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3" r:id="rId2"/>
    <p:sldId id="256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289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</a:rPr>
              <a:t>Tự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nhiên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và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xã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</a:t>
            </a: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/ </a:t>
            </a:r>
            <a:r>
              <a:rPr lang="en-US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58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14: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Ôn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tập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chủ</a:t>
            </a:r>
            <a:r>
              <a:rPr lang="en-US" sz="3600" kern="1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đề</a:t>
            </a:r>
          </a:p>
          <a:p>
            <a:pPr algn="ctr"/>
            <a:r>
              <a:rPr lang="en-US" sz="3600" kern="1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Cộng đồng địa phương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634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76200"/>
            <a:ext cx="5971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" t="25151" r="10556" b="18889"/>
          <a:stretch/>
        </p:blipFill>
        <p:spPr>
          <a:xfrm>
            <a:off x="76200" y="838200"/>
            <a:ext cx="8908473" cy="598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9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533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“Hỏi - đáp về con người và công việc”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6" t="80934" r="10256" b="3298"/>
          <a:stretch/>
        </p:blipFill>
        <p:spPr>
          <a:xfrm>
            <a:off x="252047" y="1743254"/>
            <a:ext cx="8968153" cy="511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5334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" t="6535" r="9294" b="66899"/>
          <a:stretch/>
        </p:blipFill>
        <p:spPr>
          <a:xfrm>
            <a:off x="27709" y="1179730"/>
            <a:ext cx="9086502" cy="544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4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t="34544" r="8278" b="7263"/>
          <a:stretch/>
        </p:blipFill>
        <p:spPr>
          <a:xfrm>
            <a:off x="318654" y="704640"/>
            <a:ext cx="8520546" cy="6153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524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Thảo luận nhóm 2 hoàn thành sản phẩm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134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71</TotalTime>
  <Words>65</Words>
  <Application>Microsoft Office PowerPoint</Application>
  <PresentationFormat>On-screen Show (4:3)</PresentationFormat>
  <Paragraphs>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Calibri</vt:lpstr>
      <vt:lpstr>Georgia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H231020</cp:lastModifiedBy>
  <cp:revision>12</cp:revision>
  <dcterms:created xsi:type="dcterms:W3CDTF">2020-08-19T08:40:40Z</dcterms:created>
  <dcterms:modified xsi:type="dcterms:W3CDTF">2023-01-16T03:47:34Z</dcterms:modified>
</cp:coreProperties>
</file>