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</p:sldMasterIdLst>
  <p:sldIdLst>
    <p:sldId id="287" r:id="rId4"/>
    <p:sldId id="329" r:id="rId5"/>
    <p:sldId id="365" r:id="rId6"/>
    <p:sldId id="257" r:id="rId7"/>
    <p:sldId id="258" r:id="rId8"/>
    <p:sldId id="259" r:id="rId9"/>
    <p:sldId id="260" r:id="rId10"/>
    <p:sldId id="262" r:id="rId11"/>
    <p:sldId id="307" r:id="rId12"/>
    <p:sldId id="366" r:id="rId13"/>
    <p:sldId id="306" r:id="rId14"/>
    <p:sldId id="311" r:id="rId15"/>
    <p:sldId id="312" r:id="rId16"/>
    <p:sldId id="364" r:id="rId17"/>
    <p:sldId id="328" r:id="rId18"/>
    <p:sldId id="327" r:id="rId19"/>
    <p:sldId id="313" r:id="rId20"/>
    <p:sldId id="316" r:id="rId21"/>
    <p:sldId id="292" r:id="rId22"/>
    <p:sldId id="291" r:id="rId23"/>
    <p:sldId id="293" r:id="rId24"/>
    <p:sldId id="317" r:id="rId25"/>
    <p:sldId id="336" r:id="rId26"/>
    <p:sldId id="363" r:id="rId27"/>
    <p:sldId id="319" r:id="rId28"/>
    <p:sldId id="320" r:id="rId29"/>
    <p:sldId id="322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  <a:srgbClr val="CC3300"/>
    <a:srgbClr val="0000CC"/>
    <a:srgbClr val="009900"/>
    <a:srgbClr val="FF6600"/>
    <a:srgbClr val="59C030"/>
    <a:srgbClr val="ACD868"/>
    <a:srgbClr val="F6B843"/>
    <a:srgbClr val="66E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83C8-8980-4010-8ACD-8ECF8C93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43FFC-E9FB-436E-B646-34C13580D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577-448E-4C0A-BE90-7E350FF6E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69F7-B1EC-4B1B-B716-4BCD5CD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7B75-80A1-468B-952A-69880555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0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878D-7A0A-4DBC-B79A-0E7FD2D7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5471-4517-458A-94DA-BACE2534D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14A59-1257-4FB0-AF09-38037D98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6438-9E9F-48BD-A0DF-BC027227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4C298-0429-4915-A7F1-AA0058B6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9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92D5-F0DB-4EB8-94D1-8A5FE2DD5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18AFE-0C5F-4A8C-86B7-7DB41E0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FDF9-A775-48B7-8F72-EEF10189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90BF-DF0D-47A0-93AC-74A7E747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6565-60F9-4DA8-9E6F-663FE9CA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7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370B-1EF0-4C0F-A5CE-CB19D7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D5AE4-82D6-42B3-A9B7-5307BCCA5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8329-5B05-4F87-B061-9F7188E09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C331E-0F6E-488E-81FE-6084C677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F06D2-EE45-4EB4-8140-F282D34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850D-2A2D-4E52-83EE-7278260E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53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BEDD-CA1A-4B13-936E-A206CA93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0A8A8-97C3-41ED-A2BD-BAF075E1D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D6762-CA22-42DF-A815-66884B81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1F6F0-70E2-46AE-A2B8-9EBBF2461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8E163-F60F-4185-B7C7-1BC8EBCD1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DD103-1ABC-405D-9BCF-6FECE473F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C38C4-C936-4BD4-8E20-9677DF009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80B10-A24A-4FCE-AB53-E52B50D7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0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6F40-F5E5-4E66-83EE-F3408CA7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48BF1F-A32C-4F79-81A4-08D544F3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2027-E692-46F7-B5D2-60FDF3E2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FF037-28B5-42BE-894A-946F8321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008A3-E55A-4903-AD2E-296829D9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F8C4F7-DF8C-4514-A9EB-36BE31DC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2CAB3-7C6B-421D-B42D-0F0CA66A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33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FDB6-4721-46AF-8303-091EE535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96D5-B64C-4EEC-ADAE-A61920E9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DF43-6E59-42D4-9BE6-697C2545A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B239B-96DE-4A63-9420-E393BE70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90792-6444-405A-B41B-78004F605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72C10-B841-412A-BA55-81FBBC23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19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FFBB-CD8C-493C-AC67-AEAEA320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81CD5-45E7-4C1E-A86C-3B6CAA61F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9BF51-DD57-4F3B-8782-702FE59D5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1AE08-C94A-42CE-81C4-0D8A7DFA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063466-8398-47CC-9029-EBD0245E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6B659-0158-465F-A0D6-66D70006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DAB7-EB57-4F0B-9015-606D5DD8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BAD3-AF3C-4ADB-BD49-B7494E91F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462A-6AE3-4707-A62F-1ECA86D3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54E2-B0EB-4BCE-882F-128491EA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4DA5-00ED-4166-8961-BBE8D48F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5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65B159-13A4-46DE-AC36-B31BB47FB2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96E67-CAD9-40E2-B6F0-AA880154B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76D2-07D7-4395-9E82-121F63B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B95B6-78CA-4DD4-AFEC-26F74712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2C25-5DCE-49F2-845F-EC2B90DA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3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1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9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4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5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4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7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62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02E9C-934E-43F5-8478-818825BF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8322E-AACE-42ED-8B12-98C22D64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7C6B-F81D-4248-AAB3-87AA9951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EF5E-1461-4168-9B47-27241763AB8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808DB-CEFF-46E8-B87A-46A68B2C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DCBA9-FC56-4FA9-A3B5-2F9DECB4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DDC10-3B70-4871-B50D-36777F03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7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032565" y="2153616"/>
            <a:ext cx="5833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TiÕng ViÖt </a:t>
            </a: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72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VNI-Meli" pitchFamily="2" charset="0"/>
              </a:rPr>
              <a:t>TIẾNG VIỆT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26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D5DA08-5F9C-430D-B6FE-2F8C1FCE7A2E}"/>
              </a:ext>
            </a:extLst>
          </p:cNvPr>
          <p:cNvSpPr/>
          <p:nvPr/>
        </p:nvSpPr>
        <p:spPr>
          <a:xfrm>
            <a:off x="3726174" y="478552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A6B07E-8632-4A5C-8C1B-6B15F99C7C31}"/>
              </a:ext>
            </a:extLst>
          </p:cNvPr>
          <p:cNvSpPr/>
          <p:nvPr/>
        </p:nvSpPr>
        <p:spPr>
          <a:xfrm>
            <a:off x="6632014" y="460357"/>
            <a:ext cx="1974574" cy="11661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" y="550916"/>
            <a:ext cx="2232695" cy="11626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91701"/>
              </p:ext>
            </p:extLst>
          </p:nvPr>
        </p:nvGraphicFramePr>
        <p:xfrm>
          <a:off x="3731885" y="1863207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6372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ướm</a:t>
            </a:r>
            <a:endParaRPr lang="en-US" sz="44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18783" y="432278"/>
            <a:ext cx="1911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6725129" y="372910"/>
            <a:ext cx="179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D4831-C296-4561-8E00-0AE89F3F641A}"/>
              </a:ext>
            </a:extLst>
          </p:cNvPr>
          <p:cNvSpPr txBox="1"/>
          <p:nvPr/>
        </p:nvSpPr>
        <p:spPr>
          <a:xfrm>
            <a:off x="7712897" y="372910"/>
            <a:ext cx="838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FF33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800" dirty="0">
              <a:solidFill>
                <a:srgbClr val="FF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726174" y="432278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4719720" y="432278"/>
            <a:ext cx="1142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rgbClr val="00B05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8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6731093" y="393504"/>
            <a:ext cx="12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>
                <a:solidFill>
                  <a:srgbClr val="0000CC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285146" y="4057767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đư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ướp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05465" y="4055642"/>
            <a:ext cx="9953083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ch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ườm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đ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g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ướm</a:t>
            </a:r>
            <a:endParaRPr lang="en-US" sz="4400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>
                <a:latin typeface="UTM Avo" panose="02040603050506020204" pitchFamily="18" charset="0"/>
              </a:rPr>
              <a:t>l</a:t>
            </a:r>
            <a:r>
              <a:rPr lang="en-US" sz="4400" dirty="0" err="1">
                <a:solidFill>
                  <a:srgbClr val="0000CC"/>
                </a:solidFill>
                <a:latin typeface="UTM Avo" panose="02040603050506020204" pitchFamily="18" charset="0"/>
              </a:rPr>
              <a:t>ượm</a:t>
            </a:r>
            <a:r>
              <a:rPr lang="en-US" sz="4400" dirty="0">
                <a:latin typeface="UTM Avo" panose="02040603050506020204" pitchFamily="18" charset="0"/>
              </a:rPr>
              <a:t>	</a:t>
            </a:r>
            <a:r>
              <a:rPr lang="en-US" sz="4400">
                <a:latin typeface="UTM Avo" panose="02040603050506020204" pitchFamily="18" charset="0"/>
              </a:rPr>
              <a:t>	m</a:t>
            </a:r>
            <a:r>
              <a:rPr lang="en-US" sz="4400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ượp</a:t>
            </a:r>
            <a:r>
              <a:rPr lang="en-US" sz="4400" dirty="0">
                <a:latin typeface="UTM Avo" panose="02040603050506020204" pitchFamily="18" charset="0"/>
              </a:rPr>
              <a:t>		</a:t>
            </a:r>
            <a:r>
              <a:rPr lang="en-US" sz="4400" dirty="0" err="1">
                <a:solidFill>
                  <a:srgbClr val="009900"/>
                </a:solidFill>
                <a:latin typeface="UTM Avo" panose="02040603050506020204" pitchFamily="18" charset="0"/>
              </a:rPr>
              <a:t>ướp</a:t>
            </a:r>
            <a:endParaRPr lang="en-US" sz="4400" dirty="0">
              <a:solidFill>
                <a:srgbClr val="0099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/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275237"/>
            <a:ext cx="1665907" cy="867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8A13CC-744A-4437-8C58-5FEC3A5BFB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2" y="1664024"/>
            <a:ext cx="2845316" cy="2144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3289A-582F-478E-A3FC-2B59B1B9C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3" y="1692841"/>
            <a:ext cx="2968031" cy="2144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CC4737-96C6-42A2-BF7C-05FCA938E6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7" y="1720391"/>
            <a:ext cx="3174528" cy="21167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9A6546-59BE-4432-86B1-7F6EB9AF421B}"/>
              </a:ext>
            </a:extLst>
          </p:cNvPr>
          <p:cNvSpPr txBox="1"/>
          <p:nvPr/>
        </p:nvSpPr>
        <p:spPr>
          <a:xfrm>
            <a:off x="610022" y="4598504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con </a:t>
            </a:r>
            <a:r>
              <a:rPr lang="en-US" sz="4800" dirty="0" err="1">
                <a:latin typeface="UTM Avo" panose="02040603050506020204" pitchFamily="18" charset="0"/>
              </a:rPr>
              <a:t>bướm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3A558-EF62-4067-9E83-82426C2C40B2}"/>
              </a:ext>
            </a:extLst>
          </p:cNvPr>
          <p:cNvSpPr txBox="1"/>
          <p:nvPr/>
        </p:nvSpPr>
        <p:spPr>
          <a:xfrm>
            <a:off x="4042784" y="4598504"/>
            <a:ext cx="3587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nườm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nượp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473F62-BD2B-41D4-AFE7-6692DCA35881}"/>
              </a:ext>
            </a:extLst>
          </p:cNvPr>
          <p:cNvSpPr txBox="1"/>
          <p:nvPr/>
        </p:nvSpPr>
        <p:spPr>
          <a:xfrm>
            <a:off x="7888681" y="4585251"/>
            <a:ext cx="335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giàn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mướp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3C9A9F-B3A6-44E1-8E17-DE16A0C4A722}"/>
              </a:ext>
            </a:extLst>
          </p:cNvPr>
          <p:cNvSpPr txBox="1"/>
          <p:nvPr/>
        </p:nvSpPr>
        <p:spPr>
          <a:xfrm>
            <a:off x="2093222" y="4593807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72C15D-E925-4486-957D-B742AE00B6AF}"/>
              </a:ext>
            </a:extLst>
          </p:cNvPr>
          <p:cNvSpPr txBox="1"/>
          <p:nvPr/>
        </p:nvSpPr>
        <p:spPr>
          <a:xfrm>
            <a:off x="4504047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F44B72-395C-4D48-99A6-E95904E91F31}"/>
              </a:ext>
            </a:extLst>
          </p:cNvPr>
          <p:cNvSpPr txBox="1"/>
          <p:nvPr/>
        </p:nvSpPr>
        <p:spPr>
          <a:xfrm>
            <a:off x="6151601" y="4597264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304F83-E64E-46F4-AA89-F830E15EC46C}"/>
              </a:ext>
            </a:extLst>
          </p:cNvPr>
          <p:cNvSpPr txBox="1"/>
          <p:nvPr/>
        </p:nvSpPr>
        <p:spPr>
          <a:xfrm>
            <a:off x="9680604" y="4585250"/>
            <a:ext cx="159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BC49D-6818-45D5-87C1-8AA2977FF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6" y="355526"/>
            <a:ext cx="2117975" cy="110288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839A1-DD0F-4229-9F3A-062118279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0815"/>
              </p:ext>
            </p:extLst>
          </p:nvPr>
        </p:nvGraphicFramePr>
        <p:xfrm>
          <a:off x="3988902" y="1225486"/>
          <a:ext cx="3726312" cy="172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156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63156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648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648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b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ướm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61976F-DFB8-46AB-AA49-601C363964DB}"/>
              </a:ext>
            </a:extLst>
          </p:cNvPr>
          <p:cNvSpPr txBox="1"/>
          <p:nvPr/>
        </p:nvSpPr>
        <p:spPr>
          <a:xfrm>
            <a:off x="1351021" y="2717417"/>
            <a:ext cx="9953083" cy="163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chườm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đượm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gươm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ướm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lượm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nượp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ướp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22A1-AF20-4C83-AC74-F8769C4AD8D8}"/>
              </a:ext>
            </a:extLst>
          </p:cNvPr>
          <p:cNvSpPr txBox="1"/>
          <p:nvPr/>
        </p:nvSpPr>
        <p:spPr>
          <a:xfrm>
            <a:off x="3638447" y="355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AFDF24-1105-4475-8F8D-BF6FD67AE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58" y="4447166"/>
            <a:ext cx="8702804" cy="19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40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75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C0AB931-DB76-4D9F-821D-CC60B0E521D1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33E12F-35CA-4E16-BA08-2B335C19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FA5A6C-CD9E-4EC9-B1D2-FCA81503F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7" y="402445"/>
            <a:ext cx="4252383" cy="1241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8500C-2AA1-41B7-A814-46FDA0C26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2194232"/>
            <a:ext cx="7946087" cy="28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969A-BECB-4440-8C77-D0DEE5A2F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>
          <a:xfrm>
            <a:off x="914401" y="405863"/>
            <a:ext cx="10833904" cy="4524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3E77D-D008-40FE-9C97-AE25AF74C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/>
          <a:stretch/>
        </p:blipFill>
        <p:spPr>
          <a:xfrm>
            <a:off x="961664" y="4889555"/>
            <a:ext cx="10268672" cy="1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5A69-BD9B-4192-904F-7065F7BE6CA6}"/>
              </a:ext>
            </a:extLst>
          </p:cNvPr>
          <p:cNvSpPr txBox="1"/>
          <p:nvPr/>
        </p:nvSpPr>
        <p:spPr>
          <a:xfrm flipH="1">
            <a:off x="3432314" y="2637183"/>
            <a:ext cx="5599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6007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88AAD0-7567-4F5E-A4AF-F6C805DE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1" y="304800"/>
            <a:ext cx="7924800" cy="520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9FF78-636F-4D59-AD0C-63232609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29"/>
          <a:stretch/>
        </p:blipFill>
        <p:spPr>
          <a:xfrm>
            <a:off x="1889761" y="4564062"/>
            <a:ext cx="7924800" cy="218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7" y="700090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8604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prstClr val="black"/>
                </a:solidFill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06997" y="3900667"/>
            <a:ext cx="10127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ươm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khắp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sân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mướp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thảnh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thơi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thềm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Mắt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lim</a:t>
            </a:r>
            <a:r>
              <a:rPr lang="en-US" sz="3200" dirty="0">
                <a:latin typeface="UTM Avo" panose="02040603050506020204" pitchFamily="18" charset="0"/>
              </a:rPr>
              <a:t> dim ra </a:t>
            </a:r>
            <a:r>
              <a:rPr lang="en-US" sz="3200" dirty="0" err="1">
                <a:latin typeface="UTM Avo" panose="02040603050506020204" pitchFamily="18" charset="0"/>
              </a:rPr>
              <a:t>điều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thích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thú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Mấy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sợi</a:t>
            </a:r>
            <a:r>
              <a:rPr lang="en-US" sz="3200" dirty="0">
                <a:latin typeface="UTM Avo" panose="02040603050506020204" pitchFamily="18" charset="0"/>
              </a:rPr>
              <a:t> ria </a:t>
            </a:r>
            <a:r>
              <a:rPr lang="en-US" sz="3200" dirty="0" err="1">
                <a:latin typeface="UTM Avo" panose="02040603050506020204" pitchFamily="18" charset="0"/>
              </a:rPr>
              <a:t>mép</a:t>
            </a:r>
            <a:r>
              <a:rPr lang="en-US" sz="3200" dirty="0">
                <a:latin typeface="UTM Avo" panose="02040603050506020204" pitchFamily="18" charset="0"/>
              </a:rPr>
              <a:t> rung </a:t>
            </a:r>
            <a:r>
              <a:rPr lang="en-US" sz="3200" dirty="0" err="1">
                <a:latin typeface="UTM Avo" panose="02040603050506020204" pitchFamily="18" charset="0"/>
              </a:rPr>
              <a:t>rinh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Đừng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ta hay </a:t>
            </a:r>
            <a:r>
              <a:rPr lang="en-US" sz="3200" dirty="0" err="1">
                <a:latin typeface="UTM Avo" panose="02040603050506020204" pitchFamily="18" charset="0"/>
              </a:rPr>
              <a:t>nằm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nghĩ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chú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lười</a:t>
            </a:r>
            <a:r>
              <a:rPr lang="en-US" sz="3200" dirty="0">
                <a:latin typeface="UTM Avo" panose="02040603050506020204" pitchFamily="18" charset="0"/>
              </a:rPr>
              <a:t>. </a:t>
            </a:r>
            <a:r>
              <a:rPr lang="en-US" sz="3200" dirty="0" err="1">
                <a:latin typeface="UTM Avo" panose="02040603050506020204" pitchFamily="18" charset="0"/>
              </a:rPr>
              <a:t>Sưởi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nắng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giúp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mèo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dẻo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dai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err="1">
                <a:latin typeface="UTM Avo" panose="02040603050506020204" pitchFamily="18" charset="0"/>
              </a:rPr>
              <a:t>đấy</a:t>
            </a:r>
            <a:r>
              <a:rPr lang="en-US" sz="3200">
                <a:latin typeface="UTM Avo" panose="02040603050506020204" pitchFamily="18" charset="0"/>
              </a:rPr>
              <a:t>.</a:t>
            </a: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>
              <a:latin typeface="UTM Avo" panose="02040603050506020204" pitchFamily="18" charset="0"/>
            </a:endParaRPr>
          </a:p>
          <a:p>
            <a:pPr algn="just"/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B9821-2BE7-4C8F-A1A5-F2979ABB7EDA}"/>
              </a:ext>
            </a:extLst>
          </p:cNvPr>
          <p:cNvSpPr txBox="1"/>
          <p:nvPr/>
        </p:nvSpPr>
        <p:spPr>
          <a:xfrm>
            <a:off x="3966523" y="3900667"/>
            <a:ext cx="11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B5CF42-20AE-4081-88C0-0A8D6235D144}"/>
              </a:ext>
            </a:extLst>
          </p:cNvPr>
          <p:cNvSpPr txBox="1"/>
          <p:nvPr/>
        </p:nvSpPr>
        <p:spPr>
          <a:xfrm>
            <a:off x="1006997" y="4395020"/>
            <a:ext cx="150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mướp</a:t>
            </a:r>
            <a:endParaRPr lang="en-US" sz="32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4" y="272968"/>
            <a:ext cx="7477246" cy="340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D85E5AA-6C23-4810-80B0-7A23F6921257}"/>
              </a:ext>
            </a:extLst>
          </p:cNvPr>
          <p:cNvSpPr/>
          <p:nvPr/>
        </p:nvSpPr>
        <p:spPr>
          <a:xfrm>
            <a:off x="1620350" y="3972559"/>
            <a:ext cx="355834" cy="3434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5A728E-0079-4AFE-A812-EED9D4453029}"/>
              </a:ext>
            </a:extLst>
          </p:cNvPr>
          <p:cNvSpPr/>
          <p:nvPr/>
        </p:nvSpPr>
        <p:spPr>
          <a:xfrm>
            <a:off x="9202126" y="3900667"/>
            <a:ext cx="327485" cy="3048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38E3AD-92E1-4816-A848-1FCCAD16A202}"/>
              </a:ext>
            </a:extLst>
          </p:cNvPr>
          <p:cNvSpPr/>
          <p:nvPr/>
        </p:nvSpPr>
        <p:spPr>
          <a:xfrm>
            <a:off x="8696959" y="4395020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2AF2CF-566C-46DF-8B1F-C92D22FA0E23}"/>
              </a:ext>
            </a:extLst>
          </p:cNvPr>
          <p:cNvSpPr/>
          <p:nvPr/>
        </p:nvSpPr>
        <p:spPr>
          <a:xfrm>
            <a:off x="9040571" y="484782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9B3AF5-A15D-41BE-8215-12058E043F19}"/>
              </a:ext>
            </a:extLst>
          </p:cNvPr>
          <p:cNvSpPr/>
          <p:nvPr/>
        </p:nvSpPr>
        <p:spPr>
          <a:xfrm>
            <a:off x="4568651" y="4825999"/>
            <a:ext cx="327484" cy="3210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CCFCCD-A418-481E-A372-F8BE94F80EA7}"/>
              </a:ext>
            </a:extLst>
          </p:cNvPr>
          <p:cNvSpPr/>
          <p:nvPr/>
        </p:nvSpPr>
        <p:spPr>
          <a:xfrm>
            <a:off x="7378620" y="5316254"/>
            <a:ext cx="343613" cy="3375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9DD96F-707B-4971-AEF5-17D26E4FEF90}"/>
              </a:ext>
            </a:extLst>
          </p:cNvPr>
          <p:cNvCxnSpPr>
            <a:cxnSpLocks/>
          </p:cNvCxnSpPr>
          <p:nvPr/>
        </p:nvCxnSpPr>
        <p:spPr>
          <a:xfrm flipH="1">
            <a:off x="4135120" y="4485442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307121-6BCB-43E3-8601-E6D428ADCC12}"/>
              </a:ext>
            </a:extLst>
          </p:cNvPr>
          <p:cNvCxnSpPr>
            <a:cxnSpLocks/>
          </p:cNvCxnSpPr>
          <p:nvPr/>
        </p:nvCxnSpPr>
        <p:spPr>
          <a:xfrm flipH="1">
            <a:off x="4469883" y="5501387"/>
            <a:ext cx="101600" cy="340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1091389" y="3528146"/>
            <a:ext cx="9684641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vàng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ươm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mật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trải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khắp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sân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mướp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thảnh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bên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thềm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Mắt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lim</a:t>
            </a:r>
            <a:r>
              <a:rPr lang="en-US" sz="2800" dirty="0">
                <a:latin typeface="UTM Avo" panose="02040603050506020204" pitchFamily="18" charset="0"/>
              </a:rPr>
              <a:t> dim ra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thích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thú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Mấy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sợi</a:t>
            </a:r>
            <a:r>
              <a:rPr lang="en-US" sz="2800" dirty="0">
                <a:latin typeface="UTM Avo" panose="02040603050506020204" pitchFamily="18" charset="0"/>
              </a:rPr>
              <a:t> ria </a:t>
            </a:r>
            <a:r>
              <a:rPr lang="en-US" sz="2800" dirty="0" err="1">
                <a:latin typeface="UTM Avo" panose="02040603050506020204" pitchFamily="18" charset="0"/>
              </a:rPr>
              <a:t>mép</a:t>
            </a:r>
            <a:r>
              <a:rPr lang="en-US" sz="2800" dirty="0">
                <a:latin typeface="UTM Avo" panose="02040603050506020204" pitchFamily="18" charset="0"/>
              </a:rPr>
              <a:t> rung </a:t>
            </a:r>
            <a:r>
              <a:rPr lang="en-US" sz="2800" dirty="0" err="1">
                <a:latin typeface="UTM Avo" panose="02040603050506020204" pitchFamily="18" charset="0"/>
              </a:rPr>
              <a:t>rinh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Đừng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thấy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ta hay </a:t>
            </a:r>
            <a:r>
              <a:rPr lang="en-US" sz="2800" dirty="0" err="1">
                <a:latin typeface="UTM Avo" panose="02040603050506020204" pitchFamily="18" charset="0"/>
              </a:rPr>
              <a:t>nằm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dài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nghĩ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lười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r>
              <a:rPr lang="en-US" sz="2800" dirty="0" err="1">
                <a:latin typeface="UTM Avo" panose="02040603050506020204" pitchFamily="18" charset="0"/>
              </a:rPr>
              <a:t>Sưởi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giúp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mèo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dẻo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dai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hơn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err="1">
                <a:latin typeface="UTM Avo" panose="02040603050506020204" pitchFamily="18" charset="0"/>
              </a:rPr>
              <a:t>đấy</a:t>
            </a:r>
            <a:r>
              <a:rPr lang="en-US" sz="280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1B5A7-900C-452D-9D87-7C2C3963D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61" y="351341"/>
            <a:ext cx="6862277" cy="307765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6FBDAB-4B96-456D-8283-D1FBB4572558}"/>
              </a:ext>
            </a:extLst>
          </p:cNvPr>
          <p:cNvCxnSpPr/>
          <p:nvPr/>
        </p:nvCxnSpPr>
        <p:spPr>
          <a:xfrm>
            <a:off x="7953666" y="4132162"/>
            <a:ext cx="2046861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FF18B1-A4DC-4643-99BA-6F3B134F33E8}"/>
              </a:ext>
            </a:extLst>
          </p:cNvPr>
          <p:cNvCxnSpPr>
            <a:cxnSpLocks/>
          </p:cNvCxnSpPr>
          <p:nvPr/>
        </p:nvCxnSpPr>
        <p:spPr>
          <a:xfrm>
            <a:off x="1242278" y="4793848"/>
            <a:ext cx="517009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EC33D-8ECB-4C79-B6C5-19E938F052F3}"/>
              </a:ext>
            </a:extLst>
          </p:cNvPr>
          <p:cNvCxnSpPr>
            <a:cxnSpLocks/>
          </p:cNvCxnSpPr>
          <p:nvPr/>
        </p:nvCxnSpPr>
        <p:spPr>
          <a:xfrm>
            <a:off x="6604000" y="4802336"/>
            <a:ext cx="3396527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CEFBFF-CA61-496A-A233-E03FBF63C4E7}"/>
              </a:ext>
            </a:extLst>
          </p:cNvPr>
          <p:cNvCxnSpPr>
            <a:cxnSpLocks/>
          </p:cNvCxnSpPr>
          <p:nvPr/>
        </p:nvCxnSpPr>
        <p:spPr>
          <a:xfrm>
            <a:off x="1168400" y="5411936"/>
            <a:ext cx="1280160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FAEF0-C3BD-4494-BE6B-5424BA09DE10}"/>
              </a:ext>
            </a:extLst>
          </p:cNvPr>
          <p:cNvCxnSpPr>
            <a:cxnSpLocks/>
          </p:cNvCxnSpPr>
          <p:nvPr/>
        </p:nvCxnSpPr>
        <p:spPr>
          <a:xfrm flipV="1">
            <a:off x="2664861" y="5411936"/>
            <a:ext cx="3624179" cy="16976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BEE3DE-5A5D-4731-984A-9FE9E419EAE0}"/>
              </a:ext>
            </a:extLst>
          </p:cNvPr>
          <p:cNvCxnSpPr/>
          <p:nvPr/>
        </p:nvCxnSpPr>
        <p:spPr>
          <a:xfrm>
            <a:off x="4338320" y="6035040"/>
            <a:ext cx="5188818" cy="0"/>
          </a:xfrm>
          <a:prstGeom prst="line">
            <a:avLst/>
          </a:prstGeom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nuôi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thích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DAE5D-8B3F-499F-BC9A-E49025FB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19" y="1325218"/>
            <a:ext cx="8510799" cy="49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51849-40E9-49D0-8AEC-3E5788014632}"/>
              </a:ext>
            </a:extLst>
          </p:cNvPr>
          <p:cNvSpPr/>
          <p:nvPr/>
        </p:nvSpPr>
        <p:spPr>
          <a:xfrm>
            <a:off x="59454" y="308086"/>
            <a:ext cx="12073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HÃY CÙNG CÁC BẠN CÁ THI ĐỌC BÀI NÀO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7ADBB2-D1DB-41FC-A972-4C1B1B507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t="67489" r="73063" b="6112"/>
          <a:stretch/>
        </p:blipFill>
        <p:spPr>
          <a:xfrm>
            <a:off x="977912" y="4079486"/>
            <a:ext cx="1851634" cy="1003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4FB08-60E4-438A-9DFF-94C9EFA7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9" t="-5982" r="34175" b="67311"/>
          <a:stretch/>
        </p:blipFill>
        <p:spPr>
          <a:xfrm>
            <a:off x="9377701" y="750683"/>
            <a:ext cx="1851634" cy="147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CFF9A6-A821-488F-9BCD-2218C1BE4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74108" r="28906" b="-4609"/>
          <a:stretch/>
        </p:blipFill>
        <p:spPr>
          <a:xfrm>
            <a:off x="6170465" y="4681697"/>
            <a:ext cx="1851634" cy="1310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5779B-469C-479E-9A32-6B6F739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0" t="59656" r="248" b="13945"/>
          <a:stretch/>
        </p:blipFill>
        <p:spPr>
          <a:xfrm>
            <a:off x="9623483" y="3751848"/>
            <a:ext cx="2044046" cy="1003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D0C0EC-F447-4B3C-B692-C635C0AD4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4" t="-1119" r="-2677" b="45302"/>
          <a:stretch/>
        </p:blipFill>
        <p:spPr>
          <a:xfrm>
            <a:off x="9377701" y="1913486"/>
            <a:ext cx="2044045" cy="21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11393 0.01412 " pathEditMode="relative" rAng="0" ptsTypes="AA">
                                      <p:cBhvr>
                                        <p:cTn id="9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69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1412 L -0.11992 -0.02084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391 -0.0439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-219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5 1.1111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18047 -0.0368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8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351692" y="56495"/>
            <a:ext cx="11563643" cy="2418854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8942331" y="1444190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4006068" y="4673698"/>
            <a:ext cx="4575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295273" y="1869120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1536128" y="1001976"/>
            <a:ext cx="1126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trượt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645554" y="26031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29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469392" y="198883"/>
            <a:ext cx="11619912" cy="309658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462181" y="1521563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83976" y="4569563"/>
            <a:ext cx="475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469392" y="2287621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2101242" y="1136842"/>
            <a:ext cx="8473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3390671" y="19934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51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53EF23-A765-4789-92B4-E1487B9B5818}"/>
              </a:ext>
            </a:extLst>
          </p:cNvPr>
          <p:cNvSpPr/>
          <p:nvPr/>
        </p:nvSpPr>
        <p:spPr>
          <a:xfrm>
            <a:off x="111865" y="291487"/>
            <a:ext cx="11648049" cy="2963627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884376" y="1102122"/>
            <a:ext cx="2674663" cy="304800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48100" y="3657600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608403" y="4546282"/>
            <a:ext cx="513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37034"/>
            <a:ext cx="2702852" cy="19104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1801" y="2008187"/>
            <a:ext cx="2418409" cy="1649413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EC4B293F-D7D0-4DED-918F-BC00B9B12DCE}"/>
              </a:ext>
            </a:extLst>
          </p:cNvPr>
          <p:cNvSpPr txBox="1"/>
          <p:nvPr/>
        </p:nvSpPr>
        <p:spPr>
          <a:xfrm>
            <a:off x="703385" y="1226223"/>
            <a:ext cx="11488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thướt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D6E57E8-5299-4F41-9F32-C984FDA70013}"/>
              </a:ext>
            </a:extLst>
          </p:cNvPr>
          <p:cNvSpPr txBox="1"/>
          <p:nvPr/>
        </p:nvSpPr>
        <p:spPr>
          <a:xfrm>
            <a:off x="2671839" y="423950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11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2BDE09DC-15A1-4B52-92FF-23E9F86C0577}"/>
              </a:ext>
            </a:extLst>
          </p:cNvPr>
          <p:cNvSpPr/>
          <p:nvPr/>
        </p:nvSpPr>
        <p:spPr>
          <a:xfrm>
            <a:off x="3869531" y="3713871"/>
            <a:ext cx="4891087" cy="2608362"/>
          </a:xfrm>
          <a:prstGeom prst="cloud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42790-F578-4A60-B910-F79D80D7E8DB}"/>
              </a:ext>
            </a:extLst>
          </p:cNvPr>
          <p:cNvSpPr txBox="1"/>
          <p:nvPr/>
        </p:nvSpPr>
        <p:spPr>
          <a:xfrm>
            <a:off x="3951833" y="4686308"/>
            <a:ext cx="501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Edwardian" panose="02040603050506020204" pitchFamily="18" charset="0"/>
                <a:ea typeface="+mn-ea"/>
                <a:cs typeface="+mn-cs"/>
              </a:rPr>
              <a:t> con!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DCB4D-E312-46C0-8F5C-406CC59CB3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6" t="30550" r="39303" b="28846"/>
          <a:stretch/>
        </p:blipFill>
        <p:spPr>
          <a:xfrm>
            <a:off x="2307624" y="3993305"/>
            <a:ext cx="2702852" cy="19104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2DCF9-B042-4355-A8EF-CB248E827A41}"/>
              </a:ext>
            </a:extLst>
          </p:cNvPr>
          <p:cNvSpPr/>
          <p:nvPr/>
        </p:nvSpPr>
        <p:spPr>
          <a:xfrm>
            <a:off x="473612" y="12469"/>
            <a:ext cx="11525347" cy="3644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796E10D6-B10E-4FD9-98BB-6D72C930004D}"/>
              </a:ext>
            </a:extLst>
          </p:cNvPr>
          <p:cNvSpPr txBox="1"/>
          <p:nvPr/>
        </p:nvSpPr>
        <p:spPr>
          <a:xfrm>
            <a:off x="521353" y="-124061"/>
            <a:ext cx="5574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D11740-2888-4BAA-8A94-1342039C32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6" t="-1265" r="34107" b="70746"/>
          <a:stretch/>
        </p:blipFill>
        <p:spPr>
          <a:xfrm flipH="1">
            <a:off x="0" y="3241509"/>
            <a:ext cx="2418409" cy="1649413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3049ABF-5BE8-4487-A9EF-AD64004B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8" r="-4103" b="41998"/>
          <a:stretch/>
        </p:blipFill>
        <p:spPr>
          <a:xfrm>
            <a:off x="9581463" y="2469305"/>
            <a:ext cx="2674663" cy="304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079F70-7D35-40E1-8BCF-F9186A33976C}"/>
              </a:ext>
            </a:extLst>
          </p:cNvPr>
          <p:cNvSpPr txBox="1"/>
          <p:nvPr/>
        </p:nvSpPr>
        <p:spPr>
          <a:xfrm>
            <a:off x="552665" y="662175"/>
            <a:ext cx="10806215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Khi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?“ </a:t>
            </a:r>
          </a:p>
        </p:txBody>
      </p:sp>
    </p:spTree>
    <p:extLst>
      <p:ext uri="{BB962C8B-B14F-4D97-AF65-F5344CB8AC3E}">
        <p14:creationId xmlns:p14="http://schemas.microsoft.com/office/powerpoint/2010/main" val="199325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82F35-F49C-41C9-946E-60A7C6FC4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3"/>
          <a:stretch/>
        </p:blipFill>
        <p:spPr>
          <a:xfrm>
            <a:off x="831957" y="343325"/>
            <a:ext cx="10210194" cy="4776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1307933" y="5263970"/>
            <a:ext cx="102101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UTM Avo" panose="02040603050506020204" pitchFamily="18" charset="0"/>
              </a:rPr>
              <a:t>Hoa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vàng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ươm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bướm</a:t>
            </a:r>
            <a:r>
              <a:rPr lang="en-US" sz="4400" dirty="0">
                <a:latin typeface="UTM Avo" panose="02040603050506020204" pitchFamily="18" charset="0"/>
              </a:rPr>
              <a:t> bay </a:t>
            </a:r>
            <a:r>
              <a:rPr lang="en-US" sz="4400" dirty="0" err="1">
                <a:latin typeface="UTM Avo" panose="02040603050506020204" pitchFamily="18" charset="0"/>
              </a:rPr>
              <a:t>rập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rờn</a:t>
            </a:r>
            <a:r>
              <a:rPr lang="en-US" sz="4400" dirty="0">
                <a:latin typeface="UTM Avo" panose="02040603050506020204" pitchFamily="18" charset="0"/>
              </a:rPr>
              <a:t>. </a:t>
            </a:r>
            <a:endParaRPr lang="en-US" sz="4400" dirty="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2799441" y="5263970"/>
            <a:ext cx="12540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EBC3E0D-ED14-48CE-A882-14CD8955E2FF}"/>
              </a:ext>
            </a:extLst>
          </p:cNvPr>
          <p:cNvSpPr txBox="1"/>
          <p:nvPr/>
        </p:nvSpPr>
        <p:spPr>
          <a:xfrm>
            <a:off x="5080506" y="5263969"/>
            <a:ext cx="324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F32FA12-EF4B-4628-AC78-E1A699EEC04B}"/>
              </a:ext>
            </a:extLst>
          </p:cNvPr>
          <p:cNvSpPr txBox="1"/>
          <p:nvPr/>
        </p:nvSpPr>
        <p:spPr>
          <a:xfrm>
            <a:off x="6724502" y="5263969"/>
            <a:ext cx="26114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ươm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</TotalTime>
  <Words>411</Words>
  <Application>Microsoft Office PowerPoint</Application>
  <PresentationFormat>Widescreen</PresentationFormat>
  <Paragraphs>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.VnAvant</vt:lpstr>
      <vt:lpstr>Arial</vt:lpstr>
      <vt:lpstr>Calibri</vt:lpstr>
      <vt:lpstr>Calibri Light</vt:lpstr>
      <vt:lpstr>Quicksand Medium</vt:lpstr>
      <vt:lpstr>UTM Avo</vt:lpstr>
      <vt:lpstr>UTM Cookies</vt:lpstr>
      <vt:lpstr>UTM Edwardian</vt:lpstr>
      <vt:lpstr>VNI-Meli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Trung Lê</cp:lastModifiedBy>
  <cp:revision>323</cp:revision>
  <dcterms:created xsi:type="dcterms:W3CDTF">2021-06-02T01:34:28Z</dcterms:created>
  <dcterms:modified xsi:type="dcterms:W3CDTF">2023-02-14T03:39:08Z</dcterms:modified>
</cp:coreProperties>
</file>