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m4a" ContentType="audio/mp4"/>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36"/>
  </p:notesMasterIdLst>
  <p:handoutMasterIdLst>
    <p:handoutMasterId r:id="rId37"/>
  </p:handoutMasterIdLst>
  <p:sldIdLst>
    <p:sldId id="566" r:id="rId2"/>
    <p:sldId id="258" r:id="rId3"/>
    <p:sldId id="564" r:id="rId4"/>
    <p:sldId id="565" r:id="rId5"/>
    <p:sldId id="553" r:id="rId6"/>
    <p:sldId id="562" r:id="rId7"/>
    <p:sldId id="257" r:id="rId8"/>
    <p:sldId id="570" r:id="rId9"/>
    <p:sldId id="520" r:id="rId10"/>
    <p:sldId id="538" r:id="rId11"/>
    <p:sldId id="571" r:id="rId12"/>
    <p:sldId id="519" r:id="rId13"/>
    <p:sldId id="557" r:id="rId14"/>
    <p:sldId id="521" r:id="rId15"/>
    <p:sldId id="537" r:id="rId16"/>
    <p:sldId id="539" r:id="rId17"/>
    <p:sldId id="561" r:id="rId18"/>
    <p:sldId id="524" r:id="rId19"/>
    <p:sldId id="525" r:id="rId20"/>
    <p:sldId id="526" r:id="rId21"/>
    <p:sldId id="543" r:id="rId22"/>
    <p:sldId id="559" r:id="rId23"/>
    <p:sldId id="529" r:id="rId24"/>
    <p:sldId id="545" r:id="rId25"/>
    <p:sldId id="544" r:id="rId26"/>
    <p:sldId id="546" r:id="rId27"/>
    <p:sldId id="417" r:id="rId28"/>
    <p:sldId id="549" r:id="rId29"/>
    <p:sldId id="435" r:id="rId30"/>
    <p:sldId id="550" r:id="rId31"/>
    <p:sldId id="426" r:id="rId32"/>
    <p:sldId id="428" r:id="rId33"/>
    <p:sldId id="567" r:id="rId34"/>
    <p:sldId id="272" r:id="rId35"/>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5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2B800"/>
    <a:srgbClr val="0033CC"/>
    <a:srgbClr val="990099"/>
    <a:srgbClr val="FF0000"/>
    <a:srgbClr val="CCCC00"/>
    <a:srgbClr val="FFFF99"/>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2" d="100"/>
          <a:sy n="62" d="100"/>
        </p:scale>
        <p:origin x="816" y="60"/>
      </p:cViewPr>
      <p:guideLst>
        <p:guide orient="horz" pos="2157"/>
        <p:guide pos="384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F5AD6A-19F6-4539-8544-C58B60885AE0}"/>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6B7D506-C80C-4182-8574-A75F63B4B7F9}"/>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9386620B-15A3-4C10-BF4B-B6EA9FE41366}" type="datetimeFigureOut">
              <a:rPr lang="en-US"/>
              <a:pPr>
                <a:defRPr/>
              </a:pPr>
              <a:t>30/10/2022</a:t>
            </a:fld>
            <a:endParaRPr lang="en-US"/>
          </a:p>
        </p:txBody>
      </p:sp>
      <p:sp>
        <p:nvSpPr>
          <p:cNvPr id="4" name="Footer Placeholder 3">
            <a:extLst>
              <a:ext uri="{FF2B5EF4-FFF2-40B4-BE49-F238E27FC236}">
                <a16:creationId xmlns:a16="http://schemas.microsoft.com/office/drawing/2014/main" id="{F6904B1C-0608-4BC6-98FB-FDEB52A18B6F}"/>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215205AA-6AFB-416E-810B-48B82E715FB8}"/>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43CF79DA-117A-49B3-A435-446B3A1597F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0E1B1FE-9B54-4D34-A0F7-34F371C766B1}"/>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2051" name="Rectangle 3">
            <a:extLst>
              <a:ext uri="{FF2B5EF4-FFF2-40B4-BE49-F238E27FC236}">
                <a16:creationId xmlns:a16="http://schemas.microsoft.com/office/drawing/2014/main" id="{DF261C55-BD30-4378-99FC-A4A0D5162C02}"/>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3076" name="Rectangle 4">
            <a:extLst>
              <a:ext uri="{FF2B5EF4-FFF2-40B4-BE49-F238E27FC236}">
                <a16:creationId xmlns:a16="http://schemas.microsoft.com/office/drawing/2014/main" id="{9CA2F11F-9302-4E95-9D8C-435E990D9999}"/>
              </a:ext>
            </a:extLst>
          </p:cNvPr>
          <p:cNvSpPr>
            <a:spLocks noGrp="1" noRot="1" noChangeAspect="1" noChangeArrowheads="1"/>
          </p:cNvSpPr>
          <p:nvPr>
            <p:ph type="sldImg" idx="2"/>
          </p:nvPr>
        </p:nvSpPr>
        <p:spPr bwMode="auto">
          <a:xfrm>
            <a:off x="406400" y="696913"/>
            <a:ext cx="61976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a:extLst>
              <a:ext uri="{FF2B5EF4-FFF2-40B4-BE49-F238E27FC236}">
                <a16:creationId xmlns:a16="http://schemas.microsoft.com/office/drawing/2014/main" id="{17F7C8AF-D160-42DE-953D-7376276E036D}"/>
              </a:ext>
            </a:extLst>
          </p:cNvPr>
          <p:cNvSpPr>
            <a:spLocks noGrp="1" noRot="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4A004BAA-3695-4EC3-9955-6688E9ED1D26}"/>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2055" name="Rectangle 7">
            <a:extLst>
              <a:ext uri="{FF2B5EF4-FFF2-40B4-BE49-F238E27FC236}">
                <a16:creationId xmlns:a16="http://schemas.microsoft.com/office/drawing/2014/main" id="{4A17DA25-497F-4E45-B00B-E92E3C6ACCDE}"/>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4AB4CD62-8B98-4E78-AB84-1093D75182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EE62851E-7575-45ED-A694-C4ED23C196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856255-BC55-4B47-9FA3-C9F3028BB088}" type="slidenum">
              <a:rPr lang="en-US" altLang="en-US" smtClean="0"/>
              <a:pPr/>
              <a:t>2</a:t>
            </a:fld>
            <a:endParaRPr lang="en-US" altLang="en-US"/>
          </a:p>
        </p:txBody>
      </p:sp>
      <p:sp>
        <p:nvSpPr>
          <p:cNvPr id="7171" name="Rectangle 2">
            <a:extLst>
              <a:ext uri="{FF2B5EF4-FFF2-40B4-BE49-F238E27FC236}">
                <a16:creationId xmlns:a16="http://schemas.microsoft.com/office/drawing/2014/main" id="{3A75A901-0929-4639-AE04-21CDAD41CF5F}"/>
              </a:ext>
            </a:extLst>
          </p:cNvPr>
          <p:cNvSpPr>
            <a:spLocks noGrp="1" noRot="1" noChangeAspect="1" noChangeArrowheads="1" noTextEdit="1"/>
          </p:cNvSpPr>
          <p:nvPr>
            <p:ph type="sldImg"/>
          </p:nvPr>
        </p:nvSpPr>
        <p:spPr/>
      </p:sp>
      <p:sp>
        <p:nvSpPr>
          <p:cNvPr id="7172" name="Rectangle 3">
            <a:extLst>
              <a:ext uri="{FF2B5EF4-FFF2-40B4-BE49-F238E27FC236}">
                <a16:creationId xmlns:a16="http://schemas.microsoft.com/office/drawing/2014/main" id="{BB4D001F-DC5E-4355-9332-39311BB07F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97079C9E-EDF7-4FA1-BE87-1C8BCD8372D4}"/>
              </a:ext>
            </a:extLst>
          </p:cNvPr>
          <p:cNvSpPr>
            <a:spLocks noGrp="1" noRot="1" noChangeAspect="1" noChangeArrowheads="1" noTextEdit="1"/>
          </p:cNvSpPr>
          <p:nvPr>
            <p:ph type="sldImg"/>
          </p:nvPr>
        </p:nvSpPr>
        <p:spPr/>
      </p:sp>
      <p:sp>
        <p:nvSpPr>
          <p:cNvPr id="16387" name="Notes Placeholder 2">
            <a:extLst>
              <a:ext uri="{FF2B5EF4-FFF2-40B4-BE49-F238E27FC236}">
                <a16:creationId xmlns:a16="http://schemas.microsoft.com/office/drawing/2014/main" id="{48F6F8EE-64A4-4A82-B8F6-AE9D0C5E55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7AE10D09-0AA1-405B-A5B4-58499794B2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2E1CDD-07C1-4157-B959-B57FBBF4B020}" type="slidenum">
              <a:rPr lang="en-US" altLang="en-US" smtClean="0"/>
              <a:pPr>
                <a:spcBef>
                  <a:spcPct val="0"/>
                </a:spcBef>
              </a:pPr>
              <a:t>10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47C91EB-2819-4DC5-855E-709AD8770B40}"/>
              </a:ext>
            </a:extLst>
          </p:cNvPr>
          <p:cNvSpPr>
            <a:spLocks noGrp="1" noRot="1" noChangeAspect="1" noChangeArrowheads="1" noTextEdit="1"/>
          </p:cNvSpPr>
          <p:nvPr>
            <p:ph type="sldImg"/>
          </p:nvPr>
        </p:nvSpPr>
        <p:spPr/>
      </p:sp>
      <p:sp>
        <p:nvSpPr>
          <p:cNvPr id="18435" name="Notes Placeholder 2">
            <a:extLst>
              <a:ext uri="{FF2B5EF4-FFF2-40B4-BE49-F238E27FC236}">
                <a16:creationId xmlns:a16="http://schemas.microsoft.com/office/drawing/2014/main" id="{F8AB59E1-F1E9-41AA-9F1D-2BD69F28FB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a:extLst>
              <a:ext uri="{FF2B5EF4-FFF2-40B4-BE49-F238E27FC236}">
                <a16:creationId xmlns:a16="http://schemas.microsoft.com/office/drawing/2014/main" id="{4EACF85C-3E40-47FC-8E1D-BF16A4EAA7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8ABE9B-FCD9-4C3B-A5FE-56A94C8ED48C}" type="slidenum">
              <a:rPr lang="en-US" altLang="en-US" smtClean="0"/>
              <a:pPr/>
              <a:t>11</a:t>
            </a:fld>
            <a:endParaRPr lang="en-US" altLang="en-US"/>
          </a:p>
        </p:txBody>
      </p:sp>
    </p:spTree>
    <p:extLst>
      <p:ext uri="{BB962C8B-B14F-4D97-AF65-F5344CB8AC3E}">
        <p14:creationId xmlns:p14="http://schemas.microsoft.com/office/powerpoint/2010/main" val="155512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AB4CD62-8B98-4E78-AB84-1093D7518243}" type="slidenum">
              <a:rPr lang="en-US" altLang="en-US" smtClean="0"/>
              <a:pPr>
                <a:defRPr/>
              </a:pPr>
              <a:t>22</a:t>
            </a:fld>
            <a:endParaRPr lang="en-US" altLang="en-US"/>
          </a:p>
        </p:txBody>
      </p:sp>
    </p:spTree>
    <p:extLst>
      <p:ext uri="{BB962C8B-B14F-4D97-AF65-F5344CB8AC3E}">
        <p14:creationId xmlns:p14="http://schemas.microsoft.com/office/powerpoint/2010/main" val="363589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9F6038BF-C3EF-45EC-99DA-0AC59643DF6E}"/>
              </a:ext>
            </a:extLst>
          </p:cNvPr>
          <p:cNvSpPr>
            <a:spLocks noGrp="1" noRot="1" noChangeAspect="1" noChangeArrowheads="1" noTextEdit="1"/>
          </p:cNvSpPr>
          <p:nvPr>
            <p:ph type="sldImg"/>
          </p:nvPr>
        </p:nvSpPr>
        <p:spPr/>
      </p:sp>
      <p:sp>
        <p:nvSpPr>
          <p:cNvPr id="35843" name="Notes Placeholder 2">
            <a:extLst>
              <a:ext uri="{FF2B5EF4-FFF2-40B4-BE49-F238E27FC236}">
                <a16:creationId xmlns:a16="http://schemas.microsoft.com/office/drawing/2014/main" id="{D70F28B8-5B5F-4AEA-B836-608396AA40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844" name="Slide Number Placeholder 3">
            <a:extLst>
              <a:ext uri="{FF2B5EF4-FFF2-40B4-BE49-F238E27FC236}">
                <a16:creationId xmlns:a16="http://schemas.microsoft.com/office/drawing/2014/main" id="{F93645C7-BD34-4242-9111-EF64B3C38D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C14117-0C07-40BC-A99A-8744EA5E46C7}" type="slidenum">
              <a:rPr lang="en-US" altLang="en-US" smtClean="0"/>
              <a:pPr>
                <a:spcBef>
                  <a:spcPct val="0"/>
                </a:spcBef>
              </a:pPr>
              <a:t>26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30F9069-E828-48D4-94B4-4851F5A1A2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A325A2-36AF-4895-BCBD-1AD3B003488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7B80B63-3B0C-4C79-95CF-826A4D9F91EB}"/>
              </a:ext>
            </a:extLst>
          </p:cNvPr>
          <p:cNvSpPr>
            <a:spLocks noGrp="1" noChangeArrowheads="1"/>
          </p:cNvSpPr>
          <p:nvPr>
            <p:ph type="sldNum" sz="quarter" idx="12"/>
          </p:nvPr>
        </p:nvSpPr>
        <p:spPr>
          <a:ln/>
        </p:spPr>
        <p:txBody>
          <a:bodyPr/>
          <a:lstStyle>
            <a:lvl1pPr>
              <a:defRPr/>
            </a:lvl1pPr>
          </a:lstStyle>
          <a:p>
            <a:pPr>
              <a:defRPr/>
            </a:pPr>
            <a:fld id="{2F9C8713-9B2A-43C6-AF48-3920BC6809B2}" type="slidenum">
              <a:rPr lang="en-US" altLang="en-US"/>
              <a:pPr>
                <a:defRPr/>
              </a:pPr>
              <a:t>‹#›</a:t>
            </a:fld>
            <a:endParaRPr lang="en-US" altLang="en-US"/>
          </a:p>
        </p:txBody>
      </p:sp>
    </p:spTree>
    <p:extLst>
      <p:ext uri="{BB962C8B-B14F-4D97-AF65-F5344CB8AC3E}">
        <p14:creationId xmlns:p14="http://schemas.microsoft.com/office/powerpoint/2010/main" val="362806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404F21D-8973-47AE-A9E5-EA50D0C690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4055B7-7DC1-4BBE-AA21-64246A54C0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DED66D-EE84-4235-80CE-B3D631A0E861}"/>
              </a:ext>
            </a:extLst>
          </p:cNvPr>
          <p:cNvSpPr>
            <a:spLocks noGrp="1" noChangeArrowheads="1"/>
          </p:cNvSpPr>
          <p:nvPr>
            <p:ph type="sldNum" sz="quarter" idx="12"/>
          </p:nvPr>
        </p:nvSpPr>
        <p:spPr>
          <a:ln/>
        </p:spPr>
        <p:txBody>
          <a:bodyPr/>
          <a:lstStyle>
            <a:lvl1pPr>
              <a:defRPr/>
            </a:lvl1pPr>
          </a:lstStyle>
          <a:p>
            <a:pPr>
              <a:defRPr/>
            </a:pPr>
            <a:fld id="{09B8D2CB-AA98-47E0-BA7D-2A4A57362C1B}" type="slidenum">
              <a:rPr lang="en-US" altLang="en-US"/>
              <a:pPr>
                <a:defRPr/>
              </a:pPr>
              <a:t>‹#›</a:t>
            </a:fld>
            <a:endParaRPr lang="en-US" altLang="en-US"/>
          </a:p>
        </p:txBody>
      </p:sp>
    </p:spTree>
    <p:extLst>
      <p:ext uri="{BB962C8B-B14F-4D97-AF65-F5344CB8AC3E}">
        <p14:creationId xmlns:p14="http://schemas.microsoft.com/office/powerpoint/2010/main" val="82220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ED05F3-2E3B-40D5-AA78-B76E07DC51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7B4A59-7E5B-4045-B574-ED329B4FF2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76946B-8290-417D-9B9D-D370AC81EDD3}"/>
              </a:ext>
            </a:extLst>
          </p:cNvPr>
          <p:cNvSpPr>
            <a:spLocks noGrp="1" noChangeArrowheads="1"/>
          </p:cNvSpPr>
          <p:nvPr>
            <p:ph type="sldNum" sz="quarter" idx="12"/>
          </p:nvPr>
        </p:nvSpPr>
        <p:spPr>
          <a:ln/>
        </p:spPr>
        <p:txBody>
          <a:bodyPr/>
          <a:lstStyle>
            <a:lvl1pPr>
              <a:defRPr/>
            </a:lvl1pPr>
          </a:lstStyle>
          <a:p>
            <a:pPr>
              <a:defRPr/>
            </a:pPr>
            <a:fld id="{BDD5B499-5919-460A-9ABB-F62975A93910}" type="slidenum">
              <a:rPr lang="en-US" altLang="en-US"/>
              <a:pPr>
                <a:defRPr/>
              </a:pPr>
              <a:t>‹#›</a:t>
            </a:fld>
            <a:endParaRPr lang="en-US" altLang="en-US"/>
          </a:p>
        </p:txBody>
      </p:sp>
    </p:spTree>
    <p:extLst>
      <p:ext uri="{BB962C8B-B14F-4D97-AF65-F5344CB8AC3E}">
        <p14:creationId xmlns:p14="http://schemas.microsoft.com/office/powerpoint/2010/main" val="291240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C6D2B1B-0F71-4BB4-8B66-D57DBDEF1EF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C98D702-61E3-41FE-BD26-1BE405531AB4}"/>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22134A4-4E6C-4790-99E1-4A867FE3B2E4}"/>
              </a:ext>
            </a:extLst>
          </p:cNvPr>
          <p:cNvSpPr>
            <a:spLocks noGrp="1" noChangeArrowheads="1"/>
          </p:cNvSpPr>
          <p:nvPr>
            <p:ph type="sldNum" sz="quarter" idx="12"/>
          </p:nvPr>
        </p:nvSpPr>
        <p:spPr/>
        <p:txBody>
          <a:bodyPr/>
          <a:lstStyle>
            <a:lvl1pPr>
              <a:defRPr/>
            </a:lvl1pPr>
          </a:lstStyle>
          <a:p>
            <a:pPr>
              <a:defRPr/>
            </a:pPr>
            <a:fld id="{C41D2371-6F8B-4C59-92C7-48A514890BF5}" type="slidenum">
              <a:rPr lang="en-US"/>
              <a:pPr>
                <a:defRPr/>
              </a:pPr>
              <a:t>‹#›</a:t>
            </a:fld>
            <a:endParaRPr lang="en-US"/>
          </a:p>
        </p:txBody>
      </p:sp>
    </p:spTree>
    <p:extLst>
      <p:ext uri="{BB962C8B-B14F-4D97-AF65-F5344CB8AC3E}">
        <p14:creationId xmlns:p14="http://schemas.microsoft.com/office/powerpoint/2010/main" val="2652067528"/>
      </p:ext>
    </p:extLst>
  </p:cSld>
  <p:clrMapOvr>
    <a:masterClrMapping/>
  </p:clrMapOvr>
  <p:transition spd="slow">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9EF888-5599-40C3-9CDF-83C52BEBE8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16A31D-72F6-400C-AA53-CA40F4AC7A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0B77B0-A9A8-48D9-AF4C-0FDBFE0D0045}"/>
              </a:ext>
            </a:extLst>
          </p:cNvPr>
          <p:cNvSpPr>
            <a:spLocks noGrp="1" noChangeArrowheads="1"/>
          </p:cNvSpPr>
          <p:nvPr>
            <p:ph type="sldNum" sz="quarter" idx="12"/>
          </p:nvPr>
        </p:nvSpPr>
        <p:spPr>
          <a:ln/>
        </p:spPr>
        <p:txBody>
          <a:bodyPr/>
          <a:lstStyle>
            <a:lvl1pPr>
              <a:defRPr/>
            </a:lvl1pPr>
          </a:lstStyle>
          <a:p>
            <a:pPr>
              <a:defRPr/>
            </a:pPr>
            <a:fld id="{07AC4C19-6705-4225-9111-57A85FDBD97C}" type="slidenum">
              <a:rPr lang="en-US" altLang="en-US"/>
              <a:pPr>
                <a:defRPr/>
              </a:pPr>
              <a:t>‹#›</a:t>
            </a:fld>
            <a:endParaRPr lang="en-US" altLang="en-US"/>
          </a:p>
        </p:txBody>
      </p:sp>
    </p:spTree>
    <p:extLst>
      <p:ext uri="{BB962C8B-B14F-4D97-AF65-F5344CB8AC3E}">
        <p14:creationId xmlns:p14="http://schemas.microsoft.com/office/powerpoint/2010/main" val="1989638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85B996D-DA0F-4C85-B55A-AF95A14A23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435E6E-E035-4FB3-AC45-A942167C54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308FE1-0715-4695-A619-B963C4E30F64}"/>
              </a:ext>
            </a:extLst>
          </p:cNvPr>
          <p:cNvSpPr>
            <a:spLocks noGrp="1" noChangeArrowheads="1"/>
          </p:cNvSpPr>
          <p:nvPr>
            <p:ph type="sldNum" sz="quarter" idx="12"/>
          </p:nvPr>
        </p:nvSpPr>
        <p:spPr>
          <a:ln/>
        </p:spPr>
        <p:txBody>
          <a:bodyPr/>
          <a:lstStyle>
            <a:lvl1pPr>
              <a:defRPr/>
            </a:lvl1pPr>
          </a:lstStyle>
          <a:p>
            <a:pPr>
              <a:defRPr/>
            </a:pPr>
            <a:fld id="{0196AD19-216F-4D25-AFFD-DD8EF2669BF1}" type="slidenum">
              <a:rPr lang="en-US" altLang="en-US"/>
              <a:pPr>
                <a:defRPr/>
              </a:pPr>
              <a:t>‹#›</a:t>
            </a:fld>
            <a:endParaRPr lang="en-US" altLang="en-US"/>
          </a:p>
        </p:txBody>
      </p:sp>
    </p:spTree>
    <p:extLst>
      <p:ext uri="{BB962C8B-B14F-4D97-AF65-F5344CB8AC3E}">
        <p14:creationId xmlns:p14="http://schemas.microsoft.com/office/powerpoint/2010/main" val="434209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E652A57-4C67-414A-8C91-27EC7CD2B9B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CEBB78A-C334-476D-AFAE-C17ABF5662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0F44347-04CB-4ED4-BA4C-B10FAAD9DAB1}"/>
              </a:ext>
            </a:extLst>
          </p:cNvPr>
          <p:cNvSpPr>
            <a:spLocks noGrp="1" noChangeArrowheads="1"/>
          </p:cNvSpPr>
          <p:nvPr>
            <p:ph type="sldNum" sz="quarter" idx="12"/>
          </p:nvPr>
        </p:nvSpPr>
        <p:spPr>
          <a:ln/>
        </p:spPr>
        <p:txBody>
          <a:bodyPr/>
          <a:lstStyle>
            <a:lvl1pPr>
              <a:defRPr/>
            </a:lvl1pPr>
          </a:lstStyle>
          <a:p>
            <a:pPr>
              <a:defRPr/>
            </a:pPr>
            <a:fld id="{BE637D7D-FDB2-4082-8012-747D6161CCCA}" type="slidenum">
              <a:rPr lang="en-US" altLang="en-US"/>
              <a:pPr>
                <a:defRPr/>
              </a:pPr>
              <a:t>‹#›</a:t>
            </a:fld>
            <a:endParaRPr lang="en-US" altLang="en-US"/>
          </a:p>
        </p:txBody>
      </p:sp>
    </p:spTree>
    <p:extLst>
      <p:ext uri="{BB962C8B-B14F-4D97-AF65-F5344CB8AC3E}">
        <p14:creationId xmlns:p14="http://schemas.microsoft.com/office/powerpoint/2010/main" val="149044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E59DDCA-DFFB-477B-9026-73442528513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4B0472F-DF99-430A-8678-1B2C7615E8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760632-7AEC-4968-BA91-5637CF34BA95}"/>
              </a:ext>
            </a:extLst>
          </p:cNvPr>
          <p:cNvSpPr>
            <a:spLocks noGrp="1" noChangeArrowheads="1"/>
          </p:cNvSpPr>
          <p:nvPr>
            <p:ph type="sldNum" sz="quarter" idx="12"/>
          </p:nvPr>
        </p:nvSpPr>
        <p:spPr>
          <a:ln/>
        </p:spPr>
        <p:txBody>
          <a:bodyPr/>
          <a:lstStyle>
            <a:lvl1pPr>
              <a:defRPr/>
            </a:lvl1pPr>
          </a:lstStyle>
          <a:p>
            <a:pPr>
              <a:defRPr/>
            </a:pPr>
            <a:fld id="{2616600F-6910-4F5F-9B73-7DD9151DF4EF}" type="slidenum">
              <a:rPr lang="en-US" altLang="en-US"/>
              <a:pPr>
                <a:defRPr/>
              </a:pPr>
              <a:t>‹#›</a:t>
            </a:fld>
            <a:endParaRPr lang="en-US" altLang="en-US"/>
          </a:p>
        </p:txBody>
      </p:sp>
    </p:spTree>
    <p:extLst>
      <p:ext uri="{BB962C8B-B14F-4D97-AF65-F5344CB8AC3E}">
        <p14:creationId xmlns:p14="http://schemas.microsoft.com/office/powerpoint/2010/main" val="293972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DEA091E-957B-401D-8272-91F3BED0BD4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68E3D03-2F7D-4F5A-B7C3-1F6DB8C3E5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2242309-F4B8-4343-9B9B-8F1C8A29528B}"/>
              </a:ext>
            </a:extLst>
          </p:cNvPr>
          <p:cNvSpPr>
            <a:spLocks noGrp="1" noChangeArrowheads="1"/>
          </p:cNvSpPr>
          <p:nvPr>
            <p:ph type="sldNum" sz="quarter" idx="12"/>
          </p:nvPr>
        </p:nvSpPr>
        <p:spPr>
          <a:ln/>
        </p:spPr>
        <p:txBody>
          <a:bodyPr/>
          <a:lstStyle>
            <a:lvl1pPr>
              <a:defRPr/>
            </a:lvl1pPr>
          </a:lstStyle>
          <a:p>
            <a:pPr>
              <a:defRPr/>
            </a:pPr>
            <a:fld id="{B62AD73C-189A-43F1-AF13-EE322BD5936F}" type="slidenum">
              <a:rPr lang="en-US" altLang="en-US"/>
              <a:pPr>
                <a:defRPr/>
              </a:pPr>
              <a:t>‹#›</a:t>
            </a:fld>
            <a:endParaRPr lang="en-US" altLang="en-US"/>
          </a:p>
        </p:txBody>
      </p:sp>
    </p:spTree>
    <p:extLst>
      <p:ext uri="{BB962C8B-B14F-4D97-AF65-F5344CB8AC3E}">
        <p14:creationId xmlns:p14="http://schemas.microsoft.com/office/powerpoint/2010/main" val="197300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AD697AF-8D5C-44BB-80C3-C02690E34F3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E7D6483-09E7-457A-B26A-F29065CE39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0EE3917-B06B-4BEE-A874-35CCCFE9DE9D}"/>
              </a:ext>
            </a:extLst>
          </p:cNvPr>
          <p:cNvSpPr>
            <a:spLocks noGrp="1" noChangeArrowheads="1"/>
          </p:cNvSpPr>
          <p:nvPr>
            <p:ph type="sldNum" sz="quarter" idx="12"/>
          </p:nvPr>
        </p:nvSpPr>
        <p:spPr>
          <a:ln/>
        </p:spPr>
        <p:txBody>
          <a:bodyPr/>
          <a:lstStyle>
            <a:lvl1pPr>
              <a:defRPr/>
            </a:lvl1pPr>
          </a:lstStyle>
          <a:p>
            <a:pPr>
              <a:defRPr/>
            </a:pPr>
            <a:fld id="{DCE736C9-B029-41AF-AD78-145CF74E0C57}" type="slidenum">
              <a:rPr lang="en-US" altLang="en-US"/>
              <a:pPr>
                <a:defRPr/>
              </a:pPr>
              <a:t>‹#›</a:t>
            </a:fld>
            <a:endParaRPr lang="en-US" altLang="en-US"/>
          </a:p>
        </p:txBody>
      </p:sp>
    </p:spTree>
    <p:extLst>
      <p:ext uri="{BB962C8B-B14F-4D97-AF65-F5344CB8AC3E}">
        <p14:creationId xmlns:p14="http://schemas.microsoft.com/office/powerpoint/2010/main" val="402228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600EDDD-C2CA-484C-A081-732914E6B2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16300B-48C8-4854-969B-BA0372446D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F6B085-A13E-475A-97AD-2C5D6BDF0DD0}"/>
              </a:ext>
            </a:extLst>
          </p:cNvPr>
          <p:cNvSpPr>
            <a:spLocks noGrp="1" noChangeArrowheads="1"/>
          </p:cNvSpPr>
          <p:nvPr>
            <p:ph type="sldNum" sz="quarter" idx="12"/>
          </p:nvPr>
        </p:nvSpPr>
        <p:spPr>
          <a:ln/>
        </p:spPr>
        <p:txBody>
          <a:bodyPr/>
          <a:lstStyle>
            <a:lvl1pPr>
              <a:defRPr/>
            </a:lvl1pPr>
          </a:lstStyle>
          <a:p>
            <a:pPr>
              <a:defRPr/>
            </a:pPr>
            <a:fld id="{6AAF83D4-42E7-4532-A6F8-308D9CFB8E96}" type="slidenum">
              <a:rPr lang="en-US" altLang="en-US"/>
              <a:pPr>
                <a:defRPr/>
              </a:pPr>
              <a:t>‹#›</a:t>
            </a:fld>
            <a:endParaRPr lang="en-US" altLang="en-US"/>
          </a:p>
        </p:txBody>
      </p:sp>
    </p:spTree>
    <p:extLst>
      <p:ext uri="{BB962C8B-B14F-4D97-AF65-F5344CB8AC3E}">
        <p14:creationId xmlns:p14="http://schemas.microsoft.com/office/powerpoint/2010/main" val="2768023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26A682F-DD77-4FAC-B7CB-B3D806BB61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6A44E56-62C2-4AC4-80FF-DB2EB9A374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7287F27-A011-4768-806B-2204ED851278}"/>
              </a:ext>
            </a:extLst>
          </p:cNvPr>
          <p:cNvSpPr>
            <a:spLocks noGrp="1" noChangeArrowheads="1"/>
          </p:cNvSpPr>
          <p:nvPr>
            <p:ph type="sldNum" sz="quarter" idx="12"/>
          </p:nvPr>
        </p:nvSpPr>
        <p:spPr>
          <a:ln/>
        </p:spPr>
        <p:txBody>
          <a:bodyPr/>
          <a:lstStyle>
            <a:lvl1pPr>
              <a:defRPr/>
            </a:lvl1pPr>
          </a:lstStyle>
          <a:p>
            <a:pPr>
              <a:defRPr/>
            </a:pPr>
            <a:fld id="{25ECA858-7FF9-40F9-BCE1-8F57F9034C67}" type="slidenum">
              <a:rPr lang="en-US" altLang="en-US"/>
              <a:pPr>
                <a:defRPr/>
              </a:pPr>
              <a:t>‹#›</a:t>
            </a:fld>
            <a:endParaRPr lang="en-US" altLang="en-US"/>
          </a:p>
        </p:txBody>
      </p:sp>
    </p:spTree>
    <p:extLst>
      <p:ext uri="{BB962C8B-B14F-4D97-AF65-F5344CB8AC3E}">
        <p14:creationId xmlns:p14="http://schemas.microsoft.com/office/powerpoint/2010/main" val="398895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D022C4-05B4-48A6-AA39-6E4E7DB1B82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8520985-AD9B-4B42-978F-111441A1BFC7}"/>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E6CB78D-4471-49EB-B25C-06502A39A797}"/>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49782F53-AF94-4814-B87F-04B3F987745D}"/>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2C32492B-AF09-4763-A2A0-D98C37B15EA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1DA66F7-C5AA-47FF-80D2-0675535982D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wmf"/><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media1.m4a"/><Relationship Id="rId7" Type="http://schemas.openxmlformats.org/officeDocument/2006/relationships/image" Target="../media/image2.wmf"/><Relationship Id="rId2" Type="http://schemas.microsoft.com/office/2007/relationships/media" Target="../media/media1.m4a"/><Relationship Id="rId1" Type="http://schemas.openxmlformats.org/officeDocument/2006/relationships/tags" Target="../tags/tag9.xml"/><Relationship Id="rId6" Type="http://schemas.openxmlformats.org/officeDocument/2006/relationships/image" Target="../media/image13.gif"/><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wmf"/><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oleObject" Target="../embeddings/oleObject1.bin"/><Relationship Id="rId10" Type="http://schemas.openxmlformats.org/officeDocument/2006/relationships/image" Target="../media/image8.jpeg"/><Relationship Id="rId4" Type="http://schemas.openxmlformats.org/officeDocument/2006/relationships/notesSlide" Target="../notesSlides/notesSlide1.xm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28.jpeg"/><Relationship Id="rId2" Type="http://schemas.microsoft.com/office/2007/relationships/media" Target="../media/media2.m4a"/><Relationship Id="rId1" Type="http://schemas.openxmlformats.org/officeDocument/2006/relationships/tags" Target="../tags/tag15.xml"/><Relationship Id="rId6" Type="http://schemas.openxmlformats.org/officeDocument/2006/relationships/image" Target="../media/image27.jpeg"/><Relationship Id="rId5" Type="http://schemas.openxmlformats.org/officeDocument/2006/relationships/image" Target="../media/image19.png"/><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31.jpe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3.jpeg"/><Relationship Id="rId4" Type="http://schemas.openxmlformats.org/officeDocument/2006/relationships/hyperlink" Target="../hoan/hoan/Ca%20mau%20-%20tap%20&#273;oc%205.ppt#16. Slide 16"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wmf"/></Relationships>
</file>

<file path=ppt/slides/_rels/slide2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wmf"/></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2.wmf"/></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hyperlink" Target="http://du-lich.chudu24.com/f/d/090211/honkhoai.jpeg?c=1&amp;w=450" TargetMode="Externa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wmf"/><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C151342-45E9-48D5-8E92-082C7EDA5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2FA03751-E3CC-4B03-A9BF-1ADC04B5F60C}"/>
              </a:ext>
            </a:extLst>
          </p:cNvPr>
          <p:cNvSpPr/>
          <p:nvPr/>
        </p:nvSpPr>
        <p:spPr>
          <a:xfrm>
            <a:off x="2735047" y="2287242"/>
            <a:ext cx="6708055" cy="144655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a:ln w="18000">
                  <a:solidFill>
                    <a:schemeClr val="accent2">
                      <a:satMod val="140000"/>
                    </a:schemeClr>
                  </a:solidFill>
                  <a:prstDash val="solid"/>
                  <a:miter lim="800000"/>
                </a:ln>
                <a:solidFill>
                  <a:srgbClr val="FF0000"/>
                </a:solidFill>
                <a:latin typeface="Times New Roman" pitchFamily="18" charset="0"/>
                <a:cs typeface="Times New Roman" pitchFamily="18" charset="0"/>
              </a:rPr>
              <a:t>MÔN TIẾNG VIỆT LỚP 5</a:t>
            </a:r>
          </a:p>
          <a:p>
            <a:pPr algn="ctr">
              <a:defRPr/>
            </a:pPr>
            <a:r>
              <a:rPr lang="en-US" sz="4400" b="1" dirty="0" err="1">
                <a:ln w="18000">
                  <a:solidFill>
                    <a:schemeClr val="accent2">
                      <a:satMod val="140000"/>
                    </a:schemeClr>
                  </a:solidFill>
                  <a:prstDash val="solid"/>
                  <a:miter lim="800000"/>
                </a:ln>
                <a:solidFill>
                  <a:srgbClr val="002060"/>
                </a:solidFill>
                <a:latin typeface="Times New Roman" pitchFamily="18" charset="0"/>
                <a:cs typeface="Times New Roman" pitchFamily="18" charset="0"/>
              </a:rPr>
              <a:t>Phân</a:t>
            </a:r>
            <a:r>
              <a:rPr lang="en-US" sz="4400" b="1"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 </a:t>
            </a:r>
            <a:r>
              <a:rPr lang="en-US" sz="4400" b="1" dirty="0" err="1">
                <a:ln w="18000">
                  <a:solidFill>
                    <a:schemeClr val="accent2">
                      <a:satMod val="140000"/>
                    </a:schemeClr>
                  </a:solidFill>
                  <a:prstDash val="solid"/>
                  <a:miter lim="800000"/>
                </a:ln>
                <a:solidFill>
                  <a:srgbClr val="002060"/>
                </a:solidFill>
                <a:latin typeface="Times New Roman" pitchFamily="18" charset="0"/>
                <a:cs typeface="Times New Roman" pitchFamily="18" charset="0"/>
              </a:rPr>
              <a:t>môn</a:t>
            </a:r>
            <a:r>
              <a:rPr lang="en-US" sz="4400" b="1"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 </a:t>
            </a:r>
            <a:r>
              <a:rPr lang="en-US" sz="4400" b="1" dirty="0" err="1">
                <a:ln w="18000">
                  <a:solidFill>
                    <a:schemeClr val="accent2">
                      <a:satMod val="140000"/>
                    </a:schemeClr>
                  </a:solidFill>
                  <a:prstDash val="solid"/>
                  <a:miter lim="800000"/>
                </a:ln>
                <a:solidFill>
                  <a:srgbClr val="FF0000"/>
                </a:solidFill>
                <a:latin typeface="Times New Roman" pitchFamily="18" charset="0"/>
                <a:cs typeface="Times New Roman" pitchFamily="18" charset="0"/>
              </a:rPr>
              <a:t>Tập</a:t>
            </a:r>
            <a:r>
              <a:rPr lang="en-US" sz="4400" b="1" dirty="0">
                <a:ln w="18000">
                  <a:solidFill>
                    <a:schemeClr val="accent2">
                      <a:satMod val="140000"/>
                    </a:schemeClr>
                  </a:solidFill>
                  <a:prstDash val="solid"/>
                  <a:miter lim="800000"/>
                </a:ln>
                <a:solidFill>
                  <a:srgbClr val="FF0000"/>
                </a:solidFill>
                <a:latin typeface="Times New Roman" pitchFamily="18" charset="0"/>
                <a:cs typeface="Times New Roman" pitchFamily="18" charset="0"/>
              </a:rPr>
              <a:t> </a:t>
            </a:r>
            <a:r>
              <a:rPr lang="en-US" sz="4400" b="1" dirty="0" err="1">
                <a:ln w="18000">
                  <a:solidFill>
                    <a:schemeClr val="accent2">
                      <a:satMod val="140000"/>
                    </a:schemeClr>
                  </a:solidFill>
                  <a:prstDash val="solid"/>
                  <a:miter lim="800000"/>
                </a:ln>
                <a:solidFill>
                  <a:srgbClr val="FF0000"/>
                </a:solidFill>
                <a:latin typeface="Times New Roman" pitchFamily="18" charset="0"/>
                <a:cs typeface="Times New Roman" pitchFamily="18" charset="0"/>
              </a:rPr>
              <a:t>đọc</a:t>
            </a:r>
            <a:endParaRPr lang="en-US" sz="4400" b="1" dirty="0">
              <a:ln w="18000">
                <a:solidFill>
                  <a:schemeClr val="accent2">
                    <a:satMod val="140000"/>
                  </a:schemeClr>
                </a:solidFill>
                <a:prstDash val="solid"/>
                <a:miter lim="800000"/>
              </a:ln>
              <a:solidFill>
                <a:srgbClr val="FF0000"/>
              </a:solidFill>
              <a:latin typeface="Times New Roman" pitchFamily="18" charset="0"/>
              <a:cs typeface="Times New Roman" pitchFamily="18" charset="0"/>
            </a:endParaRPr>
          </a:p>
        </p:txBody>
      </p:sp>
      <p:pic>
        <p:nvPicPr>
          <p:cNvPr id="5124" name="Picture 309" descr="Picture1">
            <a:extLst>
              <a:ext uri="{FF2B5EF4-FFF2-40B4-BE49-F238E27FC236}">
                <a16:creationId xmlns:a16="http://schemas.microsoft.com/office/drawing/2014/main" id="{6A9D88EB-E0F3-4736-A951-8F4143BD3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14478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306" descr="Picture1">
            <a:extLst>
              <a:ext uri="{FF2B5EF4-FFF2-40B4-BE49-F238E27FC236}">
                <a16:creationId xmlns:a16="http://schemas.microsoft.com/office/drawing/2014/main" id="{4CCB00DE-9212-4085-A061-1F3EEB9E3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1049000" y="5562600"/>
            <a:ext cx="10668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5" descr="photo-1">
            <a:extLst>
              <a:ext uri="{FF2B5EF4-FFF2-40B4-BE49-F238E27FC236}">
                <a16:creationId xmlns:a16="http://schemas.microsoft.com/office/drawing/2014/main" id="{CE204C2B-B2B4-49E4-9F31-C8BDDE5EEC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419600"/>
            <a:ext cx="608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D0E1A9C-1A5B-41D4-A25A-FACF258E0BD8}"/>
              </a:ext>
            </a:extLst>
          </p:cNvPr>
          <p:cNvSpPr/>
          <p:nvPr/>
        </p:nvSpPr>
        <p:spPr>
          <a:xfrm>
            <a:off x="2133516" y="660783"/>
            <a:ext cx="7162800" cy="523220"/>
          </a:xfrm>
          <a:prstGeom prst="rect">
            <a:avLst/>
          </a:prstGeom>
          <a:noFill/>
        </p:spPr>
        <p:txBody>
          <a:bodyPr>
            <a:spAutoFit/>
          </a:bodyPr>
          <a:lstStyle/>
          <a:p>
            <a:pPr algn="ctr" fontAlgn="auto">
              <a:spcBef>
                <a:spcPts val="0"/>
              </a:spcBef>
              <a:spcAft>
                <a:spcPts val="0"/>
              </a:spcAft>
              <a:defRPr/>
            </a:pPr>
            <a:r>
              <a:rPr lang="en-US" sz="2800" b="1" cap="all"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T</a:t>
            </a:r>
            <a:r>
              <a:rPr lang="vi-VN" sz="2800" b="1" cap="all"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RƯỜNG TIỂU HỌC LONG BIÊN</a:t>
            </a:r>
            <a:endParaRPr lang="en-US" sz="28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Tm="16841"/>
    </mc:Choice>
    <mc:Fallback xmlns="">
      <p:transition advTm="168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6">
            <a:extLst>
              <a:ext uri="{FF2B5EF4-FFF2-40B4-BE49-F238E27FC236}">
                <a16:creationId xmlns:a16="http://schemas.microsoft.com/office/drawing/2014/main" id="{F52EC46E-2839-40AA-9AE6-2DBD2012D4AC}"/>
              </a:ext>
            </a:extLst>
          </p:cNvPr>
          <p:cNvSpPr>
            <a:spLocks noChangeArrowheads="1" noChangeShapeType="1"/>
          </p:cNvSpPr>
          <p:nvPr/>
        </p:nvSpPr>
        <p:spPr bwMode="auto">
          <a:xfrm>
            <a:off x="4876800" y="762000"/>
            <a:ext cx="3505200" cy="4841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panose="02020603050405020304" pitchFamily="18" charset="0"/>
                <a:cs typeface="Times New Roman" panose="02020603050405020304" pitchFamily="18" charset="0"/>
              </a:rPr>
              <a:t>Đất Cà Mau</a:t>
            </a:r>
          </a:p>
        </p:txBody>
      </p:sp>
      <p:sp>
        <p:nvSpPr>
          <p:cNvPr id="12295" name="WordArt 7">
            <a:extLst>
              <a:ext uri="{FF2B5EF4-FFF2-40B4-BE49-F238E27FC236}">
                <a16:creationId xmlns:a16="http://schemas.microsoft.com/office/drawing/2014/main" id="{A776AC0D-CAD6-435B-88B7-EDC95CE4F8C9}"/>
              </a:ext>
            </a:extLst>
          </p:cNvPr>
          <p:cNvSpPr>
            <a:spLocks noChangeArrowheads="1" noChangeShapeType="1"/>
          </p:cNvSpPr>
          <p:nvPr/>
        </p:nvSpPr>
        <p:spPr bwMode="auto">
          <a:xfrm>
            <a:off x="838353" y="1905040"/>
            <a:ext cx="1228725" cy="352408"/>
          </a:xfrm>
          <a:prstGeom prst="rect">
            <a:avLst/>
          </a:prstGeom>
        </p:spPr>
        <p:txBody>
          <a:bodyPr wrap="none" fromWordArt="1">
            <a:prstTxWarp prst="textPlain">
              <a:avLst>
                <a:gd name="adj" fmla="val 50000"/>
              </a:avLst>
            </a:prstTxWarp>
          </a:bodyPr>
          <a:lstStyle/>
          <a:p>
            <a:pPr algn="ctr" eaLnBrk="1" hangingPunct="1">
              <a:defRPr/>
            </a:pPr>
            <a:r>
              <a:rPr lang="vi-VN" sz="2000" b="1" i="1" u="sng" dirty="0">
                <a:ln w="9525">
                  <a:noFill/>
                  <a:round/>
                  <a:headEnd/>
                  <a:tailEnd/>
                </a:ln>
                <a:solidFill>
                  <a:srgbClr val="0033CC"/>
                </a:solidFill>
                <a:latin typeface="Times New Roman"/>
                <a:cs typeface="Times New Roman"/>
              </a:rPr>
              <a:t>Luyện đọc </a:t>
            </a:r>
            <a:r>
              <a:rPr lang="vi-VN" sz="2000" b="1" i="1" dirty="0">
                <a:ln w="9525">
                  <a:noFill/>
                  <a:round/>
                  <a:headEnd/>
                  <a:tailEnd/>
                </a:ln>
                <a:solidFill>
                  <a:srgbClr val="0033CC"/>
                </a:solidFill>
                <a:latin typeface="Times New Roman"/>
                <a:cs typeface="Times New Roman"/>
              </a:rPr>
              <a:t>:</a:t>
            </a:r>
            <a:endParaRPr lang="en-US" sz="2000" b="1" i="1" dirty="0">
              <a:ln w="9525">
                <a:noFill/>
                <a:round/>
                <a:headEnd/>
                <a:tailEnd/>
              </a:ln>
              <a:solidFill>
                <a:srgbClr val="0033CC"/>
              </a:solidFill>
              <a:latin typeface="Times New Roman"/>
              <a:cs typeface="Times New Roman"/>
            </a:endParaRPr>
          </a:p>
        </p:txBody>
      </p:sp>
      <p:sp>
        <p:nvSpPr>
          <p:cNvPr id="12296" name="WordArt 8">
            <a:extLst>
              <a:ext uri="{FF2B5EF4-FFF2-40B4-BE49-F238E27FC236}">
                <a16:creationId xmlns:a16="http://schemas.microsoft.com/office/drawing/2014/main" id="{2651A3E9-3836-4976-BCD7-1BFD2D1A68F1}"/>
              </a:ext>
            </a:extLst>
          </p:cNvPr>
          <p:cNvSpPr>
            <a:spLocks noChangeArrowheads="1" noChangeShapeType="1"/>
          </p:cNvSpPr>
          <p:nvPr/>
        </p:nvSpPr>
        <p:spPr bwMode="auto">
          <a:xfrm>
            <a:off x="7267520" y="1905040"/>
            <a:ext cx="962025" cy="352408"/>
          </a:xfrm>
          <a:prstGeom prst="rect">
            <a:avLst/>
          </a:prstGeom>
        </p:spPr>
        <p:txBody>
          <a:bodyPr wrap="none" fromWordArt="1">
            <a:prstTxWarp prst="textPlain">
              <a:avLst>
                <a:gd name="adj" fmla="val 50000"/>
              </a:avLst>
            </a:prstTxWarp>
          </a:bodyPr>
          <a:lstStyle/>
          <a:p>
            <a:pPr algn="ctr" eaLnBrk="1" hangingPunct="1">
              <a:defRPr/>
            </a:pPr>
            <a:r>
              <a:rPr lang="en-US" sz="2000" b="1" i="1" u="sng" dirty="0" err="1">
                <a:ln w="9525">
                  <a:noFill/>
                  <a:round/>
                  <a:headEnd/>
                  <a:tailEnd/>
                </a:ln>
                <a:solidFill>
                  <a:srgbClr val="0033CC"/>
                </a:solidFill>
                <a:latin typeface="Times New Roman"/>
                <a:cs typeface="Times New Roman"/>
              </a:rPr>
              <a:t>Từ</a:t>
            </a:r>
            <a:r>
              <a:rPr lang="en-US" sz="2000" b="1" i="1" u="sng" dirty="0">
                <a:ln w="9525">
                  <a:noFill/>
                  <a:round/>
                  <a:headEnd/>
                  <a:tailEnd/>
                </a:ln>
                <a:solidFill>
                  <a:srgbClr val="0033CC"/>
                </a:solidFill>
                <a:latin typeface="Times New Roman"/>
                <a:cs typeface="Times New Roman"/>
              </a:rPr>
              <a:t> </a:t>
            </a:r>
            <a:r>
              <a:rPr lang="en-US" sz="2000" b="1" i="1" u="sng" dirty="0" err="1">
                <a:ln w="9525">
                  <a:noFill/>
                  <a:round/>
                  <a:headEnd/>
                  <a:tailEnd/>
                </a:ln>
                <a:solidFill>
                  <a:srgbClr val="0033CC"/>
                </a:solidFill>
                <a:latin typeface="Times New Roman"/>
                <a:cs typeface="Times New Roman"/>
              </a:rPr>
              <a:t>ngữ</a:t>
            </a:r>
            <a:r>
              <a:rPr lang="en-US" sz="2000" b="1" i="1" u="sng" dirty="0">
                <a:ln w="9525">
                  <a:noFill/>
                  <a:round/>
                  <a:headEnd/>
                  <a:tailEnd/>
                </a:ln>
                <a:solidFill>
                  <a:srgbClr val="0033CC"/>
                </a:solidFill>
                <a:latin typeface="Times New Roman"/>
                <a:cs typeface="Times New Roman"/>
              </a:rPr>
              <a:t> </a:t>
            </a:r>
            <a:r>
              <a:rPr lang="en-US" sz="2000" b="1" i="1" dirty="0">
                <a:ln w="9525">
                  <a:noFill/>
                  <a:round/>
                  <a:headEnd/>
                  <a:tailEnd/>
                </a:ln>
                <a:solidFill>
                  <a:srgbClr val="0033CC"/>
                </a:solidFill>
                <a:latin typeface="Times New Roman"/>
                <a:cs typeface="Times New Roman"/>
              </a:rPr>
              <a:t>:</a:t>
            </a:r>
          </a:p>
        </p:txBody>
      </p:sp>
      <p:sp>
        <p:nvSpPr>
          <p:cNvPr id="15365" name="Line 10">
            <a:extLst>
              <a:ext uri="{FF2B5EF4-FFF2-40B4-BE49-F238E27FC236}">
                <a16:creationId xmlns:a16="http://schemas.microsoft.com/office/drawing/2014/main" id="{8C96C974-A195-494B-91F1-9D4541F24132}"/>
              </a:ext>
            </a:extLst>
          </p:cNvPr>
          <p:cNvSpPr>
            <a:spLocks noChangeShapeType="1"/>
          </p:cNvSpPr>
          <p:nvPr/>
        </p:nvSpPr>
        <p:spPr bwMode="auto">
          <a:xfrm>
            <a:off x="4495800" y="2286000"/>
            <a:ext cx="0" cy="41910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 name="WordArt 11">
            <a:extLst>
              <a:ext uri="{FF2B5EF4-FFF2-40B4-BE49-F238E27FC236}">
                <a16:creationId xmlns:a16="http://schemas.microsoft.com/office/drawing/2014/main" id="{560F4D85-5EA6-44F5-98AF-D024AF497165}"/>
              </a:ext>
            </a:extLst>
          </p:cNvPr>
          <p:cNvSpPr>
            <a:spLocks noChangeArrowheads="1" noChangeShapeType="1"/>
          </p:cNvSpPr>
          <p:nvPr/>
        </p:nvSpPr>
        <p:spPr bwMode="auto">
          <a:xfrm>
            <a:off x="6858000" y="1447800"/>
            <a:ext cx="2581275" cy="282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latin typeface="Times New Roman" panose="02020603050405020304" pitchFamily="18" charset="0"/>
                <a:cs typeface="Times New Roman" panose="02020603050405020304" pitchFamily="18" charset="0"/>
              </a:rPr>
              <a:t> Theo Mai Văn Tạo</a:t>
            </a:r>
          </a:p>
        </p:txBody>
      </p:sp>
      <p:sp>
        <p:nvSpPr>
          <p:cNvPr id="13" name="WordArt 9">
            <a:extLst>
              <a:ext uri="{FF2B5EF4-FFF2-40B4-BE49-F238E27FC236}">
                <a16:creationId xmlns:a16="http://schemas.microsoft.com/office/drawing/2014/main" id="{377E34BD-8F5F-4D86-8241-A0EB0E668D95}"/>
              </a:ext>
            </a:extLst>
          </p:cNvPr>
          <p:cNvSpPr>
            <a:spLocks noChangeArrowheads="1" noChangeShapeType="1"/>
          </p:cNvSpPr>
          <p:nvPr/>
        </p:nvSpPr>
        <p:spPr bwMode="auto">
          <a:xfrm>
            <a:off x="5029228" y="381080"/>
            <a:ext cx="2133572" cy="343848"/>
          </a:xfrm>
          <a:prstGeom prst="rect">
            <a:avLst/>
          </a:prstGeom>
        </p:spPr>
        <p:txBody>
          <a:bodyPr wrap="none" fromWordArt="1">
            <a:prstTxWarp prst="textPlain">
              <a:avLst>
                <a:gd name="adj" fmla="val 50000"/>
              </a:avLst>
            </a:prstTxWarp>
          </a:bodyPr>
          <a:lstStyle/>
          <a:p>
            <a:pPr algn="ctr" eaLnBrk="1" hangingPunct="1">
              <a:defRPr/>
            </a:pPr>
            <a:r>
              <a:rPr lang="vi-VN" b="1" dirty="0">
                <a:ln w="9525">
                  <a:noFill/>
                  <a:round/>
                  <a:headEnd/>
                  <a:tailEnd/>
                </a:ln>
                <a:solidFill>
                  <a:srgbClr val="0000FF"/>
                </a:solidFill>
                <a:effectLst>
                  <a:outerShdw dist="45791" dir="2021404" algn="ctr" rotWithShape="0">
                    <a:srgbClr val="B2B2B2">
                      <a:alpha val="75000"/>
                    </a:srgbClr>
                  </a:outerShdw>
                </a:effectLst>
                <a:latin typeface="Times New Roman"/>
                <a:cs typeface="Times New Roman"/>
              </a:rPr>
              <a:t>      </a:t>
            </a:r>
            <a:r>
              <a:rPr lang="vi-VN" b="1" u="sng" dirty="0">
                <a:ln w="9525">
                  <a:noFill/>
                  <a:round/>
                  <a:headEnd/>
                  <a:tailEnd/>
                </a:ln>
                <a:solidFill>
                  <a:srgbClr val="0000FF"/>
                </a:solidFill>
                <a:effectLst>
                  <a:outerShdw dist="45791" dir="2021404" algn="ctr" rotWithShape="0">
                    <a:srgbClr val="B2B2B2">
                      <a:alpha val="75000"/>
                    </a:srgbClr>
                  </a:outerShdw>
                </a:effectLst>
                <a:latin typeface="Times New Roman"/>
                <a:cs typeface="Times New Roman"/>
              </a:rPr>
              <a:t>Tập đọc</a:t>
            </a:r>
            <a:endParaRPr lang="en-US" b="1" u="sng" dirty="0">
              <a:ln w="9525">
                <a:noFill/>
                <a:round/>
                <a:headEnd/>
                <a:tailEnd/>
              </a:ln>
              <a:solidFill>
                <a:srgbClr val="0000FF"/>
              </a:solidFill>
              <a:effectLst>
                <a:outerShdw dist="45791" dir="2021404" algn="ctr" rotWithShape="0">
                  <a:srgbClr val="B2B2B2">
                    <a:alpha val="75000"/>
                  </a:srgbClr>
                </a:outerShdw>
              </a:effectLst>
              <a:latin typeface="Times New Roman"/>
              <a:cs typeface="Times New Roman"/>
            </a:endParaRPr>
          </a:p>
        </p:txBody>
      </p:sp>
      <p:sp>
        <p:nvSpPr>
          <p:cNvPr id="15368" name="WordArt 9">
            <a:extLst>
              <a:ext uri="{FF2B5EF4-FFF2-40B4-BE49-F238E27FC236}">
                <a16:creationId xmlns:a16="http://schemas.microsoft.com/office/drawing/2014/main" id="{21015105-E60D-45A0-9843-4957EFD176BE}"/>
              </a:ext>
            </a:extLst>
          </p:cNvPr>
          <p:cNvSpPr>
            <a:spLocks noChangeArrowheads="1" noChangeShapeType="1"/>
          </p:cNvSpPr>
          <p:nvPr/>
        </p:nvSpPr>
        <p:spPr bwMode="auto">
          <a:xfrm>
            <a:off x="381000" y="2420938"/>
            <a:ext cx="16764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latin typeface="Times New Roman" panose="02020603050405020304" pitchFamily="18" charset="0"/>
                <a:cs typeface="Times New Roman" panose="02020603050405020304" pitchFamily="18" charset="0"/>
              </a:rPr>
              <a:t>phập phều, </a:t>
            </a:r>
          </a:p>
          <a:p>
            <a:pPr algn="ctr"/>
            <a:endParaRPr lang="en-US" sz="2000" b="1" kern="10">
              <a:latin typeface="Times New Roman" panose="02020603050405020304" pitchFamily="18" charset="0"/>
              <a:cs typeface="Times New Roman" panose="02020603050405020304" pitchFamily="18" charset="0"/>
            </a:endParaRPr>
          </a:p>
        </p:txBody>
      </p:sp>
      <p:sp>
        <p:nvSpPr>
          <p:cNvPr id="15369" name="WordArt 10">
            <a:extLst>
              <a:ext uri="{FF2B5EF4-FFF2-40B4-BE49-F238E27FC236}">
                <a16:creationId xmlns:a16="http://schemas.microsoft.com/office/drawing/2014/main" id="{AB54407C-AF76-4A2C-A798-4C8039EE8745}"/>
              </a:ext>
            </a:extLst>
          </p:cNvPr>
          <p:cNvSpPr>
            <a:spLocks noChangeArrowheads="1" noChangeShapeType="1"/>
          </p:cNvSpPr>
          <p:nvPr/>
        </p:nvSpPr>
        <p:spPr bwMode="auto">
          <a:xfrm>
            <a:off x="2057400" y="2417763"/>
            <a:ext cx="1828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quây quần, </a:t>
            </a:r>
          </a:p>
        </p:txBody>
      </p:sp>
      <p:sp>
        <p:nvSpPr>
          <p:cNvPr id="15370" name="Line 12">
            <a:extLst>
              <a:ext uri="{FF2B5EF4-FFF2-40B4-BE49-F238E27FC236}">
                <a16:creationId xmlns:a16="http://schemas.microsoft.com/office/drawing/2014/main" id="{D2F33D66-9DBA-4B27-86EF-A1251C2B24B5}"/>
              </a:ext>
            </a:extLst>
          </p:cNvPr>
          <p:cNvSpPr>
            <a:spLocks noChangeShapeType="1"/>
          </p:cNvSpPr>
          <p:nvPr/>
        </p:nvSpPr>
        <p:spPr bwMode="auto">
          <a:xfrm>
            <a:off x="1524000" y="2801938"/>
            <a:ext cx="3810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1" name="Line 13">
            <a:extLst>
              <a:ext uri="{FF2B5EF4-FFF2-40B4-BE49-F238E27FC236}">
                <a16:creationId xmlns:a16="http://schemas.microsoft.com/office/drawing/2014/main" id="{F1AB229C-706F-4280-8254-B2AAAB51B576}"/>
              </a:ext>
            </a:extLst>
          </p:cNvPr>
          <p:cNvSpPr>
            <a:spLocks noChangeShapeType="1"/>
          </p:cNvSpPr>
          <p:nvPr/>
        </p:nvSpPr>
        <p:spPr bwMode="auto">
          <a:xfrm>
            <a:off x="2305050" y="2798763"/>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 name="Line 14">
            <a:extLst>
              <a:ext uri="{FF2B5EF4-FFF2-40B4-BE49-F238E27FC236}">
                <a16:creationId xmlns:a16="http://schemas.microsoft.com/office/drawing/2014/main" id="{43BA8ADE-4561-49CE-A457-48DAA6C004AD}"/>
              </a:ext>
            </a:extLst>
          </p:cNvPr>
          <p:cNvSpPr>
            <a:spLocks noChangeShapeType="1"/>
          </p:cNvSpPr>
          <p:nvPr/>
        </p:nvSpPr>
        <p:spPr bwMode="auto">
          <a:xfrm>
            <a:off x="3124200" y="2798763"/>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3" name="WordArt 10">
            <a:extLst>
              <a:ext uri="{FF2B5EF4-FFF2-40B4-BE49-F238E27FC236}">
                <a16:creationId xmlns:a16="http://schemas.microsoft.com/office/drawing/2014/main" id="{97B82E76-E385-4955-9F29-C4BF2FB1B356}"/>
              </a:ext>
            </a:extLst>
          </p:cNvPr>
          <p:cNvSpPr>
            <a:spLocks noChangeArrowheads="1" noChangeShapeType="1"/>
          </p:cNvSpPr>
          <p:nvPr/>
        </p:nvSpPr>
        <p:spPr bwMode="auto">
          <a:xfrm>
            <a:off x="381000" y="2971800"/>
            <a:ext cx="10668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 san sát</a:t>
            </a:r>
          </a:p>
        </p:txBody>
      </p:sp>
      <p:sp>
        <p:nvSpPr>
          <p:cNvPr id="15374" name="Line 15">
            <a:extLst>
              <a:ext uri="{FF2B5EF4-FFF2-40B4-BE49-F238E27FC236}">
                <a16:creationId xmlns:a16="http://schemas.microsoft.com/office/drawing/2014/main" id="{E8C9EE47-EDF5-4B58-8EAF-609E1BF32B26}"/>
              </a:ext>
            </a:extLst>
          </p:cNvPr>
          <p:cNvSpPr>
            <a:spLocks noChangeShapeType="1"/>
          </p:cNvSpPr>
          <p:nvPr/>
        </p:nvSpPr>
        <p:spPr bwMode="auto">
          <a:xfrm>
            <a:off x="457200" y="3276600"/>
            <a:ext cx="152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5" name="Line 16">
            <a:extLst>
              <a:ext uri="{FF2B5EF4-FFF2-40B4-BE49-F238E27FC236}">
                <a16:creationId xmlns:a16="http://schemas.microsoft.com/office/drawing/2014/main" id="{65E0E090-78B6-4823-9CAE-0CF8B5445E1C}"/>
              </a:ext>
            </a:extLst>
          </p:cNvPr>
          <p:cNvSpPr>
            <a:spLocks noChangeShapeType="1"/>
          </p:cNvSpPr>
          <p:nvPr/>
        </p:nvSpPr>
        <p:spPr bwMode="auto">
          <a:xfrm>
            <a:off x="1066800" y="3294063"/>
            <a:ext cx="152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6" name="TextBox 5">
            <a:extLst>
              <a:ext uri="{FF2B5EF4-FFF2-40B4-BE49-F238E27FC236}">
                <a16:creationId xmlns:a16="http://schemas.microsoft.com/office/drawing/2014/main" id="{E43DFCCC-37E7-47A7-9CB1-A7DC26418539}"/>
              </a:ext>
            </a:extLst>
          </p:cNvPr>
          <p:cNvSpPr txBox="1">
            <a:spLocks noChangeArrowheads="1"/>
          </p:cNvSpPr>
          <p:nvPr/>
        </p:nvSpPr>
        <p:spPr bwMode="auto">
          <a:xfrm>
            <a:off x="304800" y="3514725"/>
            <a:ext cx="2019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a:solidFill>
                  <a:srgbClr val="0033CC"/>
                </a:solidFill>
                <a:latin typeface="Times New Roman" panose="02020603050405020304" pitchFamily="18" charset="0"/>
                <a:cs typeface="Times New Roman" panose="02020603050405020304" pitchFamily="18" charset="0"/>
              </a:rPr>
              <a:t>Câu dài: </a:t>
            </a:r>
            <a:endParaRPr lang="en-US" altLang="en-US" sz="2800" b="1">
              <a:solidFill>
                <a:srgbClr val="0033CC"/>
              </a:solidFill>
              <a:latin typeface="Times New Roman" panose="02020603050405020304" pitchFamily="18" charset="0"/>
              <a:cs typeface="Times New Roman" panose="02020603050405020304" pitchFamily="18" charset="0"/>
            </a:endParaRPr>
          </a:p>
        </p:txBody>
      </p:sp>
      <p:sp>
        <p:nvSpPr>
          <p:cNvPr id="15377" name="WordArt 10">
            <a:extLst>
              <a:ext uri="{FF2B5EF4-FFF2-40B4-BE49-F238E27FC236}">
                <a16:creationId xmlns:a16="http://schemas.microsoft.com/office/drawing/2014/main" id="{87EAD883-AFDB-4284-8245-45F0E0F50196}"/>
              </a:ext>
            </a:extLst>
          </p:cNvPr>
          <p:cNvSpPr>
            <a:spLocks noChangeArrowheads="1" noChangeShapeType="1"/>
          </p:cNvSpPr>
          <p:nvPr/>
        </p:nvSpPr>
        <p:spPr bwMode="auto">
          <a:xfrm>
            <a:off x="1676400" y="2971800"/>
            <a:ext cx="19812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 thẳng đuột . </a:t>
            </a:r>
          </a:p>
        </p:txBody>
      </p:sp>
      <p:sp>
        <p:nvSpPr>
          <p:cNvPr id="15378" name="Line 14">
            <a:extLst>
              <a:ext uri="{FF2B5EF4-FFF2-40B4-BE49-F238E27FC236}">
                <a16:creationId xmlns:a16="http://schemas.microsoft.com/office/drawing/2014/main" id="{2C6A2F5C-BB3C-4B02-AE69-A7EC0125C24E}"/>
              </a:ext>
            </a:extLst>
          </p:cNvPr>
          <p:cNvSpPr>
            <a:spLocks noChangeShapeType="1"/>
          </p:cNvSpPr>
          <p:nvPr/>
        </p:nvSpPr>
        <p:spPr bwMode="auto">
          <a:xfrm>
            <a:off x="2819400" y="3352800"/>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9" name="WordArt 9">
            <a:extLst>
              <a:ext uri="{FF2B5EF4-FFF2-40B4-BE49-F238E27FC236}">
                <a16:creationId xmlns:a16="http://schemas.microsoft.com/office/drawing/2014/main" id="{B777AF72-15E0-4B83-B328-D762C2846425}"/>
              </a:ext>
            </a:extLst>
          </p:cNvPr>
          <p:cNvSpPr>
            <a:spLocks noChangeArrowheads="1" noChangeShapeType="1"/>
          </p:cNvSpPr>
          <p:nvPr/>
        </p:nvSpPr>
        <p:spPr bwMode="auto">
          <a:xfrm>
            <a:off x="5410200" y="2514600"/>
            <a:ext cx="9144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latin typeface="Times New Roman" panose="02020603050405020304" pitchFamily="18" charset="0"/>
                <a:cs typeface="Times New Roman" panose="02020603050405020304" pitchFamily="18" charset="0"/>
              </a:rPr>
              <a:t>phũ, </a:t>
            </a:r>
          </a:p>
          <a:p>
            <a:pPr algn="ctr"/>
            <a:endParaRPr lang="en-US" sz="2000" b="1" kern="10">
              <a:latin typeface="Times New Roman" panose="02020603050405020304" pitchFamily="18" charset="0"/>
              <a:cs typeface="Times New Roman" panose="02020603050405020304" pitchFamily="18" charset="0"/>
            </a:endParaRPr>
          </a:p>
        </p:txBody>
      </p:sp>
      <p:sp>
        <p:nvSpPr>
          <p:cNvPr id="15380" name="WordArt 9">
            <a:extLst>
              <a:ext uri="{FF2B5EF4-FFF2-40B4-BE49-F238E27FC236}">
                <a16:creationId xmlns:a16="http://schemas.microsoft.com/office/drawing/2014/main" id="{B6BCA0B5-9E6A-48D4-9AFE-A3AE6B4A24BB}"/>
              </a:ext>
            </a:extLst>
          </p:cNvPr>
          <p:cNvSpPr>
            <a:spLocks noChangeArrowheads="1" noChangeShapeType="1"/>
          </p:cNvSpPr>
          <p:nvPr/>
        </p:nvSpPr>
        <p:spPr bwMode="auto">
          <a:xfrm>
            <a:off x="6324600" y="2476500"/>
            <a:ext cx="1600200"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2000" b="1" kern="10">
                <a:latin typeface="Times New Roman" panose="02020603050405020304" pitchFamily="18" charset="0"/>
                <a:cs typeface="Times New Roman" panose="02020603050405020304" pitchFamily="18" charset="0"/>
              </a:rPr>
              <a:t>mưa dông, </a:t>
            </a:r>
          </a:p>
          <a:p>
            <a:pPr algn="ctr"/>
            <a:endParaRPr lang="en-US" sz="2000" b="1" kern="10">
              <a:latin typeface="Times New Roman" panose="02020603050405020304" pitchFamily="18" charset="0"/>
              <a:cs typeface="Times New Roman" panose="02020603050405020304" pitchFamily="18" charset="0"/>
            </a:endParaRPr>
          </a:p>
        </p:txBody>
      </p:sp>
      <p:sp>
        <p:nvSpPr>
          <p:cNvPr id="15381" name="Text Box 21">
            <a:extLst>
              <a:ext uri="{FF2B5EF4-FFF2-40B4-BE49-F238E27FC236}">
                <a16:creationId xmlns:a16="http://schemas.microsoft.com/office/drawing/2014/main" id="{BE7BCEE2-C729-428A-9D43-48BEDCF522C9}"/>
              </a:ext>
            </a:extLst>
          </p:cNvPr>
          <p:cNvSpPr txBox="1">
            <a:spLocks noChangeArrowheads="1"/>
          </p:cNvSpPr>
          <p:nvPr/>
        </p:nvSpPr>
        <p:spPr bwMode="auto">
          <a:xfrm>
            <a:off x="381000" y="4038600"/>
            <a:ext cx="43434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3399"/>
                </a:solidFill>
                <a:latin typeface="Times New Roman" panose="02020603050405020304" pitchFamily="18" charset="0"/>
              </a:rPr>
              <a:t>Trên cái đất phập phều và lắm gió, dông như thế, cây đứng lẻ khó mà chống nổi với những cơn thịnh nộ của trời.</a:t>
            </a:r>
          </a:p>
        </p:txBody>
      </p:sp>
      <p:sp>
        <p:nvSpPr>
          <p:cNvPr id="15382" name="Line 23">
            <a:extLst>
              <a:ext uri="{FF2B5EF4-FFF2-40B4-BE49-F238E27FC236}">
                <a16:creationId xmlns:a16="http://schemas.microsoft.com/office/drawing/2014/main" id="{9356069F-2F6F-4A77-AE28-16F951666595}"/>
              </a:ext>
            </a:extLst>
          </p:cNvPr>
          <p:cNvSpPr>
            <a:spLocks noChangeShapeType="1"/>
          </p:cNvSpPr>
          <p:nvPr/>
        </p:nvSpPr>
        <p:spPr bwMode="auto">
          <a:xfrm>
            <a:off x="2286000" y="4513263"/>
            <a:ext cx="1447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3" name="Line 39">
            <a:extLst>
              <a:ext uri="{FF2B5EF4-FFF2-40B4-BE49-F238E27FC236}">
                <a16:creationId xmlns:a16="http://schemas.microsoft.com/office/drawing/2014/main" id="{0A0541AE-A5B3-46A3-8B1C-8147E514507B}"/>
              </a:ext>
            </a:extLst>
          </p:cNvPr>
          <p:cNvSpPr>
            <a:spLocks noChangeShapeType="1"/>
          </p:cNvSpPr>
          <p:nvPr/>
        </p:nvSpPr>
        <p:spPr bwMode="auto">
          <a:xfrm>
            <a:off x="381000" y="4970463"/>
            <a:ext cx="1143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4" name="Line 40">
            <a:extLst>
              <a:ext uri="{FF2B5EF4-FFF2-40B4-BE49-F238E27FC236}">
                <a16:creationId xmlns:a16="http://schemas.microsoft.com/office/drawing/2014/main" id="{B8C3F320-83FC-49E3-9BF6-9E345DB2BC40}"/>
              </a:ext>
            </a:extLst>
          </p:cNvPr>
          <p:cNvSpPr>
            <a:spLocks noChangeShapeType="1"/>
          </p:cNvSpPr>
          <p:nvPr/>
        </p:nvSpPr>
        <p:spPr bwMode="auto">
          <a:xfrm>
            <a:off x="1752600" y="4970463"/>
            <a:ext cx="533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5" name="Line 41">
            <a:extLst>
              <a:ext uri="{FF2B5EF4-FFF2-40B4-BE49-F238E27FC236}">
                <a16:creationId xmlns:a16="http://schemas.microsoft.com/office/drawing/2014/main" id="{775FC2C6-151D-4D1C-BCD2-DF871EC8EEFB}"/>
              </a:ext>
            </a:extLst>
          </p:cNvPr>
          <p:cNvSpPr>
            <a:spLocks noChangeShapeType="1"/>
          </p:cNvSpPr>
          <p:nvPr/>
        </p:nvSpPr>
        <p:spPr bwMode="auto">
          <a:xfrm>
            <a:off x="2133600" y="5808663"/>
            <a:ext cx="1752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6" name="Line 42">
            <a:extLst>
              <a:ext uri="{FF2B5EF4-FFF2-40B4-BE49-F238E27FC236}">
                <a16:creationId xmlns:a16="http://schemas.microsoft.com/office/drawing/2014/main" id="{AAD1BF2C-68D5-4479-A944-05D0412BD088}"/>
              </a:ext>
            </a:extLst>
          </p:cNvPr>
          <p:cNvSpPr>
            <a:spLocks noChangeShapeType="1"/>
          </p:cNvSpPr>
          <p:nvPr/>
        </p:nvSpPr>
        <p:spPr bwMode="auto">
          <a:xfrm flipH="1">
            <a:off x="1600200" y="4589463"/>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7" name="Line 43">
            <a:extLst>
              <a:ext uri="{FF2B5EF4-FFF2-40B4-BE49-F238E27FC236}">
                <a16:creationId xmlns:a16="http://schemas.microsoft.com/office/drawing/2014/main" id="{7CA039E1-F423-43EB-9CCD-A6D0AE8E4ECF}"/>
              </a:ext>
            </a:extLst>
          </p:cNvPr>
          <p:cNvSpPr>
            <a:spLocks noChangeShapeType="1"/>
          </p:cNvSpPr>
          <p:nvPr/>
        </p:nvSpPr>
        <p:spPr bwMode="auto">
          <a:xfrm flipH="1">
            <a:off x="3657600" y="4589463"/>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8" name="Line 44">
            <a:extLst>
              <a:ext uri="{FF2B5EF4-FFF2-40B4-BE49-F238E27FC236}">
                <a16:creationId xmlns:a16="http://schemas.microsoft.com/office/drawing/2014/main" id="{25BED3AD-C64E-4C6E-A8AF-EE41EE5DA249}"/>
              </a:ext>
            </a:extLst>
          </p:cNvPr>
          <p:cNvSpPr>
            <a:spLocks noChangeShapeType="1"/>
          </p:cNvSpPr>
          <p:nvPr/>
        </p:nvSpPr>
        <p:spPr bwMode="auto">
          <a:xfrm flipH="1">
            <a:off x="990600" y="5884863"/>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9" name="Line 45">
            <a:extLst>
              <a:ext uri="{FF2B5EF4-FFF2-40B4-BE49-F238E27FC236}">
                <a16:creationId xmlns:a16="http://schemas.microsoft.com/office/drawing/2014/main" id="{AD2418E4-D96D-4F7B-854C-F12EBD40EA21}"/>
              </a:ext>
            </a:extLst>
          </p:cNvPr>
          <p:cNvSpPr>
            <a:spLocks noChangeShapeType="1"/>
          </p:cNvSpPr>
          <p:nvPr/>
        </p:nvSpPr>
        <p:spPr bwMode="auto">
          <a:xfrm flipH="1">
            <a:off x="1066800" y="5884863"/>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WordArt 9">
            <a:extLst>
              <a:ext uri="{FF2B5EF4-FFF2-40B4-BE49-F238E27FC236}">
                <a16:creationId xmlns:a16="http://schemas.microsoft.com/office/drawing/2014/main" id="{32FF6406-87E9-48F5-AE6D-7DBE311ABA4D}"/>
              </a:ext>
            </a:extLst>
          </p:cNvPr>
          <p:cNvSpPr>
            <a:spLocks noChangeArrowheads="1" noChangeShapeType="1"/>
          </p:cNvSpPr>
          <p:nvPr/>
        </p:nvSpPr>
        <p:spPr bwMode="auto">
          <a:xfrm>
            <a:off x="8077200" y="2438404"/>
            <a:ext cx="20574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dirty="0" err="1">
                <a:latin typeface="Times New Roman" panose="02020603050405020304" pitchFamily="18" charset="0"/>
                <a:cs typeface="Times New Roman" panose="02020603050405020304" pitchFamily="18" charset="0"/>
              </a:rPr>
              <a:t>hằng</a:t>
            </a:r>
            <a:r>
              <a:rPr lang="en-US" sz="2000" b="1" kern="10" dirty="0">
                <a:latin typeface="Times New Roman" panose="02020603050405020304" pitchFamily="18" charset="0"/>
                <a:cs typeface="Times New Roman" panose="02020603050405020304" pitchFamily="18" charset="0"/>
              </a:rPr>
              <a:t> </a:t>
            </a:r>
            <a:r>
              <a:rPr lang="en-US" sz="2000" b="1" kern="10" dirty="0" err="1">
                <a:latin typeface="Times New Roman" panose="02020603050405020304" pitchFamily="18" charset="0"/>
                <a:cs typeface="Times New Roman" panose="02020603050405020304" pitchFamily="18" charset="0"/>
              </a:rPr>
              <a:t>hà</a:t>
            </a:r>
            <a:r>
              <a:rPr lang="en-US" sz="2000" b="1" kern="10" dirty="0">
                <a:latin typeface="Times New Roman" panose="02020603050405020304" pitchFamily="18" charset="0"/>
                <a:cs typeface="Times New Roman" panose="02020603050405020304" pitchFamily="18" charset="0"/>
              </a:rPr>
              <a:t> </a:t>
            </a:r>
            <a:r>
              <a:rPr lang="en-US" sz="2000" b="1" kern="10" dirty="0" err="1">
                <a:latin typeface="Times New Roman" panose="02020603050405020304" pitchFamily="18" charset="0"/>
                <a:cs typeface="Times New Roman" panose="02020603050405020304" pitchFamily="18" charset="0"/>
              </a:rPr>
              <a:t>sa</a:t>
            </a:r>
            <a:r>
              <a:rPr lang="en-US" sz="2000" b="1" kern="10" dirty="0">
                <a:latin typeface="Times New Roman" panose="02020603050405020304" pitchFamily="18" charset="0"/>
                <a:cs typeface="Times New Roman" panose="02020603050405020304" pitchFamily="18" charset="0"/>
              </a:rPr>
              <a:t> </a:t>
            </a:r>
            <a:r>
              <a:rPr lang="en-US" sz="2000" b="1" kern="10" dirty="0" err="1">
                <a:latin typeface="Times New Roman" panose="02020603050405020304" pitchFamily="18" charset="0"/>
                <a:cs typeface="Times New Roman" panose="02020603050405020304" pitchFamily="18" charset="0"/>
              </a:rPr>
              <a:t>số</a:t>
            </a:r>
            <a:r>
              <a:rPr lang="en-US" sz="2000" b="1" kern="10" dirty="0">
                <a:latin typeface="Times New Roman" panose="02020603050405020304" pitchFamily="18" charset="0"/>
                <a:cs typeface="Times New Roman" panose="02020603050405020304" pitchFamily="18" charset="0"/>
              </a:rPr>
              <a:t>. </a:t>
            </a:r>
          </a:p>
          <a:p>
            <a:pPr algn="ctr"/>
            <a:endParaRPr lang="en-US" sz="2000" b="1" kern="10" dirty="0">
              <a:latin typeface="Times New Roman" panose="02020603050405020304" pitchFamily="18" charset="0"/>
              <a:cs typeface="Times New Roman" panose="02020603050405020304" pitchFamily="18" charset="0"/>
            </a:endParaRPr>
          </a:p>
        </p:txBody>
      </p:sp>
      <p:pic>
        <p:nvPicPr>
          <p:cNvPr id="34" name="Picture 7" descr="rừng đước">
            <a:extLst>
              <a:ext uri="{FF2B5EF4-FFF2-40B4-BE49-F238E27FC236}">
                <a16:creationId xmlns:a16="http://schemas.microsoft.com/office/drawing/2014/main" id="{E61E3578-4CF4-4B2E-B2BC-1D3B799B1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890759"/>
            <a:ext cx="73152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09" descr="Picture1">
            <a:extLst>
              <a:ext uri="{FF2B5EF4-FFF2-40B4-BE49-F238E27FC236}">
                <a16:creationId xmlns:a16="http://schemas.microsoft.com/office/drawing/2014/main" id="{37532C8C-D192-48E3-9E67-E64B7D7F70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3" name="Picture 307" descr="Picture1">
            <a:extLst>
              <a:ext uri="{FF2B5EF4-FFF2-40B4-BE49-F238E27FC236}">
                <a16:creationId xmlns:a16="http://schemas.microsoft.com/office/drawing/2014/main" id="{BC414BD0-9170-4251-A661-D69530170C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10855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17951"/>
    </mc:Choice>
    <mc:Fallback xmlns="">
      <p:transition advTm="1795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amond(in)">
                                      <p:cBhvr>
                                        <p:cTn id="1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38B7AAB2-5756-4A63-B23E-B8CA6C45A008}"/>
              </a:ext>
            </a:extLst>
          </p:cNvPr>
          <p:cNvSpPr txBox="1">
            <a:spLocks noChangeArrowheads="1"/>
          </p:cNvSpPr>
          <p:nvPr/>
        </p:nvSpPr>
        <p:spPr bwMode="auto">
          <a:xfrm>
            <a:off x="430970" y="1245548"/>
            <a:ext cx="110750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vi-VN" altLang="en-US" sz="2000" b="1" dirty="0">
                <a:solidFill>
                  <a:srgbClr val="003300"/>
                </a:solidFill>
              </a:rPr>
              <a:t>  </a:t>
            </a:r>
            <a:r>
              <a:rPr lang="en-US" altLang="en-US" sz="2000" b="1" dirty="0">
                <a:solidFill>
                  <a:srgbClr val="003300"/>
                </a:solidFill>
              </a:rPr>
              <a:t>      </a:t>
            </a:r>
            <a:r>
              <a:rPr lang="vi-VN" altLang="en-US" sz="2000" b="1" dirty="0">
                <a:solidFill>
                  <a:srgbClr val="003300"/>
                </a:solidFill>
                <a:latin typeface="Times New Roman" panose="02020603050405020304" pitchFamily="18" charset="0"/>
                <a:cs typeface="Times New Roman" panose="02020603050405020304" pitchFamily="18" charset="0"/>
              </a:rPr>
              <a:t>Cà Mau là đất mưa dông. Vào tháng ba, tháng tư, sớm nắng chiều mưa. Đang nắng đó, mưa đổ ngay xuống đó. Mưa hối hả, không kịp chạy vào nhà. Mưa rất phũ, một hồi rồi tạnh hẳn. Trong mưa thường nổi cơn dông.</a:t>
            </a:r>
            <a:endParaRPr lang="en-GB" altLang="en-US" sz="2000" b="1" dirty="0">
              <a:latin typeface="Times New Roman" panose="02020603050405020304" pitchFamily="18" charset="0"/>
              <a:cs typeface="Times New Roman" panose="02020603050405020304" pitchFamily="18" charset="0"/>
            </a:endParaRPr>
          </a:p>
        </p:txBody>
      </p:sp>
      <p:sp>
        <p:nvSpPr>
          <p:cNvPr id="17411" name="Text Box 2">
            <a:extLst>
              <a:ext uri="{FF2B5EF4-FFF2-40B4-BE49-F238E27FC236}">
                <a16:creationId xmlns:a16="http://schemas.microsoft.com/office/drawing/2014/main" id="{C5B6AA06-C46B-41F3-AB9C-3E41AE1C28C3}"/>
              </a:ext>
            </a:extLst>
          </p:cNvPr>
          <p:cNvSpPr txBox="1">
            <a:spLocks noChangeArrowheads="1"/>
          </p:cNvSpPr>
          <p:nvPr/>
        </p:nvSpPr>
        <p:spPr bwMode="auto">
          <a:xfrm>
            <a:off x="420602" y="2209832"/>
            <a:ext cx="11201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000" b="1" dirty="0">
                <a:solidFill>
                  <a:srgbClr val="003300"/>
                </a:solidFill>
                <a:latin typeface="Times New Roman" panose="02020603050405020304" pitchFamily="18" charset="0"/>
                <a:cs typeface="Times New Roman" panose="02020603050405020304" pitchFamily="18" charset="0"/>
              </a:rPr>
              <a:t>         </a:t>
            </a:r>
            <a:r>
              <a:rPr lang="vi-VN" altLang="en-US" sz="2000" b="1" dirty="0">
                <a:solidFill>
                  <a:srgbClr val="003300"/>
                </a:solidFill>
                <a:latin typeface="Times New Roman" panose="02020603050405020304" pitchFamily="18" charset="0"/>
                <a:cs typeface="Times New Roman" panose="02020603050405020304" pitchFamily="18" charset="0"/>
              </a:rPr>
              <a:t>Cà Mau đất xốp. Mùa nắng, đất nẻ chân chim, nền nhà cũng rạn nứt. Trên cái đất phập phều và lắm gió, dông như thế, cây đứng lẻ khó mà chống nổi với những cơn thịnh nộ của trời. Cây b</a:t>
            </a:r>
            <a:r>
              <a:rPr lang="en-US" altLang="en-US" sz="2000" b="1" dirty="0">
                <a:solidFill>
                  <a:srgbClr val="003300"/>
                </a:solidFill>
                <a:latin typeface="Times New Roman" panose="02020603050405020304" pitchFamily="18" charset="0"/>
                <a:cs typeface="Times New Roman" panose="02020603050405020304" pitchFamily="18" charset="0"/>
              </a:rPr>
              <a:t>ì</a:t>
            </a:r>
            <a:r>
              <a:rPr lang="vi-VN" altLang="en-US" sz="2000" b="1" dirty="0">
                <a:solidFill>
                  <a:srgbClr val="003300"/>
                </a:solidFill>
                <a:latin typeface="Times New Roman" panose="02020603050405020304" pitchFamily="18" charset="0"/>
                <a:cs typeface="Times New Roman" panose="02020603050405020304" pitchFamily="18" charset="0"/>
              </a:rPr>
              <a:t>nh bát, cây bần cũng phải quây quần th</a:t>
            </a:r>
            <a:r>
              <a:rPr lang="en-US" altLang="en-US" sz="2000" b="1" dirty="0">
                <a:solidFill>
                  <a:srgbClr val="003300"/>
                </a:solidFill>
                <a:latin typeface="Times New Roman" panose="02020603050405020304" pitchFamily="18" charset="0"/>
                <a:cs typeface="Times New Roman" panose="02020603050405020304" pitchFamily="18" charset="0"/>
              </a:rPr>
              <a:t>à</a:t>
            </a:r>
            <a:r>
              <a:rPr lang="vi-VN" altLang="en-US" sz="2000" b="1" dirty="0">
                <a:solidFill>
                  <a:srgbClr val="003300"/>
                </a:solidFill>
                <a:latin typeface="Times New Roman" panose="02020603050405020304" pitchFamily="18" charset="0"/>
                <a:cs typeface="Times New Roman" panose="02020603050405020304" pitchFamily="18" charset="0"/>
              </a:rPr>
              <a:t>nh ch</a:t>
            </a:r>
            <a:r>
              <a:rPr lang="en-US" altLang="en-US" sz="2000" b="1" dirty="0">
                <a:solidFill>
                  <a:srgbClr val="003300"/>
                </a:solidFill>
                <a:latin typeface="Times New Roman" panose="02020603050405020304" pitchFamily="18" charset="0"/>
                <a:cs typeface="Times New Roman" panose="02020603050405020304" pitchFamily="18" charset="0"/>
              </a:rPr>
              <a:t>ò</a:t>
            </a:r>
            <a:r>
              <a:rPr lang="vi-VN" altLang="en-US" sz="2000" b="1" dirty="0">
                <a:solidFill>
                  <a:srgbClr val="003300"/>
                </a:solidFill>
                <a:latin typeface="Times New Roman" panose="02020603050405020304" pitchFamily="18" charset="0"/>
                <a:cs typeface="Times New Roman" panose="02020603050405020304" pitchFamily="18" charset="0"/>
              </a:rPr>
              <a:t>m, th</a:t>
            </a:r>
            <a:r>
              <a:rPr lang="en-US" altLang="en-US" sz="2000" b="1" dirty="0">
                <a:solidFill>
                  <a:srgbClr val="003300"/>
                </a:solidFill>
                <a:latin typeface="Times New Roman" panose="02020603050405020304" pitchFamily="18" charset="0"/>
                <a:cs typeface="Times New Roman" panose="02020603050405020304" pitchFamily="18" charset="0"/>
              </a:rPr>
              <a:t>à</a:t>
            </a:r>
            <a:r>
              <a:rPr lang="vi-VN" altLang="en-US" sz="2000" b="1" dirty="0">
                <a:solidFill>
                  <a:srgbClr val="003300"/>
                </a:solidFill>
                <a:latin typeface="Times New Roman" panose="02020603050405020304" pitchFamily="18" charset="0"/>
                <a:cs typeface="Times New Roman" panose="02020603050405020304" pitchFamily="18" charset="0"/>
              </a:rPr>
              <a:t>nh rặng; rễ phải dài, phải cắm sâu vào trong lòng đất. Nhiều nhất là đước. Đước mọc san sát đến tận mũi đất cuối cùng, thẳng đuột như hằng hà sa số cây dù xanh cắm trên bãi. Nhà cửa dựng dọc theo những bờ kênh, dưới những hàng đước xanh rì. Nhà nọ sang nhà kia phải leo trên cầu bằng thân cây đước…</a:t>
            </a:r>
            <a:endParaRPr lang="en-GB" altLang="en-US" sz="2000" b="1" dirty="0">
              <a:solidFill>
                <a:srgbClr val="003300"/>
              </a:solidFill>
              <a:latin typeface="Times New Roman" panose="02020603050405020304" pitchFamily="18" charset="0"/>
              <a:cs typeface="Times New Roman" panose="02020603050405020304" pitchFamily="18" charset="0"/>
            </a:endParaRPr>
          </a:p>
        </p:txBody>
      </p:sp>
      <p:sp>
        <p:nvSpPr>
          <p:cNvPr id="17413" name="WordArt 6">
            <a:extLst>
              <a:ext uri="{FF2B5EF4-FFF2-40B4-BE49-F238E27FC236}">
                <a16:creationId xmlns:a16="http://schemas.microsoft.com/office/drawing/2014/main" id="{7E59073C-F309-4CEF-8EBF-39E70199527C}"/>
              </a:ext>
            </a:extLst>
          </p:cNvPr>
          <p:cNvSpPr>
            <a:spLocks noChangeArrowheads="1" noChangeShapeType="1"/>
          </p:cNvSpPr>
          <p:nvPr/>
        </p:nvSpPr>
        <p:spPr bwMode="auto">
          <a:xfrm>
            <a:off x="5029228" y="457376"/>
            <a:ext cx="3047980" cy="457201"/>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solidFill>
                  <a:srgbClr val="FF0000"/>
                </a:solidFill>
                <a:latin typeface="Times New Roman" panose="02020603050405020304" pitchFamily="18" charset="0"/>
                <a:cs typeface="Times New Roman" panose="02020603050405020304" pitchFamily="18" charset="0"/>
              </a:rPr>
              <a:t>Đất</a:t>
            </a:r>
            <a:r>
              <a:rPr lang="en-US" sz="3600" b="1" kern="10" dirty="0">
                <a:solidFill>
                  <a:srgbClr val="FF0000"/>
                </a:solidFill>
                <a:latin typeface="Times New Roman" panose="02020603050405020304" pitchFamily="18" charset="0"/>
                <a:cs typeface="Times New Roman" panose="02020603050405020304" pitchFamily="18" charset="0"/>
              </a:rPr>
              <a:t> </a:t>
            </a:r>
            <a:r>
              <a:rPr lang="en-US" sz="3600" b="1" kern="10" dirty="0" err="1">
                <a:solidFill>
                  <a:srgbClr val="FF0000"/>
                </a:solidFill>
                <a:latin typeface="Times New Roman" panose="02020603050405020304" pitchFamily="18" charset="0"/>
                <a:cs typeface="Times New Roman" panose="02020603050405020304" pitchFamily="18" charset="0"/>
              </a:rPr>
              <a:t>Cà</a:t>
            </a:r>
            <a:r>
              <a:rPr lang="en-US" sz="3600" b="1" kern="10" dirty="0">
                <a:solidFill>
                  <a:srgbClr val="FF0000"/>
                </a:solidFill>
                <a:latin typeface="Times New Roman" panose="02020603050405020304" pitchFamily="18" charset="0"/>
                <a:cs typeface="Times New Roman" panose="02020603050405020304" pitchFamily="18" charset="0"/>
              </a:rPr>
              <a:t> Mau</a:t>
            </a:r>
          </a:p>
        </p:txBody>
      </p:sp>
      <p:pic>
        <p:nvPicPr>
          <p:cNvPr id="17414" name="Picture 4" descr="book_page_flip_md_clr">
            <a:extLst>
              <a:ext uri="{FF2B5EF4-FFF2-40B4-BE49-F238E27FC236}">
                <a16:creationId xmlns:a16="http://schemas.microsoft.com/office/drawing/2014/main" id="{1936C541-4DCE-4D32-97EF-5F9E848326B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76288"/>
            <a:ext cx="1752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5">
            <a:extLst>
              <a:ext uri="{FF2B5EF4-FFF2-40B4-BE49-F238E27FC236}">
                <a16:creationId xmlns:a16="http://schemas.microsoft.com/office/drawing/2014/main" id="{AA413274-5B5F-491B-A49B-14CAD130921E}"/>
              </a:ext>
            </a:extLst>
          </p:cNvPr>
          <p:cNvSpPr txBox="1">
            <a:spLocks noChangeArrowheads="1"/>
          </p:cNvSpPr>
          <p:nvPr/>
        </p:nvSpPr>
        <p:spPr bwMode="auto">
          <a:xfrm>
            <a:off x="1905000" y="381088"/>
            <a:ext cx="723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dirty="0">
                <a:solidFill>
                  <a:srgbClr val="0000FF"/>
                </a:solidFill>
                <a:latin typeface="Times New Roman" panose="02020603050405020304" pitchFamily="18" charset="0"/>
              </a:rPr>
              <a:t>89</a:t>
            </a:r>
          </a:p>
        </p:txBody>
      </p:sp>
      <p:sp>
        <p:nvSpPr>
          <p:cNvPr id="17416" name="Text Box 2">
            <a:extLst>
              <a:ext uri="{FF2B5EF4-FFF2-40B4-BE49-F238E27FC236}">
                <a16:creationId xmlns:a16="http://schemas.microsoft.com/office/drawing/2014/main" id="{E0370F68-122A-470C-BC76-08D1ED7AB9DB}"/>
              </a:ext>
            </a:extLst>
          </p:cNvPr>
          <p:cNvSpPr txBox="1">
            <a:spLocks noChangeArrowheads="1"/>
          </p:cNvSpPr>
          <p:nvPr/>
        </p:nvSpPr>
        <p:spPr bwMode="auto">
          <a:xfrm>
            <a:off x="2895600" y="-457098"/>
            <a:ext cx="65532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GB" altLang="en-US" sz="2200" b="1" i="1" dirty="0">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GB" altLang="en-US" sz="2200" b="1" u="sng" dirty="0" err="1">
                <a:solidFill>
                  <a:srgbClr val="003300"/>
                </a:solidFill>
                <a:latin typeface="Times New Roman" panose="02020603050405020304" pitchFamily="18" charset="0"/>
                <a:cs typeface="Times New Roman" panose="02020603050405020304" pitchFamily="18" charset="0"/>
              </a:rPr>
              <a:t>Tập</a:t>
            </a:r>
            <a:r>
              <a:rPr lang="en-GB" altLang="en-US" sz="2200" b="1" u="sng" dirty="0">
                <a:solidFill>
                  <a:srgbClr val="003300"/>
                </a:solidFill>
                <a:latin typeface="Times New Roman" panose="02020603050405020304" pitchFamily="18" charset="0"/>
                <a:cs typeface="Times New Roman" panose="02020603050405020304" pitchFamily="18" charset="0"/>
              </a:rPr>
              <a:t> </a:t>
            </a:r>
            <a:r>
              <a:rPr lang="en-GB" altLang="en-US" sz="2200" b="1" u="sng" dirty="0" err="1">
                <a:solidFill>
                  <a:srgbClr val="003300"/>
                </a:solidFill>
                <a:latin typeface="Times New Roman" panose="02020603050405020304" pitchFamily="18" charset="0"/>
                <a:cs typeface="Times New Roman" panose="02020603050405020304" pitchFamily="18" charset="0"/>
              </a:rPr>
              <a:t>đọc</a:t>
            </a:r>
            <a:endParaRPr lang="en-GB" altLang="en-US" sz="2200" b="1" u="sng" dirty="0">
              <a:solidFill>
                <a:srgbClr val="003300"/>
              </a:solidFill>
              <a:latin typeface="Times New Roman" panose="02020603050405020304" pitchFamily="18" charset="0"/>
              <a:cs typeface="Times New Roman" panose="02020603050405020304" pitchFamily="18" charset="0"/>
            </a:endParaRPr>
          </a:p>
        </p:txBody>
      </p:sp>
      <p:sp>
        <p:nvSpPr>
          <p:cNvPr id="17417" name="Text Box 5">
            <a:extLst>
              <a:ext uri="{FF2B5EF4-FFF2-40B4-BE49-F238E27FC236}">
                <a16:creationId xmlns:a16="http://schemas.microsoft.com/office/drawing/2014/main" id="{39EB5CDE-84EF-4532-98E4-D85D82BA24F8}"/>
              </a:ext>
            </a:extLst>
          </p:cNvPr>
          <p:cNvSpPr txBox="1">
            <a:spLocks noChangeArrowheads="1"/>
          </p:cNvSpPr>
          <p:nvPr/>
        </p:nvSpPr>
        <p:spPr bwMode="auto">
          <a:xfrm>
            <a:off x="2590800" y="395376"/>
            <a:ext cx="723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rPr>
              <a:t>9</a:t>
            </a:r>
            <a:r>
              <a:rPr lang="vi-VN" altLang="en-US" sz="2800" b="1">
                <a:solidFill>
                  <a:srgbClr val="0000FF"/>
                </a:solidFill>
                <a:latin typeface="Times New Roman" panose="02020603050405020304" pitchFamily="18" charset="0"/>
              </a:rPr>
              <a:t>0</a:t>
            </a:r>
            <a:endParaRPr lang="en-US" altLang="en-US" sz="2800" b="1">
              <a:solidFill>
                <a:srgbClr val="0000FF"/>
              </a:solidFill>
              <a:latin typeface="Times New Roman" panose="02020603050405020304" pitchFamily="18" charset="0"/>
            </a:endParaRPr>
          </a:p>
        </p:txBody>
      </p:sp>
      <p:pic>
        <p:nvPicPr>
          <p:cNvPr id="17418" name="Picture 309" descr="Picture1">
            <a:extLst>
              <a:ext uri="{FF2B5EF4-FFF2-40B4-BE49-F238E27FC236}">
                <a16:creationId xmlns:a16="http://schemas.microsoft.com/office/drawing/2014/main" id="{838D5ADE-8DC2-4E0D-8E2D-B51DF1703D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75"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07" descr="Picture1">
            <a:extLst>
              <a:ext uri="{FF2B5EF4-FFF2-40B4-BE49-F238E27FC236}">
                <a16:creationId xmlns:a16="http://schemas.microsoft.com/office/drawing/2014/main" id="{E61692AE-6F49-4240-B90E-FEA389D653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10093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2">
            <a:extLst>
              <a:ext uri="{FF2B5EF4-FFF2-40B4-BE49-F238E27FC236}">
                <a16:creationId xmlns:a16="http://schemas.microsoft.com/office/drawing/2014/main" id="{A3C813A1-2A2E-4553-BF4D-61C83C6B4850}"/>
              </a:ext>
            </a:extLst>
          </p:cNvPr>
          <p:cNvSpPr txBox="1">
            <a:spLocks noChangeArrowheads="1"/>
          </p:cNvSpPr>
          <p:nvPr/>
        </p:nvSpPr>
        <p:spPr bwMode="auto">
          <a:xfrm>
            <a:off x="419233" y="4114782"/>
            <a:ext cx="1131541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GB" altLang="en-US" sz="2000" b="1" dirty="0">
                <a:solidFill>
                  <a:srgbClr val="003300"/>
                </a:solidFill>
                <a:latin typeface="Times New Roman" panose="02020603050405020304" pitchFamily="18" charset="0"/>
                <a:cs typeface="Times New Roman" panose="02020603050405020304" pitchFamily="18" charset="0"/>
              </a:rPr>
              <a:t>          </a:t>
            </a:r>
            <a:r>
              <a:rPr lang="vi-VN" altLang="en-US" sz="2000" b="1" dirty="0">
                <a:solidFill>
                  <a:srgbClr val="003300"/>
                </a:solidFill>
                <a:latin typeface="Times New Roman" panose="02020603050405020304" pitchFamily="18" charset="0"/>
                <a:cs typeface="Times New Roman" panose="02020603050405020304" pitchFamily="18" charset="0"/>
              </a:rPr>
              <a:t>Sống trên cái đất mà ngày xưa, dưới sông “sấu cản mũi thuyền”, trên cạn “hổ rình xem hát” này, con người phải thông minh và giàu nghị lực. Họ thích kể, thích nghe những huyền thoại về người vật hổ, bắt cá sấu, bắt rắn hổ mây. Tinh thần thượng võ của cha ông được nung đúc và lưu truyền để khai phá giữ gìn mũi đất tận cùng này của Tổ quốc.</a:t>
            </a:r>
            <a:r>
              <a:rPr lang="en-US" altLang="en-US" sz="2000" b="1" i="1" dirty="0">
                <a:solidFill>
                  <a:srgbClr val="003300"/>
                </a:solidFill>
                <a:latin typeface="Times New Roman" panose="02020603050405020304" pitchFamily="18" charset="0"/>
                <a:cs typeface="Times New Roman" panose="02020603050405020304" pitchFamily="18" charset="0"/>
              </a:rPr>
              <a:t>						 </a:t>
            </a:r>
          </a:p>
          <a:p>
            <a:pPr algn="just" eaLnBrk="1" hangingPunct="1">
              <a:spcBef>
                <a:spcPct val="50000"/>
              </a:spcBef>
              <a:buFontTx/>
              <a:buNone/>
            </a:pPr>
            <a:r>
              <a:rPr lang="en-US" altLang="en-US" sz="2000" b="1" i="1" dirty="0">
                <a:solidFill>
                  <a:srgbClr val="003300"/>
                </a:solidFill>
                <a:latin typeface="Times New Roman" panose="02020603050405020304" pitchFamily="18" charset="0"/>
                <a:cs typeface="Times New Roman" panose="02020603050405020304" pitchFamily="18" charset="0"/>
              </a:rPr>
              <a:t>							</a:t>
            </a:r>
            <a:r>
              <a:rPr lang="vi-VN" altLang="en-US" sz="2000" b="1" i="1" dirty="0">
                <a:solidFill>
                  <a:srgbClr val="003300"/>
                </a:solidFill>
                <a:latin typeface="Times New Roman" panose="02020603050405020304" pitchFamily="18" charset="0"/>
                <a:cs typeface="Times New Roman" panose="02020603050405020304" pitchFamily="18" charset="0"/>
              </a:rPr>
              <a:t>Theo Mai Văn Tạo</a:t>
            </a:r>
            <a:endParaRPr lang="en-GB" altLang="en-US" sz="2000" b="1" i="1" dirty="0">
              <a:solidFill>
                <a:srgbClr val="003300"/>
              </a:solidFill>
              <a:latin typeface="Times New Roman" panose="02020603050405020304" pitchFamily="18" charset="0"/>
              <a:cs typeface="Times New Roman" panose="02020603050405020304" pitchFamily="18" charset="0"/>
            </a:endParaRPr>
          </a:p>
        </p:txBody>
      </p:sp>
      <p:sp>
        <p:nvSpPr>
          <p:cNvPr id="25" name="Text Box 2">
            <a:extLst>
              <a:ext uri="{FF2B5EF4-FFF2-40B4-BE49-F238E27FC236}">
                <a16:creationId xmlns:a16="http://schemas.microsoft.com/office/drawing/2014/main" id="{8874AAA2-5637-4589-B39C-93256C51EC6D}"/>
              </a:ext>
            </a:extLst>
          </p:cNvPr>
          <p:cNvSpPr txBox="1">
            <a:spLocks noChangeArrowheads="1"/>
          </p:cNvSpPr>
          <p:nvPr/>
        </p:nvSpPr>
        <p:spPr bwMode="auto">
          <a:xfrm>
            <a:off x="428111" y="1238841"/>
            <a:ext cx="110750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vi-VN" altLang="en-US" sz="2000" b="1" dirty="0">
                <a:solidFill>
                  <a:srgbClr val="0033CC"/>
                </a:solidFill>
              </a:rPr>
              <a:t>  </a:t>
            </a:r>
            <a:r>
              <a:rPr lang="en-US" altLang="en-US" sz="2000" b="1" dirty="0">
                <a:solidFill>
                  <a:srgbClr val="0033CC"/>
                </a:solidFill>
              </a:rPr>
              <a:t>      </a:t>
            </a:r>
            <a:r>
              <a:rPr lang="vi-VN" altLang="en-US" sz="2000" b="1" dirty="0">
                <a:solidFill>
                  <a:srgbClr val="0033CC"/>
                </a:solidFill>
                <a:latin typeface="Times New Roman" panose="02020603050405020304" pitchFamily="18" charset="0"/>
                <a:cs typeface="Times New Roman" panose="02020603050405020304" pitchFamily="18" charset="0"/>
              </a:rPr>
              <a:t>Cà Mau là đất mưa dông. Vào tháng ba, tháng tư, sớm nắng chiều mưa. Đang nắng đó, mưa đổ ngay xuống đó. Mưa hối hả, không kịp chạy vào nhà. Mưa rất phũ, một hồi rồi tạnh hẳn. Trong mưa thường nổi cơn dông.</a:t>
            </a:r>
            <a:endParaRPr lang="en-GB" altLang="en-US" sz="2000" b="1" dirty="0">
              <a:solidFill>
                <a:srgbClr val="0033CC"/>
              </a:solidFill>
              <a:latin typeface="Times New Roman" panose="02020603050405020304" pitchFamily="18" charset="0"/>
              <a:cs typeface="Times New Roman" panose="02020603050405020304" pitchFamily="18" charset="0"/>
            </a:endParaRPr>
          </a:p>
        </p:txBody>
      </p:sp>
      <p:sp>
        <p:nvSpPr>
          <p:cNvPr id="26" name="Text Box 2">
            <a:extLst>
              <a:ext uri="{FF2B5EF4-FFF2-40B4-BE49-F238E27FC236}">
                <a16:creationId xmlns:a16="http://schemas.microsoft.com/office/drawing/2014/main" id="{3C5784F4-4AAE-4A9D-8359-BE34D82E1AA5}"/>
              </a:ext>
            </a:extLst>
          </p:cNvPr>
          <p:cNvSpPr txBox="1">
            <a:spLocks noChangeArrowheads="1"/>
          </p:cNvSpPr>
          <p:nvPr/>
        </p:nvSpPr>
        <p:spPr bwMode="auto">
          <a:xfrm>
            <a:off x="416662" y="2200954"/>
            <a:ext cx="112012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000" b="1" dirty="0">
                <a:solidFill>
                  <a:srgbClr val="F2B800"/>
                </a:solidFill>
                <a:latin typeface="Times New Roman" panose="02020603050405020304" pitchFamily="18" charset="0"/>
                <a:cs typeface="Times New Roman" panose="02020603050405020304" pitchFamily="18" charset="0"/>
              </a:rPr>
              <a:t>         </a:t>
            </a:r>
            <a:r>
              <a:rPr lang="vi-VN" altLang="en-US" sz="2000" b="1" dirty="0">
                <a:latin typeface="Times New Roman" panose="02020603050405020304" pitchFamily="18" charset="0"/>
                <a:cs typeface="Times New Roman" panose="02020603050405020304" pitchFamily="18" charset="0"/>
              </a:rPr>
              <a:t>Cà Mau đất xốp. Mùa nắng, đất nẻ chân chim, nền nhà cũng rạn nứt. Trên cái đất phập phều và lắm gió, dông như thế, cây đứng lẻ khó mà chống nổi với những cơn thịnh nộ của trời. Cây b</a:t>
            </a:r>
            <a:r>
              <a:rPr lang="en-US" altLang="en-US" sz="2000" b="1" dirty="0">
                <a:latin typeface="Times New Roman" panose="02020603050405020304" pitchFamily="18" charset="0"/>
                <a:cs typeface="Times New Roman" panose="02020603050405020304" pitchFamily="18" charset="0"/>
              </a:rPr>
              <a:t>ì</a:t>
            </a:r>
            <a:r>
              <a:rPr lang="vi-VN" altLang="en-US" sz="2000" b="1" dirty="0">
                <a:latin typeface="Times New Roman" panose="02020603050405020304" pitchFamily="18" charset="0"/>
                <a:cs typeface="Times New Roman" panose="02020603050405020304" pitchFamily="18" charset="0"/>
              </a:rPr>
              <a:t>nh bát, cây bần cũng phải quây quần th</a:t>
            </a:r>
            <a:r>
              <a:rPr lang="en-US" altLang="en-US" sz="2000" b="1" dirty="0">
                <a:latin typeface="Times New Roman" panose="02020603050405020304" pitchFamily="18" charset="0"/>
                <a:cs typeface="Times New Roman" panose="02020603050405020304" pitchFamily="18" charset="0"/>
              </a:rPr>
              <a:t>à</a:t>
            </a:r>
            <a:r>
              <a:rPr lang="vi-VN" altLang="en-US" sz="2000" b="1" dirty="0">
                <a:latin typeface="Times New Roman" panose="02020603050405020304" pitchFamily="18" charset="0"/>
                <a:cs typeface="Times New Roman" panose="02020603050405020304" pitchFamily="18" charset="0"/>
              </a:rPr>
              <a:t>nh ch</a:t>
            </a:r>
            <a:r>
              <a:rPr lang="en-US" altLang="en-US" sz="2000" b="1" dirty="0">
                <a:latin typeface="Times New Roman" panose="02020603050405020304" pitchFamily="18" charset="0"/>
                <a:cs typeface="Times New Roman" panose="02020603050405020304" pitchFamily="18" charset="0"/>
              </a:rPr>
              <a:t>ò</a:t>
            </a:r>
            <a:r>
              <a:rPr lang="vi-VN" altLang="en-US" sz="2000" b="1" dirty="0">
                <a:latin typeface="Times New Roman" panose="02020603050405020304" pitchFamily="18" charset="0"/>
                <a:cs typeface="Times New Roman" panose="02020603050405020304" pitchFamily="18" charset="0"/>
              </a:rPr>
              <a:t>m, th</a:t>
            </a:r>
            <a:r>
              <a:rPr lang="en-US" altLang="en-US" sz="2000" b="1" dirty="0">
                <a:latin typeface="Times New Roman" panose="02020603050405020304" pitchFamily="18" charset="0"/>
                <a:cs typeface="Times New Roman" panose="02020603050405020304" pitchFamily="18" charset="0"/>
              </a:rPr>
              <a:t>à</a:t>
            </a:r>
            <a:r>
              <a:rPr lang="vi-VN" altLang="en-US" sz="2000" b="1" dirty="0">
                <a:latin typeface="Times New Roman" panose="02020603050405020304" pitchFamily="18" charset="0"/>
                <a:cs typeface="Times New Roman" panose="02020603050405020304" pitchFamily="18" charset="0"/>
              </a:rPr>
              <a:t>nh rặng; rễ phải dài, phải cắm sâu vào trong lòng đất. Nhiều nhất là đước. Đước mọc san sát đến tận mũi đất cuối cùng, thẳng đuột như hằng hà sa số cây dù xanh cắm trên bãi. Nhà cửa dựng dọc theo những bờ kênh, dưới những hàng đước xanh rì. Nhà nọ sang nhà kia phải leo trên cầu bằng thân cây đước…</a:t>
            </a:r>
            <a:endParaRPr lang="en-GB" altLang="en-US" sz="2000" b="1" dirty="0">
              <a:latin typeface="Times New Roman" panose="02020603050405020304" pitchFamily="18" charset="0"/>
              <a:cs typeface="Times New Roman" panose="02020603050405020304" pitchFamily="18" charset="0"/>
            </a:endParaRPr>
          </a:p>
        </p:txBody>
      </p:sp>
      <p:sp>
        <p:nvSpPr>
          <p:cNvPr id="28" name="Text Box 2">
            <a:extLst>
              <a:ext uri="{FF2B5EF4-FFF2-40B4-BE49-F238E27FC236}">
                <a16:creationId xmlns:a16="http://schemas.microsoft.com/office/drawing/2014/main" id="{8C3E249C-AF7C-49E7-8C8D-655B86B53D4F}"/>
              </a:ext>
            </a:extLst>
          </p:cNvPr>
          <p:cNvSpPr txBox="1">
            <a:spLocks noChangeArrowheads="1"/>
          </p:cNvSpPr>
          <p:nvPr/>
        </p:nvSpPr>
        <p:spPr bwMode="auto">
          <a:xfrm>
            <a:off x="419233" y="4114040"/>
            <a:ext cx="1131541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GB" altLang="en-US" sz="2000" b="1" dirty="0">
                <a:solidFill>
                  <a:srgbClr val="800080"/>
                </a:solidFill>
                <a:latin typeface="Times New Roman" panose="02020603050405020304" pitchFamily="18" charset="0"/>
                <a:cs typeface="Times New Roman" panose="02020603050405020304" pitchFamily="18" charset="0"/>
              </a:rPr>
              <a:t>          </a:t>
            </a:r>
            <a:r>
              <a:rPr lang="vi-VN" altLang="en-US" sz="2000" b="1" dirty="0">
                <a:solidFill>
                  <a:srgbClr val="800080"/>
                </a:solidFill>
                <a:latin typeface="Times New Roman" panose="02020603050405020304" pitchFamily="18" charset="0"/>
                <a:cs typeface="Times New Roman" panose="02020603050405020304" pitchFamily="18" charset="0"/>
              </a:rPr>
              <a:t>Sống trên cái đất mà ngày xưa, dưới sông “sấu cản mũi thuyền”, trên cạn “hổ rình xem hát” này, con người phải thông minh và giàu nghị lực. Họ thích kể, thích nghe những huyền thoại về người vật hổ, bắt cá sấu, bắt rắn hổ mây. Tinh thần thượng võ của cha ông được nung đúc và lưu truyền để khai phá giữ gìn mũi đất tận cùng này của Tổ quốc.</a:t>
            </a:r>
            <a:r>
              <a:rPr lang="en-US" altLang="en-US" sz="2000" b="1" i="1" dirty="0">
                <a:solidFill>
                  <a:srgbClr val="800080"/>
                </a:solidFill>
                <a:latin typeface="Times New Roman" panose="02020603050405020304" pitchFamily="18" charset="0"/>
                <a:cs typeface="Times New Roman" panose="02020603050405020304" pitchFamily="18" charset="0"/>
              </a:rPr>
              <a:t>						 </a:t>
            </a:r>
          </a:p>
          <a:p>
            <a:pPr algn="just" eaLnBrk="1" hangingPunct="1">
              <a:spcBef>
                <a:spcPct val="50000"/>
              </a:spcBef>
              <a:buFontTx/>
              <a:buNone/>
            </a:pPr>
            <a:r>
              <a:rPr lang="en-US" altLang="en-US" sz="2000" b="1" i="1" dirty="0">
                <a:solidFill>
                  <a:srgbClr val="800080"/>
                </a:solidFill>
                <a:latin typeface="Times New Roman" panose="02020603050405020304" pitchFamily="18" charset="0"/>
                <a:cs typeface="Times New Roman" panose="02020603050405020304" pitchFamily="18" charset="0"/>
              </a:rPr>
              <a:t>							</a:t>
            </a:r>
            <a:endParaRPr lang="en-GB" altLang="en-US" sz="2000" b="1" i="1" dirty="0">
              <a:solidFill>
                <a:srgbClr val="800080"/>
              </a:solidFill>
              <a:latin typeface="Times New Roman" panose="02020603050405020304" pitchFamily="18" charset="0"/>
              <a:cs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22AB955C-ADE8-4BEB-BFB0-305AE746A7B3}"/>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2420434" y="6186913"/>
            <a:ext cx="609600" cy="609600"/>
          </a:xfrm>
          <a:prstGeom prst="rect">
            <a:avLst/>
          </a:prstGeom>
        </p:spPr>
      </p:pic>
    </p:spTree>
    <p:custDataLst>
      <p:tags r:id="rId1"/>
    </p:custDataLst>
    <p:extLst>
      <p:ext uri="{BB962C8B-B14F-4D97-AF65-F5344CB8AC3E}">
        <p14:creationId xmlns:p14="http://schemas.microsoft.com/office/powerpoint/2010/main" val="3255335435"/>
      </p:ext>
    </p:extLst>
  </p:cSld>
  <p:clrMapOvr>
    <a:masterClrMapping/>
  </p:clrMapOvr>
  <mc:AlternateContent xmlns:mc="http://schemas.openxmlformats.org/markup-compatibility/2006" xmlns:p14="http://schemas.microsoft.com/office/powerpoint/2010/main">
    <mc:Choice Requires="p14">
      <p:transition p14:dur="0" advTm="22268"/>
    </mc:Choice>
    <mc:Fallback xmlns="">
      <p:transition advTm="22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3"/>
                </p:tgtEl>
              </p:cMediaNode>
            </p:audio>
          </p:childTnLst>
        </p:cTn>
      </p:par>
    </p:tnLst>
    <p:bldLst>
      <p:bldP spid="25" grpId="0"/>
      <p:bldP spid="26" grpId="0"/>
      <p:bldP spid="28" grpId="0"/>
    </p:bldLst>
  </p:timing>
  <p:extLst mod="1">
    <p:ext uri="{E180D4A7-C9FB-4DFB-919C-405C955672EB}">
      <p14:showEvtLst xmlns:p14="http://schemas.microsoft.com/office/powerpoint/2010/main">
        <p14:playEvt time="270" objId="17"/>
        <p14:stopEvt time="22227" objId="17"/>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a:extLst>
              <a:ext uri="{FF2B5EF4-FFF2-40B4-BE49-F238E27FC236}">
                <a16:creationId xmlns:a16="http://schemas.microsoft.com/office/drawing/2014/main" id="{BDBACB6A-F279-4B53-B832-A9A3FD804D03}"/>
              </a:ext>
            </a:extLst>
          </p:cNvPr>
          <p:cNvSpPr txBox="1">
            <a:spLocks noChangeArrowheads="1"/>
          </p:cNvSpPr>
          <p:nvPr/>
        </p:nvSpPr>
        <p:spPr bwMode="auto">
          <a:xfrm>
            <a:off x="7620000" y="914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CC"/>
                </a:solidFill>
                <a:latin typeface="Times New Roman" panose="02020603050405020304" pitchFamily="18" charset="0"/>
              </a:rPr>
              <a:t>Mai Văn Tạo</a:t>
            </a:r>
          </a:p>
        </p:txBody>
      </p:sp>
      <p:sp>
        <p:nvSpPr>
          <p:cNvPr id="10246" name="Text Box 6">
            <a:extLst>
              <a:ext uri="{FF2B5EF4-FFF2-40B4-BE49-F238E27FC236}">
                <a16:creationId xmlns:a16="http://schemas.microsoft.com/office/drawing/2014/main" id="{D16CFF72-32B9-4A31-AF94-8A028A1F7143}"/>
              </a:ext>
            </a:extLst>
          </p:cNvPr>
          <p:cNvSpPr txBox="1">
            <a:spLocks noChangeArrowheads="1"/>
          </p:cNvSpPr>
          <p:nvPr/>
        </p:nvSpPr>
        <p:spPr bwMode="auto">
          <a:xfrm>
            <a:off x="914400" y="1143000"/>
            <a:ext cx="2667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i="1" u="sng" dirty="0" err="1">
                <a:solidFill>
                  <a:srgbClr val="0000FF"/>
                </a:solidFill>
                <a:latin typeface="Times New Roman" panose="02020603050405020304" pitchFamily="18" charset="0"/>
                <a:cs typeface="Times New Roman" panose="02020603050405020304" pitchFamily="18" charset="0"/>
              </a:rPr>
              <a:t>Tìm</a:t>
            </a:r>
            <a:r>
              <a:rPr lang="en-US" altLang="en-US" sz="2800" b="1" i="1" u="sng" dirty="0">
                <a:solidFill>
                  <a:srgbClr val="0000FF"/>
                </a:solidFill>
                <a:latin typeface="Times New Roman" panose="02020603050405020304" pitchFamily="18" charset="0"/>
                <a:cs typeface="Times New Roman" panose="02020603050405020304" pitchFamily="18" charset="0"/>
              </a:rPr>
              <a:t> </a:t>
            </a:r>
            <a:r>
              <a:rPr lang="en-US" altLang="en-US" sz="2800" b="1" i="1" u="sng" dirty="0" err="1">
                <a:solidFill>
                  <a:srgbClr val="0000FF"/>
                </a:solidFill>
                <a:latin typeface="Times New Roman" panose="02020603050405020304" pitchFamily="18" charset="0"/>
                <a:cs typeface="Times New Roman" panose="02020603050405020304" pitchFamily="18" charset="0"/>
              </a:rPr>
              <a:t>hiểu</a:t>
            </a:r>
            <a:r>
              <a:rPr lang="en-US" altLang="en-US" sz="2800" b="1" i="1" u="sng" dirty="0">
                <a:solidFill>
                  <a:srgbClr val="0000FF"/>
                </a:solidFill>
                <a:latin typeface="Times New Roman" panose="02020603050405020304" pitchFamily="18" charset="0"/>
                <a:cs typeface="Times New Roman" panose="02020603050405020304" pitchFamily="18" charset="0"/>
              </a:rPr>
              <a:t> </a:t>
            </a:r>
            <a:r>
              <a:rPr lang="en-US" altLang="en-US" sz="2800" b="1" i="1" u="sng" dirty="0" err="1">
                <a:solidFill>
                  <a:srgbClr val="0000FF"/>
                </a:solidFill>
                <a:latin typeface="Times New Roman" panose="02020603050405020304" pitchFamily="18" charset="0"/>
                <a:cs typeface="Times New Roman" panose="02020603050405020304" pitchFamily="18" charset="0"/>
              </a:rPr>
              <a:t>bài</a:t>
            </a:r>
            <a:r>
              <a:rPr lang="en-US" altLang="en-US" sz="2800" b="1" i="1" u="sng" dirty="0">
                <a:solidFill>
                  <a:srgbClr val="0000FF"/>
                </a:solidFill>
                <a:latin typeface=".VnArial" panose="020BE200000000000000" pitchFamily="34" charset="0"/>
              </a:rPr>
              <a:t>:</a:t>
            </a:r>
          </a:p>
        </p:txBody>
      </p:sp>
      <p:sp>
        <p:nvSpPr>
          <p:cNvPr id="63498" name="Text Box 10">
            <a:extLst>
              <a:ext uri="{FF2B5EF4-FFF2-40B4-BE49-F238E27FC236}">
                <a16:creationId xmlns:a16="http://schemas.microsoft.com/office/drawing/2014/main" id="{5241B169-36A9-48B4-A50A-6D1DBDFECF69}"/>
              </a:ext>
            </a:extLst>
          </p:cNvPr>
          <p:cNvSpPr txBox="1">
            <a:spLocks noChangeArrowheads="1"/>
          </p:cNvSpPr>
          <p:nvPr/>
        </p:nvSpPr>
        <p:spPr bwMode="auto">
          <a:xfrm>
            <a:off x="304800" y="2286030"/>
            <a:ext cx="6361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solidFill>
                  <a:srgbClr val="990099"/>
                </a:solidFill>
                <a:latin typeface="Times New Roman" panose="02020603050405020304" pitchFamily="18" charset="0"/>
              </a:rPr>
              <a:t>Mưa</a:t>
            </a:r>
            <a:r>
              <a:rPr lang="en-US" altLang="en-US" sz="2800" b="1" dirty="0">
                <a:solidFill>
                  <a:srgbClr val="990099"/>
                </a:solidFill>
                <a:latin typeface="Times New Roman" panose="02020603050405020304" pitchFamily="18" charset="0"/>
              </a:rPr>
              <a:t> ở </a:t>
            </a:r>
            <a:r>
              <a:rPr lang="en-US" altLang="en-US" sz="2800" b="1" dirty="0" err="1">
                <a:solidFill>
                  <a:srgbClr val="990099"/>
                </a:solidFill>
                <a:latin typeface="Times New Roman" panose="02020603050405020304" pitchFamily="18" charset="0"/>
              </a:rPr>
              <a:t>Cà</a:t>
            </a:r>
            <a:r>
              <a:rPr lang="en-US" altLang="en-US" sz="2800" b="1" dirty="0">
                <a:solidFill>
                  <a:srgbClr val="990099"/>
                </a:solidFill>
                <a:latin typeface="Times New Roman" panose="02020603050405020304" pitchFamily="18" charset="0"/>
              </a:rPr>
              <a:t> Mau </a:t>
            </a:r>
            <a:r>
              <a:rPr lang="en-US" altLang="en-US" sz="2800" b="1" dirty="0" err="1">
                <a:solidFill>
                  <a:srgbClr val="990099"/>
                </a:solidFill>
                <a:latin typeface="Times New Roman" panose="02020603050405020304" pitchFamily="18" charset="0"/>
              </a:rPr>
              <a:t>có</a:t>
            </a:r>
            <a:r>
              <a:rPr lang="en-US" altLang="en-US" sz="2800" b="1" dirty="0">
                <a:solidFill>
                  <a:srgbClr val="990099"/>
                </a:solidFill>
                <a:latin typeface="Times New Roman" panose="02020603050405020304" pitchFamily="18" charset="0"/>
              </a:rPr>
              <a:t> </a:t>
            </a:r>
            <a:r>
              <a:rPr lang="en-US" altLang="en-US" sz="2800" b="1" dirty="0" err="1">
                <a:solidFill>
                  <a:srgbClr val="990099"/>
                </a:solidFill>
                <a:latin typeface="Times New Roman" panose="02020603050405020304" pitchFamily="18" charset="0"/>
              </a:rPr>
              <a:t>gì</a:t>
            </a:r>
            <a:r>
              <a:rPr lang="en-US" altLang="en-US" sz="2800" b="1" dirty="0">
                <a:solidFill>
                  <a:srgbClr val="990099"/>
                </a:solidFill>
                <a:latin typeface="Times New Roman" panose="02020603050405020304" pitchFamily="18" charset="0"/>
              </a:rPr>
              <a:t> </a:t>
            </a:r>
            <a:r>
              <a:rPr lang="en-US" altLang="en-US" sz="2800" b="1" dirty="0" err="1">
                <a:solidFill>
                  <a:srgbClr val="990099"/>
                </a:solidFill>
                <a:latin typeface="Times New Roman" panose="02020603050405020304" pitchFamily="18" charset="0"/>
              </a:rPr>
              <a:t>khác</a:t>
            </a:r>
            <a:r>
              <a:rPr lang="en-US" altLang="en-US" sz="2800" b="1" dirty="0">
                <a:solidFill>
                  <a:srgbClr val="990099"/>
                </a:solidFill>
                <a:latin typeface="Times New Roman" panose="02020603050405020304" pitchFamily="18" charset="0"/>
              </a:rPr>
              <a:t> </a:t>
            </a:r>
            <a:r>
              <a:rPr lang="en-US" altLang="en-US" sz="2800" b="1" dirty="0" err="1">
                <a:solidFill>
                  <a:srgbClr val="990099"/>
                </a:solidFill>
                <a:latin typeface="Times New Roman" panose="02020603050405020304" pitchFamily="18" charset="0"/>
              </a:rPr>
              <a:t>thường</a:t>
            </a:r>
            <a:r>
              <a:rPr lang="en-US" altLang="en-US" sz="2800" b="1" dirty="0">
                <a:solidFill>
                  <a:srgbClr val="990099"/>
                </a:solidFill>
                <a:latin typeface="Times New Roman" panose="02020603050405020304" pitchFamily="18" charset="0"/>
              </a:rPr>
              <a:t>?</a:t>
            </a:r>
          </a:p>
        </p:txBody>
      </p:sp>
      <p:sp>
        <p:nvSpPr>
          <p:cNvPr id="63499" name="Text Box 11">
            <a:extLst>
              <a:ext uri="{FF2B5EF4-FFF2-40B4-BE49-F238E27FC236}">
                <a16:creationId xmlns:a16="http://schemas.microsoft.com/office/drawing/2014/main" id="{CBE22D5F-8DFE-4B67-8968-A0BBF9870970}"/>
              </a:ext>
            </a:extLst>
          </p:cNvPr>
          <p:cNvSpPr txBox="1">
            <a:spLocks noChangeArrowheads="1"/>
          </p:cNvSpPr>
          <p:nvPr/>
        </p:nvSpPr>
        <p:spPr bwMode="auto">
          <a:xfrm>
            <a:off x="228600" y="16764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800080"/>
                </a:solidFill>
                <a:latin typeface="Times New Roman" panose="02020603050405020304" pitchFamily="18" charset="0"/>
              </a:rPr>
              <a:t>Đoạn 1:</a:t>
            </a:r>
          </a:p>
        </p:txBody>
      </p:sp>
      <p:sp>
        <p:nvSpPr>
          <p:cNvPr id="63502" name="Text Box 14">
            <a:extLst>
              <a:ext uri="{FF2B5EF4-FFF2-40B4-BE49-F238E27FC236}">
                <a16:creationId xmlns:a16="http://schemas.microsoft.com/office/drawing/2014/main" id="{324E32F2-4E5A-458B-8BD5-D241F56D35F2}"/>
              </a:ext>
            </a:extLst>
          </p:cNvPr>
          <p:cNvSpPr txBox="1">
            <a:spLocks noChangeArrowheads="1"/>
          </p:cNvSpPr>
          <p:nvPr/>
        </p:nvSpPr>
        <p:spPr bwMode="auto">
          <a:xfrm>
            <a:off x="1447774" y="1676446"/>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Đọc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thầm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và</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trả</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câu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hỏi</a:t>
            </a:r>
            <a:r>
              <a:rPr lang="en-US" altLang="en-US" sz="2800" b="1" dirty="0">
                <a:latin typeface="Times New Roman" panose="02020603050405020304" pitchFamily="18" charset="0"/>
              </a:rPr>
              <a:t>:</a:t>
            </a:r>
          </a:p>
        </p:txBody>
      </p:sp>
      <p:sp>
        <p:nvSpPr>
          <p:cNvPr id="19463" name="Text Box 2">
            <a:extLst>
              <a:ext uri="{FF2B5EF4-FFF2-40B4-BE49-F238E27FC236}">
                <a16:creationId xmlns:a16="http://schemas.microsoft.com/office/drawing/2014/main" id="{F2A2EEFC-F04A-465B-B325-A3F46D559D03}"/>
              </a:ext>
            </a:extLst>
          </p:cNvPr>
          <p:cNvSpPr txBox="1">
            <a:spLocks noChangeArrowheads="1"/>
          </p:cNvSpPr>
          <p:nvPr/>
        </p:nvSpPr>
        <p:spPr bwMode="auto">
          <a:xfrm>
            <a:off x="4343400" y="76200"/>
            <a:ext cx="3698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200" b="1" u="sng">
                <a:solidFill>
                  <a:srgbClr val="003300"/>
                </a:solidFill>
                <a:latin typeface="Times New Roman" panose="02020603050405020304" pitchFamily="18" charset="0"/>
                <a:cs typeface="Times New Roman" panose="02020603050405020304" pitchFamily="18" charset="0"/>
              </a:rPr>
              <a:t>Tập đọc</a:t>
            </a:r>
          </a:p>
        </p:txBody>
      </p:sp>
      <p:sp>
        <p:nvSpPr>
          <p:cNvPr id="19464" name="WordArt 6">
            <a:extLst>
              <a:ext uri="{FF2B5EF4-FFF2-40B4-BE49-F238E27FC236}">
                <a16:creationId xmlns:a16="http://schemas.microsoft.com/office/drawing/2014/main" id="{2096730B-012B-4D3B-9313-4DB98DCC26B5}"/>
              </a:ext>
            </a:extLst>
          </p:cNvPr>
          <p:cNvSpPr>
            <a:spLocks noChangeArrowheads="1" noChangeShapeType="1"/>
          </p:cNvSpPr>
          <p:nvPr/>
        </p:nvSpPr>
        <p:spPr bwMode="auto">
          <a:xfrm>
            <a:off x="4724400" y="457200"/>
            <a:ext cx="3505200" cy="4841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panose="02020603050405020304" pitchFamily="18" charset="0"/>
                <a:cs typeface="Times New Roman" panose="02020603050405020304" pitchFamily="18" charset="0"/>
              </a:rPr>
              <a:t>Đất Cà Mau</a:t>
            </a:r>
          </a:p>
        </p:txBody>
      </p:sp>
      <p:pic>
        <p:nvPicPr>
          <p:cNvPr id="19465" name="Picture 309" descr="Picture1">
            <a:extLst>
              <a:ext uri="{FF2B5EF4-FFF2-40B4-BE49-F238E27FC236}">
                <a16:creationId xmlns:a16="http://schemas.microsoft.com/office/drawing/2014/main" id="{1F0230BF-919E-4E4C-9F9A-139D0FE16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307" descr="Picture1">
            <a:extLst>
              <a:ext uri="{FF2B5EF4-FFF2-40B4-BE49-F238E27FC236}">
                <a16:creationId xmlns:a16="http://schemas.microsoft.com/office/drawing/2014/main" id="{292DAE57-27C2-4FC2-A6F6-7635AE60B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0093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308" descr="Picture1">
            <a:extLst>
              <a:ext uri="{FF2B5EF4-FFF2-40B4-BE49-F238E27FC236}">
                <a16:creationId xmlns:a16="http://schemas.microsoft.com/office/drawing/2014/main" id="{9D60D967-D76D-429A-A365-4C827741D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5888" y="5751512"/>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306" descr="Picture1">
            <a:extLst>
              <a:ext uri="{FF2B5EF4-FFF2-40B4-BE49-F238E27FC236}">
                <a16:creationId xmlns:a16="http://schemas.microsoft.com/office/drawing/2014/main" id="{1921AB61-3C35-46D2-A475-6A95A8FC9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893425" y="5635625"/>
            <a:ext cx="12223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
            <a:extLst>
              <a:ext uri="{FF2B5EF4-FFF2-40B4-BE49-F238E27FC236}">
                <a16:creationId xmlns:a16="http://schemas.microsoft.com/office/drawing/2014/main" id="{E2409718-5ACF-46AD-A3CE-9953E2B0ED3E}"/>
              </a:ext>
            </a:extLst>
          </p:cNvPr>
          <p:cNvSpPr txBox="1">
            <a:spLocks noChangeArrowheads="1"/>
          </p:cNvSpPr>
          <p:nvPr/>
        </p:nvSpPr>
        <p:spPr bwMode="auto">
          <a:xfrm>
            <a:off x="53975" y="2743230"/>
            <a:ext cx="11757025"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vi-VN" altLang="en-US" sz="4000" b="1" dirty="0">
                <a:solidFill>
                  <a:srgbClr val="003300"/>
                </a:solidFill>
              </a:rPr>
              <a:t>  </a:t>
            </a:r>
            <a:r>
              <a:rPr lang="en-US" altLang="en-US" sz="4000" b="1" dirty="0">
                <a:solidFill>
                  <a:srgbClr val="003300"/>
                </a:solidFill>
              </a:rPr>
              <a:t>	</a:t>
            </a:r>
            <a:r>
              <a:rPr lang="vi-VN" altLang="en-US" b="1" dirty="0">
                <a:solidFill>
                  <a:srgbClr val="003300"/>
                </a:solidFill>
                <a:latin typeface="Times New Roman" panose="02020603050405020304" pitchFamily="18" charset="0"/>
                <a:cs typeface="Times New Roman" panose="02020603050405020304" pitchFamily="18" charset="0"/>
              </a:rPr>
              <a:t>Cà Mau là đất mưa dông. Vào tháng ba, tháng tư, sớm nắng chiều mưa. Đang nắng đó, mưa đổ ngay xuống đó. Mưa hối hả, không kịp chạy vào nhà. Mưa rất phũ, một hồi rồi tạnh hẳn. Trong mưa thường nổi cơn dông.</a:t>
            </a:r>
            <a:endParaRPr lang="en-GB" altLang="en-US" b="1" dirty="0">
              <a:latin typeface="Times New Roman" panose="02020603050405020304" pitchFamily="18" charset="0"/>
              <a:cs typeface="Times New Roman" panose="02020603050405020304" pitchFamily="18" charset="0"/>
            </a:endParaRPr>
          </a:p>
        </p:txBody>
      </p:sp>
      <p:sp>
        <p:nvSpPr>
          <p:cNvPr id="15" name="Line 4">
            <a:extLst>
              <a:ext uri="{FF2B5EF4-FFF2-40B4-BE49-F238E27FC236}">
                <a16:creationId xmlns:a16="http://schemas.microsoft.com/office/drawing/2014/main" id="{2E60F44C-9959-458D-8C0F-23925A594B1B}"/>
              </a:ext>
            </a:extLst>
          </p:cNvPr>
          <p:cNvSpPr>
            <a:spLocks noChangeShapeType="1"/>
          </p:cNvSpPr>
          <p:nvPr/>
        </p:nvSpPr>
        <p:spPr bwMode="auto">
          <a:xfrm>
            <a:off x="2286000" y="3810030"/>
            <a:ext cx="9372600" cy="508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4">
            <a:extLst>
              <a:ext uri="{FF2B5EF4-FFF2-40B4-BE49-F238E27FC236}">
                <a16:creationId xmlns:a16="http://schemas.microsoft.com/office/drawing/2014/main" id="{1CA4553D-1DD5-4D79-92AB-EC6B119B8CEB}"/>
              </a:ext>
            </a:extLst>
          </p:cNvPr>
          <p:cNvSpPr>
            <a:spLocks noChangeShapeType="1"/>
          </p:cNvSpPr>
          <p:nvPr/>
        </p:nvSpPr>
        <p:spPr bwMode="auto">
          <a:xfrm>
            <a:off x="152400" y="4343430"/>
            <a:ext cx="11506200" cy="508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4">
            <a:extLst>
              <a:ext uri="{FF2B5EF4-FFF2-40B4-BE49-F238E27FC236}">
                <a16:creationId xmlns:a16="http://schemas.microsoft.com/office/drawing/2014/main" id="{0174CE04-8015-4D14-AEBC-9C657358334D}"/>
              </a:ext>
            </a:extLst>
          </p:cNvPr>
          <p:cNvSpPr>
            <a:spLocks noChangeShapeType="1"/>
          </p:cNvSpPr>
          <p:nvPr/>
        </p:nvSpPr>
        <p:spPr bwMode="auto">
          <a:xfrm>
            <a:off x="228600" y="4851362"/>
            <a:ext cx="4419600" cy="254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32894"/>
    </mc:Choice>
    <mc:Fallback xmlns="">
      <p:transition advTm="3289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circle(in)">
                                      <p:cBhvr>
                                        <p:cTn id="7" dur="500"/>
                                        <p:tgtEl>
                                          <p:spTgt spid="1024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3499"/>
                                        </p:tgtEl>
                                        <p:attrNameLst>
                                          <p:attrName>style.visibility</p:attrName>
                                        </p:attrNameLst>
                                      </p:cBhvr>
                                      <p:to>
                                        <p:strVal val="visible"/>
                                      </p:to>
                                    </p:set>
                                    <p:animEffect transition="in" filter="fade">
                                      <p:cBhvr>
                                        <p:cTn id="11" dur="500"/>
                                        <p:tgtEl>
                                          <p:spTgt spid="63499"/>
                                        </p:tgtEl>
                                      </p:cBhvr>
                                    </p:animEffect>
                                  </p:childTnLst>
                                </p:cTn>
                              </p:par>
                            </p:childTnLst>
                          </p:cTn>
                        </p:par>
                        <p:par>
                          <p:cTn id="12" fill="hold" nodeType="afterGroup">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502"/>
                                        </p:tgtEl>
                                        <p:attrNameLst>
                                          <p:attrName>style.visibility</p:attrName>
                                        </p:attrNameLst>
                                      </p:cBhvr>
                                      <p:to>
                                        <p:strVal val="visible"/>
                                      </p:to>
                                    </p:set>
                                    <p:animEffect transition="in" filter="fade">
                                      <p:cBhvr>
                                        <p:cTn id="15" dur="500"/>
                                        <p:tgtEl>
                                          <p:spTgt spid="63502"/>
                                        </p:tgtEl>
                                      </p:cBhvr>
                                    </p:animEffect>
                                    <p:anim calcmode="lin" valueType="num">
                                      <p:cBhvr>
                                        <p:cTn id="16" dur="500" fill="hold"/>
                                        <p:tgtEl>
                                          <p:spTgt spid="63502"/>
                                        </p:tgtEl>
                                        <p:attrNameLst>
                                          <p:attrName>ppt_x</p:attrName>
                                        </p:attrNameLst>
                                      </p:cBhvr>
                                      <p:tavLst>
                                        <p:tav tm="0">
                                          <p:val>
                                            <p:strVal val="#ppt_x"/>
                                          </p:val>
                                        </p:tav>
                                        <p:tav tm="100000">
                                          <p:val>
                                            <p:strVal val="#ppt_x"/>
                                          </p:val>
                                        </p:tav>
                                      </p:tavLst>
                                    </p:anim>
                                    <p:anim calcmode="lin" valueType="num">
                                      <p:cBhvr>
                                        <p:cTn id="17" dur="500" fill="hold"/>
                                        <p:tgtEl>
                                          <p:spTgt spid="63502"/>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63498"/>
                                        </p:tgtEl>
                                        <p:attrNameLst>
                                          <p:attrName>style.visibility</p:attrName>
                                        </p:attrNameLst>
                                      </p:cBhvr>
                                      <p:to>
                                        <p:strVal val="visible"/>
                                      </p:to>
                                    </p:set>
                                    <p:animEffect transition="in" filter="fade">
                                      <p:cBhvr>
                                        <p:cTn id="21" dur="1000"/>
                                        <p:tgtEl>
                                          <p:spTgt spid="63498"/>
                                        </p:tgtEl>
                                      </p:cBhvr>
                                    </p:animEffect>
                                    <p:anim calcmode="lin" valueType="num">
                                      <p:cBhvr>
                                        <p:cTn id="22" dur="1000" fill="hold"/>
                                        <p:tgtEl>
                                          <p:spTgt spid="63498"/>
                                        </p:tgtEl>
                                        <p:attrNameLst>
                                          <p:attrName>ppt_x</p:attrName>
                                        </p:attrNameLst>
                                      </p:cBhvr>
                                      <p:tavLst>
                                        <p:tav tm="0">
                                          <p:val>
                                            <p:strVal val="#ppt_x"/>
                                          </p:val>
                                        </p:tav>
                                        <p:tav tm="100000">
                                          <p:val>
                                            <p:strVal val="#ppt_x"/>
                                          </p:val>
                                        </p:tav>
                                      </p:tavLst>
                                    </p:anim>
                                    <p:anim calcmode="lin" valueType="num">
                                      <p:cBhvr>
                                        <p:cTn id="23" dur="1000" fill="hold"/>
                                        <p:tgtEl>
                                          <p:spTgt spid="6349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6"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80">
                                          <p:stCondLst>
                                            <p:cond delay="0"/>
                                          </p:stCondLst>
                                        </p:cTn>
                                        <p:tgtEl>
                                          <p:spTgt spid="15"/>
                                        </p:tgtEl>
                                      </p:cBhvr>
                                    </p:animEffect>
                                    <p:anim calcmode="lin" valueType="num">
                                      <p:cBhvr>
                                        <p:cTn id="3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9" dur="26">
                                          <p:stCondLst>
                                            <p:cond delay="650"/>
                                          </p:stCondLst>
                                        </p:cTn>
                                        <p:tgtEl>
                                          <p:spTgt spid="15"/>
                                        </p:tgtEl>
                                      </p:cBhvr>
                                      <p:to x="100000" y="60000"/>
                                    </p:animScale>
                                    <p:animScale>
                                      <p:cBhvr>
                                        <p:cTn id="40" dur="166" decel="50000">
                                          <p:stCondLst>
                                            <p:cond delay="676"/>
                                          </p:stCondLst>
                                        </p:cTn>
                                        <p:tgtEl>
                                          <p:spTgt spid="15"/>
                                        </p:tgtEl>
                                      </p:cBhvr>
                                      <p:to x="100000" y="100000"/>
                                    </p:animScale>
                                    <p:animScale>
                                      <p:cBhvr>
                                        <p:cTn id="41" dur="26">
                                          <p:stCondLst>
                                            <p:cond delay="1312"/>
                                          </p:stCondLst>
                                        </p:cTn>
                                        <p:tgtEl>
                                          <p:spTgt spid="15"/>
                                        </p:tgtEl>
                                      </p:cBhvr>
                                      <p:to x="100000" y="80000"/>
                                    </p:animScale>
                                    <p:animScale>
                                      <p:cBhvr>
                                        <p:cTn id="42" dur="166" decel="50000">
                                          <p:stCondLst>
                                            <p:cond delay="1338"/>
                                          </p:stCondLst>
                                        </p:cTn>
                                        <p:tgtEl>
                                          <p:spTgt spid="15"/>
                                        </p:tgtEl>
                                      </p:cBhvr>
                                      <p:to x="100000" y="100000"/>
                                    </p:animScale>
                                    <p:animScale>
                                      <p:cBhvr>
                                        <p:cTn id="43" dur="26">
                                          <p:stCondLst>
                                            <p:cond delay="1642"/>
                                          </p:stCondLst>
                                        </p:cTn>
                                        <p:tgtEl>
                                          <p:spTgt spid="15"/>
                                        </p:tgtEl>
                                      </p:cBhvr>
                                      <p:to x="100000" y="90000"/>
                                    </p:animScale>
                                    <p:animScale>
                                      <p:cBhvr>
                                        <p:cTn id="44" dur="166" decel="50000">
                                          <p:stCondLst>
                                            <p:cond delay="1668"/>
                                          </p:stCondLst>
                                        </p:cTn>
                                        <p:tgtEl>
                                          <p:spTgt spid="15"/>
                                        </p:tgtEl>
                                      </p:cBhvr>
                                      <p:to x="100000" y="100000"/>
                                    </p:animScale>
                                    <p:animScale>
                                      <p:cBhvr>
                                        <p:cTn id="45" dur="26">
                                          <p:stCondLst>
                                            <p:cond delay="1808"/>
                                          </p:stCondLst>
                                        </p:cTn>
                                        <p:tgtEl>
                                          <p:spTgt spid="15"/>
                                        </p:tgtEl>
                                      </p:cBhvr>
                                      <p:to x="100000" y="95000"/>
                                    </p:animScale>
                                    <p:animScale>
                                      <p:cBhvr>
                                        <p:cTn id="46" dur="166" decel="50000">
                                          <p:stCondLst>
                                            <p:cond delay="1834"/>
                                          </p:stCondLst>
                                        </p:cTn>
                                        <p:tgtEl>
                                          <p:spTgt spid="15"/>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80">
                                          <p:stCondLst>
                                            <p:cond delay="0"/>
                                          </p:stCondLst>
                                        </p:cTn>
                                        <p:tgtEl>
                                          <p:spTgt spid="17"/>
                                        </p:tgtEl>
                                      </p:cBhvr>
                                    </p:animEffect>
                                    <p:anim calcmode="lin" valueType="num">
                                      <p:cBhvr>
                                        <p:cTn id="5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5" dur="26">
                                          <p:stCondLst>
                                            <p:cond delay="650"/>
                                          </p:stCondLst>
                                        </p:cTn>
                                        <p:tgtEl>
                                          <p:spTgt spid="17"/>
                                        </p:tgtEl>
                                      </p:cBhvr>
                                      <p:to x="100000" y="60000"/>
                                    </p:animScale>
                                    <p:animScale>
                                      <p:cBhvr>
                                        <p:cTn id="56" dur="166" decel="50000">
                                          <p:stCondLst>
                                            <p:cond delay="676"/>
                                          </p:stCondLst>
                                        </p:cTn>
                                        <p:tgtEl>
                                          <p:spTgt spid="17"/>
                                        </p:tgtEl>
                                      </p:cBhvr>
                                      <p:to x="100000" y="100000"/>
                                    </p:animScale>
                                    <p:animScale>
                                      <p:cBhvr>
                                        <p:cTn id="57" dur="26">
                                          <p:stCondLst>
                                            <p:cond delay="1312"/>
                                          </p:stCondLst>
                                        </p:cTn>
                                        <p:tgtEl>
                                          <p:spTgt spid="17"/>
                                        </p:tgtEl>
                                      </p:cBhvr>
                                      <p:to x="100000" y="80000"/>
                                    </p:animScale>
                                    <p:animScale>
                                      <p:cBhvr>
                                        <p:cTn id="58" dur="166" decel="50000">
                                          <p:stCondLst>
                                            <p:cond delay="1338"/>
                                          </p:stCondLst>
                                        </p:cTn>
                                        <p:tgtEl>
                                          <p:spTgt spid="17"/>
                                        </p:tgtEl>
                                      </p:cBhvr>
                                      <p:to x="100000" y="100000"/>
                                    </p:animScale>
                                    <p:animScale>
                                      <p:cBhvr>
                                        <p:cTn id="59" dur="26">
                                          <p:stCondLst>
                                            <p:cond delay="1642"/>
                                          </p:stCondLst>
                                        </p:cTn>
                                        <p:tgtEl>
                                          <p:spTgt spid="17"/>
                                        </p:tgtEl>
                                      </p:cBhvr>
                                      <p:to x="100000" y="90000"/>
                                    </p:animScale>
                                    <p:animScale>
                                      <p:cBhvr>
                                        <p:cTn id="60" dur="166" decel="50000">
                                          <p:stCondLst>
                                            <p:cond delay="1668"/>
                                          </p:stCondLst>
                                        </p:cTn>
                                        <p:tgtEl>
                                          <p:spTgt spid="17"/>
                                        </p:tgtEl>
                                      </p:cBhvr>
                                      <p:to x="100000" y="100000"/>
                                    </p:animScale>
                                    <p:animScale>
                                      <p:cBhvr>
                                        <p:cTn id="61" dur="26">
                                          <p:stCondLst>
                                            <p:cond delay="1808"/>
                                          </p:stCondLst>
                                        </p:cTn>
                                        <p:tgtEl>
                                          <p:spTgt spid="17"/>
                                        </p:tgtEl>
                                      </p:cBhvr>
                                      <p:to x="100000" y="95000"/>
                                    </p:animScale>
                                    <p:animScale>
                                      <p:cBhvr>
                                        <p:cTn id="62" dur="166" decel="50000">
                                          <p:stCondLst>
                                            <p:cond delay="1834"/>
                                          </p:stCondLst>
                                        </p:cTn>
                                        <p:tgtEl>
                                          <p:spTgt spid="17"/>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80">
                                          <p:stCondLst>
                                            <p:cond delay="0"/>
                                          </p:stCondLst>
                                        </p:cTn>
                                        <p:tgtEl>
                                          <p:spTgt spid="18"/>
                                        </p:tgtEl>
                                      </p:cBhvr>
                                    </p:animEffect>
                                    <p:anim calcmode="lin" valueType="num">
                                      <p:cBhvr>
                                        <p:cTn id="6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1" dur="26">
                                          <p:stCondLst>
                                            <p:cond delay="650"/>
                                          </p:stCondLst>
                                        </p:cTn>
                                        <p:tgtEl>
                                          <p:spTgt spid="18"/>
                                        </p:tgtEl>
                                      </p:cBhvr>
                                      <p:to x="100000" y="60000"/>
                                    </p:animScale>
                                    <p:animScale>
                                      <p:cBhvr>
                                        <p:cTn id="72" dur="166" decel="50000">
                                          <p:stCondLst>
                                            <p:cond delay="676"/>
                                          </p:stCondLst>
                                        </p:cTn>
                                        <p:tgtEl>
                                          <p:spTgt spid="18"/>
                                        </p:tgtEl>
                                      </p:cBhvr>
                                      <p:to x="100000" y="100000"/>
                                    </p:animScale>
                                    <p:animScale>
                                      <p:cBhvr>
                                        <p:cTn id="73" dur="26">
                                          <p:stCondLst>
                                            <p:cond delay="1312"/>
                                          </p:stCondLst>
                                        </p:cTn>
                                        <p:tgtEl>
                                          <p:spTgt spid="18"/>
                                        </p:tgtEl>
                                      </p:cBhvr>
                                      <p:to x="100000" y="80000"/>
                                    </p:animScale>
                                    <p:animScale>
                                      <p:cBhvr>
                                        <p:cTn id="74" dur="166" decel="50000">
                                          <p:stCondLst>
                                            <p:cond delay="1338"/>
                                          </p:stCondLst>
                                        </p:cTn>
                                        <p:tgtEl>
                                          <p:spTgt spid="18"/>
                                        </p:tgtEl>
                                      </p:cBhvr>
                                      <p:to x="100000" y="100000"/>
                                    </p:animScale>
                                    <p:animScale>
                                      <p:cBhvr>
                                        <p:cTn id="75" dur="26">
                                          <p:stCondLst>
                                            <p:cond delay="1642"/>
                                          </p:stCondLst>
                                        </p:cTn>
                                        <p:tgtEl>
                                          <p:spTgt spid="18"/>
                                        </p:tgtEl>
                                      </p:cBhvr>
                                      <p:to x="100000" y="90000"/>
                                    </p:animScale>
                                    <p:animScale>
                                      <p:cBhvr>
                                        <p:cTn id="76" dur="166" decel="50000">
                                          <p:stCondLst>
                                            <p:cond delay="1668"/>
                                          </p:stCondLst>
                                        </p:cTn>
                                        <p:tgtEl>
                                          <p:spTgt spid="18"/>
                                        </p:tgtEl>
                                      </p:cBhvr>
                                      <p:to x="100000" y="100000"/>
                                    </p:animScale>
                                    <p:animScale>
                                      <p:cBhvr>
                                        <p:cTn id="77" dur="26">
                                          <p:stCondLst>
                                            <p:cond delay="1808"/>
                                          </p:stCondLst>
                                        </p:cTn>
                                        <p:tgtEl>
                                          <p:spTgt spid="18"/>
                                        </p:tgtEl>
                                      </p:cBhvr>
                                      <p:to x="100000" y="95000"/>
                                    </p:animScale>
                                    <p:animScale>
                                      <p:cBhvr>
                                        <p:cTn id="78"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63498" grpId="0"/>
      <p:bldP spid="63499" grpId="0"/>
      <p:bldP spid="6350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a:extLst>
              <a:ext uri="{FF2B5EF4-FFF2-40B4-BE49-F238E27FC236}">
                <a16:creationId xmlns:a16="http://schemas.microsoft.com/office/drawing/2014/main" id="{C976C9EB-9679-4495-9295-B1E970DEF58D}"/>
              </a:ext>
            </a:extLst>
          </p:cNvPr>
          <p:cNvSpPr txBox="1">
            <a:spLocks noChangeArrowheads="1"/>
          </p:cNvSpPr>
          <p:nvPr/>
        </p:nvSpPr>
        <p:spPr bwMode="auto">
          <a:xfrm>
            <a:off x="7391400" y="10096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CC"/>
                </a:solidFill>
                <a:latin typeface="Times New Roman" panose="02020603050405020304" pitchFamily="18" charset="0"/>
              </a:rPr>
              <a:t>Mai Văn Tạo</a:t>
            </a:r>
          </a:p>
        </p:txBody>
      </p:sp>
      <p:sp>
        <p:nvSpPr>
          <p:cNvPr id="20483" name="Text Box 5">
            <a:extLst>
              <a:ext uri="{FF2B5EF4-FFF2-40B4-BE49-F238E27FC236}">
                <a16:creationId xmlns:a16="http://schemas.microsoft.com/office/drawing/2014/main" id="{9A95EDA1-C940-4BAA-9AAE-AC8CE71D3526}"/>
              </a:ext>
            </a:extLst>
          </p:cNvPr>
          <p:cNvSpPr txBox="1">
            <a:spLocks noChangeArrowheads="1"/>
          </p:cNvSpPr>
          <p:nvPr/>
        </p:nvSpPr>
        <p:spPr bwMode="auto">
          <a:xfrm>
            <a:off x="1752600" y="1295400"/>
            <a:ext cx="369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i="1" u="sng">
                <a:solidFill>
                  <a:srgbClr val="0000FF"/>
                </a:solidFill>
                <a:latin typeface="Times New Roman" panose="02020603050405020304" pitchFamily="18" charset="0"/>
                <a:cs typeface="Times New Roman" panose="02020603050405020304" pitchFamily="18" charset="0"/>
              </a:rPr>
              <a:t>Luyện đọc:</a:t>
            </a:r>
          </a:p>
        </p:txBody>
      </p:sp>
      <p:sp>
        <p:nvSpPr>
          <p:cNvPr id="20484" name="Text Box 6">
            <a:extLst>
              <a:ext uri="{FF2B5EF4-FFF2-40B4-BE49-F238E27FC236}">
                <a16:creationId xmlns:a16="http://schemas.microsoft.com/office/drawing/2014/main" id="{0870C6C9-F3C8-47A3-B86D-07760606EEA2}"/>
              </a:ext>
            </a:extLst>
          </p:cNvPr>
          <p:cNvSpPr txBox="1">
            <a:spLocks noChangeArrowheads="1"/>
          </p:cNvSpPr>
          <p:nvPr/>
        </p:nvSpPr>
        <p:spPr bwMode="auto">
          <a:xfrm>
            <a:off x="6400800" y="1397000"/>
            <a:ext cx="266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i="1" u="sng">
                <a:solidFill>
                  <a:srgbClr val="0000FF"/>
                </a:solidFill>
                <a:latin typeface="Times New Roman" panose="02020603050405020304" pitchFamily="18" charset="0"/>
                <a:cs typeface="Times New Roman" panose="02020603050405020304" pitchFamily="18" charset="0"/>
              </a:rPr>
              <a:t>Tìm hiểu bài</a:t>
            </a:r>
            <a:r>
              <a:rPr lang="en-US" altLang="en-US" b="1" i="1" u="sng">
                <a:solidFill>
                  <a:srgbClr val="0000FF"/>
                </a:solidFill>
                <a:latin typeface=".VnArial" panose="020BE200000000000000" pitchFamily="34" charset="0"/>
              </a:rPr>
              <a:t>:</a:t>
            </a:r>
          </a:p>
        </p:txBody>
      </p:sp>
      <p:sp>
        <p:nvSpPr>
          <p:cNvPr id="20485" name="Line 9">
            <a:extLst>
              <a:ext uri="{FF2B5EF4-FFF2-40B4-BE49-F238E27FC236}">
                <a16:creationId xmlns:a16="http://schemas.microsoft.com/office/drawing/2014/main" id="{A9FACFBE-CFA8-4115-A60A-CD22B261C95C}"/>
              </a:ext>
            </a:extLst>
          </p:cNvPr>
          <p:cNvSpPr>
            <a:spLocks noChangeShapeType="1"/>
          </p:cNvSpPr>
          <p:nvPr/>
        </p:nvSpPr>
        <p:spPr bwMode="auto">
          <a:xfrm>
            <a:off x="4114800" y="2057400"/>
            <a:ext cx="0" cy="304800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6" name="Text Box 10">
            <a:extLst>
              <a:ext uri="{FF2B5EF4-FFF2-40B4-BE49-F238E27FC236}">
                <a16:creationId xmlns:a16="http://schemas.microsoft.com/office/drawing/2014/main" id="{99977B57-1B01-4C78-9737-15D0AB847E84}"/>
              </a:ext>
            </a:extLst>
          </p:cNvPr>
          <p:cNvSpPr txBox="1">
            <a:spLocks noChangeArrowheads="1"/>
          </p:cNvSpPr>
          <p:nvPr/>
        </p:nvSpPr>
        <p:spPr bwMode="auto">
          <a:xfrm>
            <a:off x="457200" y="2438400"/>
            <a:ext cx="342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rPr>
              <a:t>Mưa ở Cà Mau có gì khác thường?</a:t>
            </a:r>
          </a:p>
        </p:txBody>
      </p:sp>
      <p:sp>
        <p:nvSpPr>
          <p:cNvPr id="20487" name="Text Box 11">
            <a:extLst>
              <a:ext uri="{FF2B5EF4-FFF2-40B4-BE49-F238E27FC236}">
                <a16:creationId xmlns:a16="http://schemas.microsoft.com/office/drawing/2014/main" id="{5E5F8421-9474-43A9-AB70-BF1319907487}"/>
              </a:ext>
            </a:extLst>
          </p:cNvPr>
          <p:cNvSpPr txBox="1">
            <a:spLocks noChangeArrowheads="1"/>
          </p:cNvSpPr>
          <p:nvPr/>
        </p:nvSpPr>
        <p:spPr bwMode="auto">
          <a:xfrm>
            <a:off x="228600" y="1828800"/>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u="sng">
                <a:solidFill>
                  <a:srgbClr val="800080"/>
                </a:solidFill>
                <a:latin typeface="Times New Roman" panose="02020603050405020304" pitchFamily="18" charset="0"/>
              </a:rPr>
              <a:t>Đoạn 1:</a:t>
            </a:r>
          </a:p>
        </p:txBody>
      </p:sp>
      <p:sp>
        <p:nvSpPr>
          <p:cNvPr id="3" name="TextBox 2">
            <a:extLst>
              <a:ext uri="{FF2B5EF4-FFF2-40B4-BE49-F238E27FC236}">
                <a16:creationId xmlns:a16="http://schemas.microsoft.com/office/drawing/2014/main" id="{649A7BD3-42E4-4BD3-99D0-1A21B4F52934}"/>
              </a:ext>
            </a:extLst>
          </p:cNvPr>
          <p:cNvSpPr txBox="1">
            <a:spLocks noChangeArrowheads="1"/>
          </p:cNvSpPr>
          <p:nvPr/>
        </p:nvSpPr>
        <p:spPr bwMode="auto">
          <a:xfrm>
            <a:off x="4648200" y="2362200"/>
            <a:ext cx="7543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Mưa ở Cà Mau là mưa dông rất đột ngột, dữ dội nhưng chóng tạnh</a:t>
            </a:r>
          </a:p>
        </p:txBody>
      </p:sp>
      <p:sp>
        <p:nvSpPr>
          <p:cNvPr id="20489" name="Text Box 2">
            <a:extLst>
              <a:ext uri="{FF2B5EF4-FFF2-40B4-BE49-F238E27FC236}">
                <a16:creationId xmlns:a16="http://schemas.microsoft.com/office/drawing/2014/main" id="{2801BC87-D5DC-4E2D-BEA3-B584E1FA8764}"/>
              </a:ext>
            </a:extLst>
          </p:cNvPr>
          <p:cNvSpPr txBox="1">
            <a:spLocks noChangeArrowheads="1"/>
          </p:cNvSpPr>
          <p:nvPr/>
        </p:nvSpPr>
        <p:spPr bwMode="auto">
          <a:xfrm>
            <a:off x="4343400" y="76200"/>
            <a:ext cx="36988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200" b="1" u="sng">
                <a:solidFill>
                  <a:srgbClr val="003300"/>
                </a:solidFill>
                <a:latin typeface="Times New Roman" panose="02020603050405020304" pitchFamily="18" charset="0"/>
                <a:cs typeface="Times New Roman" panose="02020603050405020304" pitchFamily="18" charset="0"/>
              </a:rPr>
              <a:t>Tập đọc</a:t>
            </a:r>
          </a:p>
        </p:txBody>
      </p:sp>
      <p:sp>
        <p:nvSpPr>
          <p:cNvPr id="20490" name="WordArt 6">
            <a:extLst>
              <a:ext uri="{FF2B5EF4-FFF2-40B4-BE49-F238E27FC236}">
                <a16:creationId xmlns:a16="http://schemas.microsoft.com/office/drawing/2014/main" id="{F1B44CC8-FD48-4E4E-B99C-D59820997C05}"/>
              </a:ext>
            </a:extLst>
          </p:cNvPr>
          <p:cNvSpPr>
            <a:spLocks noChangeArrowheads="1" noChangeShapeType="1"/>
          </p:cNvSpPr>
          <p:nvPr/>
        </p:nvSpPr>
        <p:spPr bwMode="auto">
          <a:xfrm>
            <a:off x="4495800" y="457200"/>
            <a:ext cx="3505200" cy="4841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panose="02020603050405020304" pitchFamily="18" charset="0"/>
                <a:cs typeface="Times New Roman" panose="02020603050405020304" pitchFamily="18" charset="0"/>
              </a:rPr>
              <a:t>Đất Cà Mau</a:t>
            </a:r>
          </a:p>
        </p:txBody>
      </p:sp>
      <p:pic>
        <p:nvPicPr>
          <p:cNvPr id="20491" name="Picture 309" descr="Picture1">
            <a:extLst>
              <a:ext uri="{FF2B5EF4-FFF2-40B4-BE49-F238E27FC236}">
                <a16:creationId xmlns:a16="http://schemas.microsoft.com/office/drawing/2014/main" id="{E5A1DCFF-F38C-4147-B52C-E37B6845D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307" descr="Picture1">
            <a:extLst>
              <a:ext uri="{FF2B5EF4-FFF2-40B4-BE49-F238E27FC236}">
                <a16:creationId xmlns:a16="http://schemas.microsoft.com/office/drawing/2014/main" id="{6B7CCBB3-5ACC-45C1-AB1A-18EE9AF12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0093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308" descr="Picture1">
            <a:extLst>
              <a:ext uri="{FF2B5EF4-FFF2-40B4-BE49-F238E27FC236}">
                <a16:creationId xmlns:a16="http://schemas.microsoft.com/office/drawing/2014/main" id="{6E0D712B-1B7E-4CE1-A12D-9F21F4540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5888" y="5751512"/>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306" descr="Picture1">
            <a:extLst>
              <a:ext uri="{FF2B5EF4-FFF2-40B4-BE49-F238E27FC236}">
                <a16:creationId xmlns:a16="http://schemas.microsoft.com/office/drawing/2014/main" id="{17C543D2-8077-465E-9EB9-96C22A8FC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893425" y="5635625"/>
            <a:ext cx="12223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mua-lon[1]">
            <a:extLst>
              <a:ext uri="{FF2B5EF4-FFF2-40B4-BE49-F238E27FC236}">
                <a16:creationId xmlns:a16="http://schemas.microsoft.com/office/drawing/2014/main" id="{7A506D1D-E109-409D-9624-C13CCA8A40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3919" y="3469421"/>
            <a:ext cx="598950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14411"/>
    </mc:Choice>
    <mc:Fallback xmlns="">
      <p:transition advTm="1441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11850AA0-06E7-4243-9F60-9FBAD833BF79}"/>
              </a:ext>
            </a:extLst>
          </p:cNvPr>
          <p:cNvSpPr txBox="1">
            <a:spLocks noChangeArrowheads="1"/>
          </p:cNvSpPr>
          <p:nvPr/>
        </p:nvSpPr>
        <p:spPr bwMode="auto">
          <a:xfrm>
            <a:off x="2819400" y="0"/>
            <a:ext cx="655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200" b="1" u="sng">
                <a:solidFill>
                  <a:srgbClr val="003300"/>
                </a:solidFill>
              </a:rPr>
              <a:t>Tập đọc:</a:t>
            </a:r>
          </a:p>
        </p:txBody>
      </p:sp>
      <p:sp>
        <p:nvSpPr>
          <p:cNvPr id="21507" name="Text Box 6">
            <a:extLst>
              <a:ext uri="{FF2B5EF4-FFF2-40B4-BE49-F238E27FC236}">
                <a16:creationId xmlns:a16="http://schemas.microsoft.com/office/drawing/2014/main" id="{815846C9-1D53-4BB0-B6BB-81E906BF887E}"/>
              </a:ext>
            </a:extLst>
          </p:cNvPr>
          <p:cNvSpPr txBox="1">
            <a:spLocks noChangeArrowheads="1"/>
          </p:cNvSpPr>
          <p:nvPr/>
        </p:nvSpPr>
        <p:spPr bwMode="auto">
          <a:xfrm>
            <a:off x="7391400" y="990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CC"/>
                </a:solidFill>
                <a:latin typeface="Times New Roman" panose="02020603050405020304" pitchFamily="18" charset="0"/>
              </a:rPr>
              <a:t>Mai Văn Tạo</a:t>
            </a:r>
          </a:p>
        </p:txBody>
      </p:sp>
      <p:sp>
        <p:nvSpPr>
          <p:cNvPr id="21508" name="Text Box 6">
            <a:extLst>
              <a:ext uri="{FF2B5EF4-FFF2-40B4-BE49-F238E27FC236}">
                <a16:creationId xmlns:a16="http://schemas.microsoft.com/office/drawing/2014/main" id="{E8C56C62-EE0D-4AE6-8101-DCC24C5213C2}"/>
              </a:ext>
            </a:extLst>
          </p:cNvPr>
          <p:cNvSpPr txBox="1">
            <a:spLocks noChangeArrowheads="1"/>
          </p:cNvSpPr>
          <p:nvPr/>
        </p:nvSpPr>
        <p:spPr bwMode="auto">
          <a:xfrm>
            <a:off x="1143000" y="10922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i="1" u="sng">
                <a:solidFill>
                  <a:srgbClr val="0000FF"/>
                </a:solidFill>
                <a:latin typeface="Times New Roman" panose="02020603050405020304" pitchFamily="18" charset="0"/>
                <a:cs typeface="Times New Roman" panose="02020603050405020304" pitchFamily="18" charset="0"/>
              </a:rPr>
              <a:t>Tìm hiểu bài</a:t>
            </a:r>
            <a:r>
              <a:rPr lang="en-US" altLang="en-US" b="1" i="1">
                <a:solidFill>
                  <a:srgbClr val="0000FF"/>
                </a:solidFill>
                <a:latin typeface=".VnArial" panose="020BE200000000000000" pitchFamily="34" charset="0"/>
              </a:rPr>
              <a:t>:</a:t>
            </a:r>
          </a:p>
        </p:txBody>
      </p:sp>
      <p:sp>
        <p:nvSpPr>
          <p:cNvPr id="65544" name="Text Box 8">
            <a:extLst>
              <a:ext uri="{FF2B5EF4-FFF2-40B4-BE49-F238E27FC236}">
                <a16:creationId xmlns:a16="http://schemas.microsoft.com/office/drawing/2014/main" id="{B8F4B310-7857-48E8-AF7D-DFC98B89A316}"/>
              </a:ext>
            </a:extLst>
          </p:cNvPr>
          <p:cNvSpPr txBox="1">
            <a:spLocks noChangeArrowheads="1"/>
          </p:cNvSpPr>
          <p:nvPr/>
        </p:nvSpPr>
        <p:spPr bwMode="auto">
          <a:xfrm>
            <a:off x="838200" y="4368800"/>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rPr>
              <a:t>Em hãy đặt tên cho đoạn 1 này?</a:t>
            </a:r>
          </a:p>
        </p:txBody>
      </p:sp>
      <p:sp>
        <p:nvSpPr>
          <p:cNvPr id="15366" name="Text Box 9">
            <a:extLst>
              <a:ext uri="{FF2B5EF4-FFF2-40B4-BE49-F238E27FC236}">
                <a16:creationId xmlns:a16="http://schemas.microsoft.com/office/drawing/2014/main" id="{53EFBA34-0AAF-4533-B8E0-3B5F9823932D}"/>
              </a:ext>
            </a:extLst>
          </p:cNvPr>
          <p:cNvSpPr txBox="1">
            <a:spLocks noChangeArrowheads="1"/>
          </p:cNvSpPr>
          <p:nvPr/>
        </p:nvSpPr>
        <p:spPr bwMode="auto">
          <a:xfrm>
            <a:off x="1905000" y="1649413"/>
            <a:ext cx="2209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rPr>
              <a:t>Đoạn 1:</a:t>
            </a:r>
          </a:p>
        </p:txBody>
      </p:sp>
      <p:sp>
        <p:nvSpPr>
          <p:cNvPr id="9" name="Text Box 13">
            <a:extLst>
              <a:ext uri="{FF2B5EF4-FFF2-40B4-BE49-F238E27FC236}">
                <a16:creationId xmlns:a16="http://schemas.microsoft.com/office/drawing/2014/main" id="{806170B5-D362-4494-9F71-6417B7B52C0E}"/>
              </a:ext>
            </a:extLst>
          </p:cNvPr>
          <p:cNvSpPr txBox="1">
            <a:spLocks noChangeArrowheads="1"/>
          </p:cNvSpPr>
          <p:nvPr/>
        </p:nvSpPr>
        <p:spPr bwMode="auto">
          <a:xfrm>
            <a:off x="838200" y="2463800"/>
            <a:ext cx="1097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latin typeface="Times New Roman" panose="02020603050405020304" pitchFamily="18" charset="0"/>
              </a:rPr>
              <a:t>Em hình dung cơn mưa “hối hả” là mưa như thế nào?</a:t>
            </a:r>
          </a:p>
        </p:txBody>
      </p:sp>
      <p:sp>
        <p:nvSpPr>
          <p:cNvPr id="2" name="TextBox 1">
            <a:extLst>
              <a:ext uri="{FF2B5EF4-FFF2-40B4-BE49-F238E27FC236}">
                <a16:creationId xmlns:a16="http://schemas.microsoft.com/office/drawing/2014/main" id="{E1265919-31C3-45DE-97CE-FECAB2F31430}"/>
              </a:ext>
            </a:extLst>
          </p:cNvPr>
          <p:cNvSpPr txBox="1">
            <a:spLocks noChangeArrowheads="1"/>
          </p:cNvSpPr>
          <p:nvPr/>
        </p:nvSpPr>
        <p:spPr bwMode="auto">
          <a:xfrm>
            <a:off x="762000" y="3113088"/>
            <a:ext cx="10744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Là cơn mưa rất nhanh, ào đến như con người hối hả làm một việc gì đó khi sợ bị muộn giờ.</a:t>
            </a:r>
          </a:p>
        </p:txBody>
      </p:sp>
      <p:sp>
        <p:nvSpPr>
          <p:cNvPr id="12" name="Right Arrow 11">
            <a:extLst>
              <a:ext uri="{FF2B5EF4-FFF2-40B4-BE49-F238E27FC236}">
                <a16:creationId xmlns:a16="http://schemas.microsoft.com/office/drawing/2014/main" id="{CE39A4F7-8ADF-4DCF-860B-37C6B72D89BE}"/>
              </a:ext>
            </a:extLst>
          </p:cNvPr>
          <p:cNvSpPr/>
          <p:nvPr/>
        </p:nvSpPr>
        <p:spPr>
          <a:xfrm>
            <a:off x="1600200" y="5487988"/>
            <a:ext cx="457200" cy="242887"/>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200">
              <a:solidFill>
                <a:srgbClr val="FF0000"/>
              </a:solidFill>
            </a:endParaRPr>
          </a:p>
        </p:txBody>
      </p:sp>
      <p:sp>
        <p:nvSpPr>
          <p:cNvPr id="13" name="TextBox 12">
            <a:extLst>
              <a:ext uri="{FF2B5EF4-FFF2-40B4-BE49-F238E27FC236}">
                <a16:creationId xmlns:a16="http://schemas.microsoft.com/office/drawing/2014/main" id="{9A48D0D9-B7BB-4C79-86A4-2E8B7A537C9E}"/>
              </a:ext>
            </a:extLst>
          </p:cNvPr>
          <p:cNvSpPr txBox="1"/>
          <p:nvPr/>
        </p:nvSpPr>
        <p:spPr>
          <a:xfrm>
            <a:off x="2362200" y="5359400"/>
            <a:ext cx="3048000" cy="584200"/>
          </a:xfrm>
          <a:prstGeom prst="rect">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a:spAutoFit/>
          </a:bodyPr>
          <a:lstStyle/>
          <a:p>
            <a:pPr eaLnBrk="1" hangingPunct="1">
              <a:defRPr/>
            </a:pPr>
            <a:r>
              <a:rPr lang="en-US" sz="3200" b="1" dirty="0">
                <a:solidFill>
                  <a:schemeClr val="tx1"/>
                </a:solidFill>
                <a:latin typeface="Times New Roman" pitchFamily="18" charset="0"/>
                <a:cs typeface="Times New Roman" pitchFamily="18" charset="0"/>
              </a:rPr>
              <a:t>Mưa Cà Mau</a:t>
            </a:r>
          </a:p>
        </p:txBody>
      </p:sp>
      <p:pic>
        <p:nvPicPr>
          <p:cNvPr id="21515" name="Picture 309" descr="Picture1">
            <a:extLst>
              <a:ext uri="{FF2B5EF4-FFF2-40B4-BE49-F238E27FC236}">
                <a16:creationId xmlns:a16="http://schemas.microsoft.com/office/drawing/2014/main" id="{9A62D999-386B-474E-84DC-03E983696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307" descr="Picture1">
            <a:extLst>
              <a:ext uri="{FF2B5EF4-FFF2-40B4-BE49-F238E27FC236}">
                <a16:creationId xmlns:a16="http://schemas.microsoft.com/office/drawing/2014/main" id="{B795E0BC-1CF8-497A-9AD9-C7EC7F729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015663" y="-57150"/>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WordArt 6">
            <a:extLst>
              <a:ext uri="{FF2B5EF4-FFF2-40B4-BE49-F238E27FC236}">
                <a16:creationId xmlns:a16="http://schemas.microsoft.com/office/drawing/2014/main" id="{77DFE0AA-F924-443F-9DBD-6534F954629A}"/>
              </a:ext>
            </a:extLst>
          </p:cNvPr>
          <p:cNvSpPr>
            <a:spLocks noChangeArrowheads="1" noChangeShapeType="1"/>
          </p:cNvSpPr>
          <p:nvPr/>
        </p:nvSpPr>
        <p:spPr bwMode="auto">
          <a:xfrm>
            <a:off x="4495800" y="457200"/>
            <a:ext cx="3505200" cy="4841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panose="02020603050405020304" pitchFamily="18" charset="0"/>
                <a:cs typeface="Times New Roman" panose="02020603050405020304" pitchFamily="18" charset="0"/>
              </a:rPr>
              <a:t>Đất Cà Mau</a:t>
            </a:r>
          </a:p>
        </p:txBody>
      </p:sp>
      <p:pic>
        <p:nvPicPr>
          <p:cNvPr id="21518" name="Picture 308" descr="Picture1">
            <a:extLst>
              <a:ext uri="{FF2B5EF4-FFF2-40B4-BE49-F238E27FC236}">
                <a16:creationId xmlns:a16="http://schemas.microsoft.com/office/drawing/2014/main" id="{F60BD1DC-A36D-4910-9862-076526399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5888" y="5751512"/>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306" descr="Picture1">
            <a:extLst>
              <a:ext uri="{FF2B5EF4-FFF2-40B4-BE49-F238E27FC236}">
                <a16:creationId xmlns:a16="http://schemas.microsoft.com/office/drawing/2014/main" id="{A5F6CA05-4EF9-400F-93F8-927928A97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893425" y="5635625"/>
            <a:ext cx="12223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21581"/>
    </mc:Choice>
    <mc:Fallback xmlns="">
      <p:transition advTm="2158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500"/>
                                        <p:tgtEl>
                                          <p:spTgt spid="1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5544"/>
                                        </p:tgtEl>
                                        <p:attrNameLst>
                                          <p:attrName>style.visibility</p:attrName>
                                        </p:attrNameLst>
                                      </p:cBhvr>
                                      <p:to>
                                        <p:strVal val="visible"/>
                                      </p:to>
                                    </p:set>
                                    <p:animEffect transition="in" filter="barn(inVertical)">
                                      <p:cBhvr>
                                        <p:cTn id="24" dur="500"/>
                                        <p:tgtEl>
                                          <p:spTgt spid="6554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p:bldP spid="15366" grpId="0"/>
      <p:bldP spid="9" grpId="0"/>
      <p:bldP spid="2" grpId="0"/>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6">
            <a:extLst>
              <a:ext uri="{FF2B5EF4-FFF2-40B4-BE49-F238E27FC236}">
                <a16:creationId xmlns:a16="http://schemas.microsoft.com/office/drawing/2014/main" id="{138B7250-0445-4561-8B26-B61B2E3481AB}"/>
              </a:ext>
            </a:extLst>
          </p:cNvPr>
          <p:cNvSpPr>
            <a:spLocks noChangeArrowheads="1" noChangeShapeType="1"/>
          </p:cNvSpPr>
          <p:nvPr/>
        </p:nvSpPr>
        <p:spPr bwMode="auto">
          <a:xfrm>
            <a:off x="4800600" y="887413"/>
            <a:ext cx="3505200" cy="4841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panose="02020603050405020304" pitchFamily="18" charset="0"/>
                <a:cs typeface="Times New Roman" panose="02020603050405020304" pitchFamily="18" charset="0"/>
              </a:rPr>
              <a:t>Đất Cà Mau</a:t>
            </a:r>
          </a:p>
        </p:txBody>
      </p:sp>
      <p:sp>
        <p:nvSpPr>
          <p:cNvPr id="12295" name="WordArt 7">
            <a:extLst>
              <a:ext uri="{FF2B5EF4-FFF2-40B4-BE49-F238E27FC236}">
                <a16:creationId xmlns:a16="http://schemas.microsoft.com/office/drawing/2014/main" id="{FE5113BD-3CC1-492E-A6FC-7403B80B97F2}"/>
              </a:ext>
            </a:extLst>
          </p:cNvPr>
          <p:cNvSpPr>
            <a:spLocks noChangeArrowheads="1" noChangeShapeType="1"/>
          </p:cNvSpPr>
          <p:nvPr/>
        </p:nvSpPr>
        <p:spPr bwMode="auto">
          <a:xfrm>
            <a:off x="1066947" y="1905040"/>
            <a:ext cx="1228725" cy="352408"/>
          </a:xfrm>
          <a:prstGeom prst="rect">
            <a:avLst/>
          </a:prstGeom>
        </p:spPr>
        <p:txBody>
          <a:bodyPr wrap="none" fromWordArt="1">
            <a:prstTxWarp prst="textPlain">
              <a:avLst>
                <a:gd name="adj" fmla="val 50000"/>
              </a:avLst>
            </a:prstTxWarp>
          </a:bodyPr>
          <a:lstStyle/>
          <a:p>
            <a:pPr algn="ctr" eaLnBrk="1" hangingPunct="1">
              <a:defRPr/>
            </a:pPr>
            <a:r>
              <a:rPr lang="vi-VN" sz="2000" b="1" u="sng" dirty="0">
                <a:ln w="9525">
                  <a:noFill/>
                  <a:round/>
                  <a:headEnd/>
                  <a:tailEnd/>
                </a:ln>
                <a:solidFill>
                  <a:srgbClr val="000000"/>
                </a:solidFill>
                <a:latin typeface="Times New Roman"/>
                <a:cs typeface="Times New Roman"/>
              </a:rPr>
              <a:t>Luyện đọc </a:t>
            </a:r>
            <a:r>
              <a:rPr lang="vi-VN" sz="2000" b="1" dirty="0">
                <a:ln w="9525">
                  <a:noFill/>
                  <a:round/>
                  <a:headEnd/>
                  <a:tailEnd/>
                </a:ln>
                <a:solidFill>
                  <a:srgbClr val="000000"/>
                </a:solidFill>
                <a:latin typeface="Times New Roman"/>
                <a:cs typeface="Times New Roman"/>
              </a:rPr>
              <a:t>:</a:t>
            </a:r>
            <a:endParaRPr lang="en-US" sz="2000" b="1" dirty="0">
              <a:ln w="9525">
                <a:noFill/>
                <a:round/>
                <a:headEnd/>
                <a:tailEnd/>
              </a:ln>
              <a:solidFill>
                <a:srgbClr val="000000"/>
              </a:solidFill>
              <a:latin typeface="Times New Roman"/>
              <a:cs typeface="Times New Roman"/>
            </a:endParaRPr>
          </a:p>
        </p:txBody>
      </p:sp>
      <p:sp>
        <p:nvSpPr>
          <p:cNvPr id="12296" name="WordArt 8">
            <a:extLst>
              <a:ext uri="{FF2B5EF4-FFF2-40B4-BE49-F238E27FC236}">
                <a16:creationId xmlns:a16="http://schemas.microsoft.com/office/drawing/2014/main" id="{81924767-112D-40C1-A23F-D3C27CD0EB80}"/>
              </a:ext>
            </a:extLst>
          </p:cNvPr>
          <p:cNvSpPr>
            <a:spLocks noChangeArrowheads="1" noChangeShapeType="1"/>
          </p:cNvSpPr>
          <p:nvPr/>
        </p:nvSpPr>
        <p:spPr bwMode="auto">
          <a:xfrm>
            <a:off x="7267520" y="1905040"/>
            <a:ext cx="962025" cy="352408"/>
          </a:xfrm>
          <a:prstGeom prst="rect">
            <a:avLst/>
          </a:prstGeom>
        </p:spPr>
        <p:txBody>
          <a:bodyPr wrap="none" fromWordArt="1">
            <a:prstTxWarp prst="textPlain">
              <a:avLst>
                <a:gd name="adj" fmla="val 50000"/>
              </a:avLst>
            </a:prstTxWarp>
          </a:bodyPr>
          <a:lstStyle/>
          <a:p>
            <a:pPr algn="ctr" eaLnBrk="1" hangingPunct="1">
              <a:defRPr/>
            </a:pPr>
            <a:r>
              <a:rPr lang="en-US" sz="2000" b="1" u="sng" dirty="0" err="1">
                <a:ln w="9525">
                  <a:noFill/>
                  <a:round/>
                  <a:headEnd/>
                  <a:tailEnd/>
                </a:ln>
                <a:solidFill>
                  <a:srgbClr val="000000"/>
                </a:solidFill>
                <a:latin typeface="Times New Roman"/>
                <a:cs typeface="Times New Roman"/>
              </a:rPr>
              <a:t>Từ</a:t>
            </a:r>
            <a:r>
              <a:rPr lang="en-US" sz="2000" b="1" u="sng" dirty="0">
                <a:ln w="9525">
                  <a:noFill/>
                  <a:round/>
                  <a:headEnd/>
                  <a:tailEnd/>
                </a:ln>
                <a:solidFill>
                  <a:srgbClr val="000000"/>
                </a:solidFill>
                <a:latin typeface="Times New Roman"/>
                <a:cs typeface="Times New Roman"/>
              </a:rPr>
              <a:t> </a:t>
            </a:r>
            <a:r>
              <a:rPr lang="en-US" sz="2000" b="1" u="sng" dirty="0" err="1">
                <a:ln w="9525">
                  <a:noFill/>
                  <a:round/>
                  <a:headEnd/>
                  <a:tailEnd/>
                </a:ln>
                <a:solidFill>
                  <a:srgbClr val="000000"/>
                </a:solidFill>
                <a:latin typeface="Times New Roman"/>
                <a:cs typeface="Times New Roman"/>
              </a:rPr>
              <a:t>ngữ</a:t>
            </a:r>
            <a:r>
              <a:rPr lang="en-US" sz="2000" b="1" u="sng" dirty="0">
                <a:ln w="9525">
                  <a:noFill/>
                  <a:round/>
                  <a:headEnd/>
                  <a:tailEnd/>
                </a:ln>
                <a:solidFill>
                  <a:srgbClr val="000000"/>
                </a:solidFill>
                <a:latin typeface="Times New Roman"/>
                <a:cs typeface="Times New Roman"/>
              </a:rPr>
              <a:t> </a:t>
            </a:r>
            <a:r>
              <a:rPr lang="en-US" sz="2000" b="1" dirty="0">
                <a:ln w="9525">
                  <a:noFill/>
                  <a:round/>
                  <a:headEnd/>
                  <a:tailEnd/>
                </a:ln>
                <a:solidFill>
                  <a:srgbClr val="000000"/>
                </a:solidFill>
                <a:latin typeface="Times New Roman"/>
                <a:cs typeface="Times New Roman"/>
              </a:rPr>
              <a:t>:</a:t>
            </a:r>
          </a:p>
        </p:txBody>
      </p:sp>
      <p:sp>
        <p:nvSpPr>
          <p:cNvPr id="22533" name="Line 10">
            <a:extLst>
              <a:ext uri="{FF2B5EF4-FFF2-40B4-BE49-F238E27FC236}">
                <a16:creationId xmlns:a16="http://schemas.microsoft.com/office/drawing/2014/main" id="{B1B74D4F-0F31-4DC9-81DB-64A315D6ED92}"/>
              </a:ext>
            </a:extLst>
          </p:cNvPr>
          <p:cNvSpPr>
            <a:spLocks noChangeShapeType="1"/>
          </p:cNvSpPr>
          <p:nvPr/>
        </p:nvSpPr>
        <p:spPr bwMode="auto">
          <a:xfrm>
            <a:off x="6019800" y="2286000"/>
            <a:ext cx="0" cy="41910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WordArt 11">
            <a:extLst>
              <a:ext uri="{FF2B5EF4-FFF2-40B4-BE49-F238E27FC236}">
                <a16:creationId xmlns:a16="http://schemas.microsoft.com/office/drawing/2014/main" id="{8C78CBB3-EE4A-4CE8-8586-4E652340C419}"/>
              </a:ext>
            </a:extLst>
          </p:cNvPr>
          <p:cNvSpPr>
            <a:spLocks noChangeArrowheads="1" noChangeShapeType="1"/>
          </p:cNvSpPr>
          <p:nvPr/>
        </p:nvSpPr>
        <p:spPr bwMode="auto">
          <a:xfrm>
            <a:off x="6858000" y="1447800"/>
            <a:ext cx="2581275" cy="282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latin typeface="Times New Roman" panose="02020603050405020304" pitchFamily="18" charset="0"/>
                <a:cs typeface="Times New Roman" panose="02020603050405020304" pitchFamily="18" charset="0"/>
              </a:rPr>
              <a:t> Theo Mai Văn Tạo</a:t>
            </a:r>
          </a:p>
        </p:txBody>
      </p:sp>
      <p:sp>
        <p:nvSpPr>
          <p:cNvPr id="22535" name="WordArt 9">
            <a:extLst>
              <a:ext uri="{FF2B5EF4-FFF2-40B4-BE49-F238E27FC236}">
                <a16:creationId xmlns:a16="http://schemas.microsoft.com/office/drawing/2014/main" id="{A2E3D8BD-1D83-4599-8038-8A309263CEB7}"/>
              </a:ext>
            </a:extLst>
          </p:cNvPr>
          <p:cNvSpPr>
            <a:spLocks noChangeArrowheads="1" noChangeShapeType="1"/>
          </p:cNvSpPr>
          <p:nvPr/>
        </p:nvSpPr>
        <p:spPr bwMode="auto">
          <a:xfrm>
            <a:off x="609600" y="2420938"/>
            <a:ext cx="16764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latin typeface="Times New Roman" panose="02020603050405020304" pitchFamily="18" charset="0"/>
                <a:cs typeface="Times New Roman" panose="02020603050405020304" pitchFamily="18" charset="0"/>
              </a:rPr>
              <a:t>phập phều, </a:t>
            </a:r>
          </a:p>
          <a:p>
            <a:pPr algn="ctr"/>
            <a:endParaRPr lang="en-US" sz="2000" b="1" kern="10">
              <a:latin typeface="Times New Roman" panose="02020603050405020304" pitchFamily="18" charset="0"/>
              <a:cs typeface="Times New Roman" panose="02020603050405020304" pitchFamily="18" charset="0"/>
            </a:endParaRPr>
          </a:p>
        </p:txBody>
      </p:sp>
      <p:sp>
        <p:nvSpPr>
          <p:cNvPr id="22536" name="WordArt 10">
            <a:extLst>
              <a:ext uri="{FF2B5EF4-FFF2-40B4-BE49-F238E27FC236}">
                <a16:creationId xmlns:a16="http://schemas.microsoft.com/office/drawing/2014/main" id="{2735FBC4-099A-4CB1-BC51-3EDA69EB493C}"/>
              </a:ext>
            </a:extLst>
          </p:cNvPr>
          <p:cNvSpPr>
            <a:spLocks noChangeArrowheads="1" noChangeShapeType="1"/>
          </p:cNvSpPr>
          <p:nvPr/>
        </p:nvSpPr>
        <p:spPr bwMode="auto">
          <a:xfrm>
            <a:off x="2286000" y="2417763"/>
            <a:ext cx="1828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quây quần, </a:t>
            </a:r>
          </a:p>
        </p:txBody>
      </p:sp>
      <p:sp>
        <p:nvSpPr>
          <p:cNvPr id="22537" name="Line 12">
            <a:extLst>
              <a:ext uri="{FF2B5EF4-FFF2-40B4-BE49-F238E27FC236}">
                <a16:creationId xmlns:a16="http://schemas.microsoft.com/office/drawing/2014/main" id="{EB3A6C5E-4AD7-4C25-A619-CBBB60343C4E}"/>
              </a:ext>
            </a:extLst>
          </p:cNvPr>
          <p:cNvSpPr>
            <a:spLocks noChangeShapeType="1"/>
          </p:cNvSpPr>
          <p:nvPr/>
        </p:nvSpPr>
        <p:spPr bwMode="auto">
          <a:xfrm>
            <a:off x="1752600" y="2801938"/>
            <a:ext cx="3810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8" name="Line 13">
            <a:extLst>
              <a:ext uri="{FF2B5EF4-FFF2-40B4-BE49-F238E27FC236}">
                <a16:creationId xmlns:a16="http://schemas.microsoft.com/office/drawing/2014/main" id="{7A06270A-AE95-4844-8E0D-85990B965067}"/>
              </a:ext>
            </a:extLst>
          </p:cNvPr>
          <p:cNvSpPr>
            <a:spLocks noChangeShapeType="1"/>
          </p:cNvSpPr>
          <p:nvPr/>
        </p:nvSpPr>
        <p:spPr bwMode="auto">
          <a:xfrm>
            <a:off x="2533650" y="2798763"/>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9" name="Line 14">
            <a:extLst>
              <a:ext uri="{FF2B5EF4-FFF2-40B4-BE49-F238E27FC236}">
                <a16:creationId xmlns:a16="http://schemas.microsoft.com/office/drawing/2014/main" id="{BE2D4483-4C01-4360-BD4D-6594BF3334FE}"/>
              </a:ext>
            </a:extLst>
          </p:cNvPr>
          <p:cNvSpPr>
            <a:spLocks noChangeShapeType="1"/>
          </p:cNvSpPr>
          <p:nvPr/>
        </p:nvSpPr>
        <p:spPr bwMode="auto">
          <a:xfrm>
            <a:off x="3352800" y="2798763"/>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0" name="WordArt 10">
            <a:extLst>
              <a:ext uri="{FF2B5EF4-FFF2-40B4-BE49-F238E27FC236}">
                <a16:creationId xmlns:a16="http://schemas.microsoft.com/office/drawing/2014/main" id="{6925E00E-9DFD-4E4C-AF5C-0EA37B14D454}"/>
              </a:ext>
            </a:extLst>
          </p:cNvPr>
          <p:cNvSpPr>
            <a:spLocks noChangeArrowheads="1" noChangeShapeType="1"/>
          </p:cNvSpPr>
          <p:nvPr/>
        </p:nvSpPr>
        <p:spPr bwMode="auto">
          <a:xfrm>
            <a:off x="609600" y="2971800"/>
            <a:ext cx="10668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 san sát</a:t>
            </a:r>
          </a:p>
        </p:txBody>
      </p:sp>
      <p:sp>
        <p:nvSpPr>
          <p:cNvPr id="22541" name="Line 15">
            <a:extLst>
              <a:ext uri="{FF2B5EF4-FFF2-40B4-BE49-F238E27FC236}">
                <a16:creationId xmlns:a16="http://schemas.microsoft.com/office/drawing/2014/main" id="{3D277211-EA7E-42A1-AF3E-B29D79DF691E}"/>
              </a:ext>
            </a:extLst>
          </p:cNvPr>
          <p:cNvSpPr>
            <a:spLocks noChangeShapeType="1"/>
          </p:cNvSpPr>
          <p:nvPr/>
        </p:nvSpPr>
        <p:spPr bwMode="auto">
          <a:xfrm>
            <a:off x="685800" y="3276600"/>
            <a:ext cx="152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2" name="Line 16">
            <a:extLst>
              <a:ext uri="{FF2B5EF4-FFF2-40B4-BE49-F238E27FC236}">
                <a16:creationId xmlns:a16="http://schemas.microsoft.com/office/drawing/2014/main" id="{F14F2BB9-98D2-4877-81AF-C6B83A38A097}"/>
              </a:ext>
            </a:extLst>
          </p:cNvPr>
          <p:cNvSpPr>
            <a:spLocks noChangeShapeType="1"/>
          </p:cNvSpPr>
          <p:nvPr/>
        </p:nvSpPr>
        <p:spPr bwMode="auto">
          <a:xfrm>
            <a:off x="1295400" y="3294063"/>
            <a:ext cx="152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3" name="TextBox 5">
            <a:extLst>
              <a:ext uri="{FF2B5EF4-FFF2-40B4-BE49-F238E27FC236}">
                <a16:creationId xmlns:a16="http://schemas.microsoft.com/office/drawing/2014/main" id="{F18E93A6-4474-4DF8-BE85-6907A8C099E4}"/>
              </a:ext>
            </a:extLst>
          </p:cNvPr>
          <p:cNvSpPr txBox="1">
            <a:spLocks noChangeArrowheads="1"/>
          </p:cNvSpPr>
          <p:nvPr/>
        </p:nvSpPr>
        <p:spPr bwMode="auto">
          <a:xfrm>
            <a:off x="533400" y="3514725"/>
            <a:ext cx="2019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a:solidFill>
                  <a:srgbClr val="0033CC"/>
                </a:solidFill>
                <a:latin typeface="Times New Roman" panose="02020603050405020304" pitchFamily="18" charset="0"/>
                <a:cs typeface="Times New Roman" panose="02020603050405020304" pitchFamily="18" charset="0"/>
              </a:rPr>
              <a:t>Câu dài: </a:t>
            </a:r>
            <a:endParaRPr lang="en-US" altLang="en-US" sz="2800" b="1">
              <a:solidFill>
                <a:srgbClr val="0033CC"/>
              </a:solidFill>
              <a:latin typeface="Times New Roman" panose="02020603050405020304" pitchFamily="18" charset="0"/>
              <a:cs typeface="Times New Roman" panose="02020603050405020304" pitchFamily="18" charset="0"/>
            </a:endParaRPr>
          </a:p>
        </p:txBody>
      </p:sp>
      <p:sp>
        <p:nvSpPr>
          <p:cNvPr id="22544" name="WordArt 10">
            <a:extLst>
              <a:ext uri="{FF2B5EF4-FFF2-40B4-BE49-F238E27FC236}">
                <a16:creationId xmlns:a16="http://schemas.microsoft.com/office/drawing/2014/main" id="{0D166DF2-898B-43E6-BAC1-8B2DD273DE71}"/>
              </a:ext>
            </a:extLst>
          </p:cNvPr>
          <p:cNvSpPr>
            <a:spLocks noChangeArrowheads="1" noChangeShapeType="1"/>
          </p:cNvSpPr>
          <p:nvPr/>
        </p:nvSpPr>
        <p:spPr bwMode="auto">
          <a:xfrm>
            <a:off x="1790700" y="2895600"/>
            <a:ext cx="2019300" cy="457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 thẳng đuột . </a:t>
            </a:r>
          </a:p>
        </p:txBody>
      </p:sp>
      <p:sp>
        <p:nvSpPr>
          <p:cNvPr id="22545" name="Line 14">
            <a:extLst>
              <a:ext uri="{FF2B5EF4-FFF2-40B4-BE49-F238E27FC236}">
                <a16:creationId xmlns:a16="http://schemas.microsoft.com/office/drawing/2014/main" id="{657092D4-03EE-4B69-A6EA-306FAF81D1A2}"/>
              </a:ext>
            </a:extLst>
          </p:cNvPr>
          <p:cNvSpPr>
            <a:spLocks noChangeShapeType="1"/>
          </p:cNvSpPr>
          <p:nvPr/>
        </p:nvSpPr>
        <p:spPr bwMode="auto">
          <a:xfrm>
            <a:off x="2971800" y="3352800"/>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46" name="WordArt 9">
            <a:extLst>
              <a:ext uri="{FF2B5EF4-FFF2-40B4-BE49-F238E27FC236}">
                <a16:creationId xmlns:a16="http://schemas.microsoft.com/office/drawing/2014/main" id="{89CE0344-A00E-4B4E-841F-08D7B85EC6D6}"/>
              </a:ext>
            </a:extLst>
          </p:cNvPr>
          <p:cNvSpPr>
            <a:spLocks noChangeArrowheads="1" noChangeShapeType="1"/>
          </p:cNvSpPr>
          <p:nvPr/>
        </p:nvSpPr>
        <p:spPr bwMode="auto">
          <a:xfrm>
            <a:off x="6553200" y="2514600"/>
            <a:ext cx="9144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latin typeface="Times New Roman" panose="02020603050405020304" pitchFamily="18" charset="0"/>
                <a:cs typeface="Times New Roman" panose="02020603050405020304" pitchFamily="18" charset="0"/>
              </a:rPr>
              <a:t>phũ, </a:t>
            </a:r>
          </a:p>
          <a:p>
            <a:pPr algn="ctr"/>
            <a:endParaRPr lang="en-US" sz="2000" b="1" kern="10">
              <a:latin typeface="Times New Roman" panose="02020603050405020304" pitchFamily="18" charset="0"/>
              <a:cs typeface="Times New Roman" panose="02020603050405020304" pitchFamily="18" charset="0"/>
            </a:endParaRPr>
          </a:p>
        </p:txBody>
      </p:sp>
      <p:sp>
        <p:nvSpPr>
          <p:cNvPr id="22547" name="WordArt 9">
            <a:extLst>
              <a:ext uri="{FF2B5EF4-FFF2-40B4-BE49-F238E27FC236}">
                <a16:creationId xmlns:a16="http://schemas.microsoft.com/office/drawing/2014/main" id="{E336B0A0-79D2-4A92-87F8-A9DD36B4DBBC}"/>
              </a:ext>
            </a:extLst>
          </p:cNvPr>
          <p:cNvSpPr>
            <a:spLocks noChangeArrowheads="1" noChangeShapeType="1"/>
          </p:cNvSpPr>
          <p:nvPr/>
        </p:nvSpPr>
        <p:spPr bwMode="auto">
          <a:xfrm>
            <a:off x="7467600" y="2438400"/>
            <a:ext cx="1371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2000" b="1" kern="10">
                <a:latin typeface="Times New Roman" panose="02020603050405020304" pitchFamily="18" charset="0"/>
                <a:cs typeface="Times New Roman" panose="02020603050405020304" pitchFamily="18" charset="0"/>
              </a:rPr>
              <a:t>mưa dông, </a:t>
            </a:r>
          </a:p>
          <a:p>
            <a:pPr algn="ctr"/>
            <a:endParaRPr lang="en-US" sz="2000" b="1" kern="10">
              <a:latin typeface="Times New Roman" panose="02020603050405020304" pitchFamily="18" charset="0"/>
              <a:cs typeface="Times New Roman" panose="02020603050405020304" pitchFamily="18" charset="0"/>
            </a:endParaRPr>
          </a:p>
        </p:txBody>
      </p:sp>
      <p:sp>
        <p:nvSpPr>
          <p:cNvPr id="22548" name="Text Box 6">
            <a:extLst>
              <a:ext uri="{FF2B5EF4-FFF2-40B4-BE49-F238E27FC236}">
                <a16:creationId xmlns:a16="http://schemas.microsoft.com/office/drawing/2014/main" id="{FEC3751F-49ED-4901-BD32-18797D697A99}"/>
              </a:ext>
            </a:extLst>
          </p:cNvPr>
          <p:cNvSpPr txBox="1">
            <a:spLocks noChangeArrowheads="1"/>
          </p:cNvSpPr>
          <p:nvPr/>
        </p:nvSpPr>
        <p:spPr bwMode="auto">
          <a:xfrm>
            <a:off x="6629400" y="3459163"/>
            <a:ext cx="3276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200" b="1" i="1" u="sng">
                <a:solidFill>
                  <a:srgbClr val="0000FF"/>
                </a:solidFill>
                <a:latin typeface="Times New Roman" panose="02020603050405020304" pitchFamily="18" charset="0"/>
                <a:cs typeface="Times New Roman" panose="02020603050405020304" pitchFamily="18" charset="0"/>
              </a:rPr>
              <a:t>Tìm hiểu bài</a:t>
            </a:r>
            <a:r>
              <a:rPr lang="en-US" altLang="en-US" sz="2200" b="1" i="1">
                <a:solidFill>
                  <a:srgbClr val="0000FF"/>
                </a:solidFill>
                <a:latin typeface=".VnArial" panose="020BE200000000000000" pitchFamily="34" charset="0"/>
              </a:rPr>
              <a:t>:</a:t>
            </a:r>
          </a:p>
        </p:txBody>
      </p:sp>
      <p:sp>
        <p:nvSpPr>
          <p:cNvPr id="30" name="Text Box 8">
            <a:extLst>
              <a:ext uri="{FF2B5EF4-FFF2-40B4-BE49-F238E27FC236}">
                <a16:creationId xmlns:a16="http://schemas.microsoft.com/office/drawing/2014/main" id="{A301D508-37FD-42B7-910D-48A2B6F4738A}"/>
              </a:ext>
            </a:extLst>
          </p:cNvPr>
          <p:cNvSpPr txBox="1">
            <a:spLocks noChangeArrowheads="1"/>
          </p:cNvSpPr>
          <p:nvPr/>
        </p:nvSpPr>
        <p:spPr bwMode="auto">
          <a:xfrm>
            <a:off x="6629400" y="3916363"/>
            <a:ext cx="5791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1. Đặc điểm của mưa ở Cà Mau</a:t>
            </a:r>
          </a:p>
        </p:txBody>
      </p:sp>
      <p:sp>
        <p:nvSpPr>
          <p:cNvPr id="22550" name="WordArt 9">
            <a:extLst>
              <a:ext uri="{FF2B5EF4-FFF2-40B4-BE49-F238E27FC236}">
                <a16:creationId xmlns:a16="http://schemas.microsoft.com/office/drawing/2014/main" id="{1F01FBF2-4BFB-43E1-8CB5-9CD6BAC9F9FB}"/>
              </a:ext>
            </a:extLst>
          </p:cNvPr>
          <p:cNvSpPr>
            <a:spLocks noChangeArrowheads="1" noChangeShapeType="1"/>
          </p:cNvSpPr>
          <p:nvPr/>
        </p:nvSpPr>
        <p:spPr bwMode="auto">
          <a:xfrm>
            <a:off x="6477000" y="2971800"/>
            <a:ext cx="20574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latin typeface="Times New Roman" panose="02020603050405020304" pitchFamily="18" charset="0"/>
                <a:cs typeface="Times New Roman" panose="02020603050405020304" pitchFamily="18" charset="0"/>
              </a:rPr>
              <a:t>hằng hà sa số. </a:t>
            </a:r>
          </a:p>
          <a:p>
            <a:pPr algn="ctr"/>
            <a:endParaRPr lang="en-US" sz="2000" b="1" kern="10">
              <a:latin typeface="Times New Roman" panose="02020603050405020304" pitchFamily="18" charset="0"/>
              <a:cs typeface="Times New Roman" panose="02020603050405020304" pitchFamily="18" charset="0"/>
            </a:endParaRPr>
          </a:p>
        </p:txBody>
      </p:sp>
      <p:sp>
        <p:nvSpPr>
          <p:cNvPr id="22551" name="Text Box 2">
            <a:extLst>
              <a:ext uri="{FF2B5EF4-FFF2-40B4-BE49-F238E27FC236}">
                <a16:creationId xmlns:a16="http://schemas.microsoft.com/office/drawing/2014/main" id="{E3CB5E7A-7DDA-4F3E-B4DD-C5152C8FAE95}"/>
              </a:ext>
            </a:extLst>
          </p:cNvPr>
          <p:cNvSpPr txBox="1">
            <a:spLocks noChangeArrowheads="1"/>
          </p:cNvSpPr>
          <p:nvPr/>
        </p:nvSpPr>
        <p:spPr bwMode="auto">
          <a:xfrm>
            <a:off x="4419600" y="-76200"/>
            <a:ext cx="3276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GB" altLang="en-US" sz="2200" b="1" i="1"/>
          </a:p>
          <a:p>
            <a:pPr algn="ctr" eaLnBrk="1" hangingPunct="1">
              <a:spcBef>
                <a:spcPct val="50000"/>
              </a:spcBef>
              <a:buFontTx/>
              <a:buNone/>
            </a:pPr>
            <a:r>
              <a:rPr lang="en-GB" altLang="en-US" sz="2200" b="1" u="sng">
                <a:solidFill>
                  <a:srgbClr val="003300"/>
                </a:solidFill>
              </a:rPr>
              <a:t>Tập đọc:</a:t>
            </a:r>
          </a:p>
        </p:txBody>
      </p:sp>
      <p:pic>
        <p:nvPicPr>
          <p:cNvPr id="22552" name="Picture 309" descr="Picture1">
            <a:extLst>
              <a:ext uri="{FF2B5EF4-FFF2-40B4-BE49-F238E27FC236}">
                <a16:creationId xmlns:a16="http://schemas.microsoft.com/office/drawing/2014/main" id="{F832A6B8-FA3D-4540-B883-3A031A10B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307" descr="Picture1">
            <a:extLst>
              <a:ext uri="{FF2B5EF4-FFF2-40B4-BE49-F238E27FC236}">
                <a16:creationId xmlns:a16="http://schemas.microsoft.com/office/drawing/2014/main" id="{30ECDCD2-5F66-400B-B0FC-BE01EA64B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0855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4" name="Text Box 21">
            <a:extLst>
              <a:ext uri="{FF2B5EF4-FFF2-40B4-BE49-F238E27FC236}">
                <a16:creationId xmlns:a16="http://schemas.microsoft.com/office/drawing/2014/main" id="{2BEB56C4-7252-442E-B971-0624BDC645CB}"/>
              </a:ext>
            </a:extLst>
          </p:cNvPr>
          <p:cNvSpPr txBox="1">
            <a:spLocks noChangeArrowheads="1"/>
          </p:cNvSpPr>
          <p:nvPr/>
        </p:nvSpPr>
        <p:spPr bwMode="auto">
          <a:xfrm>
            <a:off x="533400" y="4038600"/>
            <a:ext cx="52578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3399"/>
                </a:solidFill>
                <a:latin typeface="Times New Roman" panose="02020603050405020304" pitchFamily="18" charset="0"/>
              </a:rPr>
              <a:t>Trên cái đất phập phều và lắm gió, dông như thế, cây đứng lẻ khó mà chống nổi với những cơn thịnh nộ của trời.</a:t>
            </a:r>
          </a:p>
        </p:txBody>
      </p:sp>
      <p:sp>
        <p:nvSpPr>
          <p:cNvPr id="22555" name="Line 23">
            <a:extLst>
              <a:ext uri="{FF2B5EF4-FFF2-40B4-BE49-F238E27FC236}">
                <a16:creationId xmlns:a16="http://schemas.microsoft.com/office/drawing/2014/main" id="{23F4C95A-F8D6-453B-8987-2C10D0954941}"/>
              </a:ext>
            </a:extLst>
          </p:cNvPr>
          <p:cNvSpPr>
            <a:spLocks noChangeShapeType="1"/>
          </p:cNvSpPr>
          <p:nvPr/>
        </p:nvSpPr>
        <p:spPr bwMode="auto">
          <a:xfrm>
            <a:off x="2438400" y="4495800"/>
            <a:ext cx="1447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Line 39">
            <a:extLst>
              <a:ext uri="{FF2B5EF4-FFF2-40B4-BE49-F238E27FC236}">
                <a16:creationId xmlns:a16="http://schemas.microsoft.com/office/drawing/2014/main" id="{960A1175-AAA0-4C65-9FD8-30E866DB7196}"/>
              </a:ext>
            </a:extLst>
          </p:cNvPr>
          <p:cNvSpPr>
            <a:spLocks noChangeShapeType="1"/>
          </p:cNvSpPr>
          <p:nvPr/>
        </p:nvSpPr>
        <p:spPr bwMode="auto">
          <a:xfrm>
            <a:off x="4267200" y="4495800"/>
            <a:ext cx="1143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7" name="Line 40">
            <a:extLst>
              <a:ext uri="{FF2B5EF4-FFF2-40B4-BE49-F238E27FC236}">
                <a16:creationId xmlns:a16="http://schemas.microsoft.com/office/drawing/2014/main" id="{87D42E9A-1CFA-432D-BCE1-DFE713AFAA7C}"/>
              </a:ext>
            </a:extLst>
          </p:cNvPr>
          <p:cNvSpPr>
            <a:spLocks noChangeShapeType="1"/>
          </p:cNvSpPr>
          <p:nvPr/>
        </p:nvSpPr>
        <p:spPr bwMode="auto">
          <a:xfrm>
            <a:off x="685800" y="4876800"/>
            <a:ext cx="533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8" name="Line 41">
            <a:extLst>
              <a:ext uri="{FF2B5EF4-FFF2-40B4-BE49-F238E27FC236}">
                <a16:creationId xmlns:a16="http://schemas.microsoft.com/office/drawing/2014/main" id="{1F05504D-F6AB-4ABB-8E78-1A7A85D67447}"/>
              </a:ext>
            </a:extLst>
          </p:cNvPr>
          <p:cNvSpPr>
            <a:spLocks noChangeShapeType="1"/>
          </p:cNvSpPr>
          <p:nvPr/>
        </p:nvSpPr>
        <p:spPr bwMode="auto">
          <a:xfrm>
            <a:off x="3657600" y="5334000"/>
            <a:ext cx="1752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9" name="Line 42">
            <a:extLst>
              <a:ext uri="{FF2B5EF4-FFF2-40B4-BE49-F238E27FC236}">
                <a16:creationId xmlns:a16="http://schemas.microsoft.com/office/drawing/2014/main" id="{AF820D9E-1714-4910-9ED0-5913BB479B97}"/>
              </a:ext>
            </a:extLst>
          </p:cNvPr>
          <p:cNvSpPr>
            <a:spLocks noChangeShapeType="1"/>
          </p:cNvSpPr>
          <p:nvPr/>
        </p:nvSpPr>
        <p:spPr bwMode="auto">
          <a:xfrm flipH="1">
            <a:off x="5478463" y="414655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0" name="Line 43">
            <a:extLst>
              <a:ext uri="{FF2B5EF4-FFF2-40B4-BE49-F238E27FC236}">
                <a16:creationId xmlns:a16="http://schemas.microsoft.com/office/drawing/2014/main" id="{8E006DFB-0DE5-417C-85C9-F5D046743BBB}"/>
              </a:ext>
            </a:extLst>
          </p:cNvPr>
          <p:cNvSpPr>
            <a:spLocks noChangeShapeType="1"/>
          </p:cNvSpPr>
          <p:nvPr/>
        </p:nvSpPr>
        <p:spPr bwMode="auto">
          <a:xfrm flipH="1">
            <a:off x="2514600" y="45720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1" name="Line 44">
            <a:extLst>
              <a:ext uri="{FF2B5EF4-FFF2-40B4-BE49-F238E27FC236}">
                <a16:creationId xmlns:a16="http://schemas.microsoft.com/office/drawing/2014/main" id="{B818DF26-D0B0-46A8-BAD3-890C4B4C9AF7}"/>
              </a:ext>
            </a:extLst>
          </p:cNvPr>
          <p:cNvSpPr>
            <a:spLocks noChangeShapeType="1"/>
          </p:cNvSpPr>
          <p:nvPr/>
        </p:nvSpPr>
        <p:spPr bwMode="auto">
          <a:xfrm flipH="1">
            <a:off x="1752600" y="54864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2" name="Line 45">
            <a:extLst>
              <a:ext uri="{FF2B5EF4-FFF2-40B4-BE49-F238E27FC236}">
                <a16:creationId xmlns:a16="http://schemas.microsoft.com/office/drawing/2014/main" id="{20329523-371E-4C45-922A-A42035242C9B}"/>
              </a:ext>
            </a:extLst>
          </p:cNvPr>
          <p:cNvSpPr>
            <a:spLocks noChangeShapeType="1"/>
          </p:cNvSpPr>
          <p:nvPr/>
        </p:nvSpPr>
        <p:spPr bwMode="auto">
          <a:xfrm flipH="1">
            <a:off x="1828800" y="54864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63" name="Picture 308" descr="Picture1">
            <a:extLst>
              <a:ext uri="{FF2B5EF4-FFF2-40B4-BE49-F238E27FC236}">
                <a16:creationId xmlns:a16="http://schemas.microsoft.com/office/drawing/2014/main" id="{3FC98825-6186-4E40-A4FB-C5C4ECD461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5888" y="5751512"/>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4" name="Picture 306" descr="Picture1">
            <a:extLst>
              <a:ext uri="{FF2B5EF4-FFF2-40B4-BE49-F238E27FC236}">
                <a16:creationId xmlns:a16="http://schemas.microsoft.com/office/drawing/2014/main" id="{EACF1BE3-EAE0-49F6-AF8E-7ABBF1598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893425" y="5635625"/>
            <a:ext cx="12223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Tm="6146"/>
    </mc:Choice>
    <mc:Fallback xmlns="">
      <p:transition advTm="6146"/>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26E425B9-4B8C-4061-91C7-B30FB1B2405D}"/>
              </a:ext>
            </a:extLst>
          </p:cNvPr>
          <p:cNvSpPr txBox="1">
            <a:spLocks noChangeArrowheads="1"/>
          </p:cNvSpPr>
          <p:nvPr/>
        </p:nvSpPr>
        <p:spPr bwMode="auto">
          <a:xfrm>
            <a:off x="4191000" y="-457200"/>
            <a:ext cx="3657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GB" altLang="en-US" sz="2200" b="1" i="1">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GB" altLang="en-US" sz="2200" b="1" u="sng">
                <a:solidFill>
                  <a:srgbClr val="003300"/>
                </a:solidFill>
                <a:latin typeface="Times New Roman" panose="02020603050405020304" pitchFamily="18" charset="0"/>
                <a:cs typeface="Times New Roman" panose="02020603050405020304" pitchFamily="18" charset="0"/>
              </a:rPr>
              <a:t>Tập đọc:</a:t>
            </a:r>
          </a:p>
        </p:txBody>
      </p:sp>
      <p:sp>
        <p:nvSpPr>
          <p:cNvPr id="23555" name="Text Box 6">
            <a:extLst>
              <a:ext uri="{FF2B5EF4-FFF2-40B4-BE49-F238E27FC236}">
                <a16:creationId xmlns:a16="http://schemas.microsoft.com/office/drawing/2014/main" id="{D61C878B-0F11-4937-9E83-7A5C2BBD74EA}"/>
              </a:ext>
            </a:extLst>
          </p:cNvPr>
          <p:cNvSpPr txBox="1">
            <a:spLocks noChangeArrowheads="1"/>
          </p:cNvSpPr>
          <p:nvPr/>
        </p:nvSpPr>
        <p:spPr bwMode="auto">
          <a:xfrm>
            <a:off x="7315200" y="990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CC"/>
                </a:solidFill>
                <a:latin typeface="Times New Roman" panose="02020603050405020304" pitchFamily="18" charset="0"/>
              </a:rPr>
              <a:t>Mai Văn Tạo</a:t>
            </a:r>
          </a:p>
        </p:txBody>
      </p:sp>
      <p:sp>
        <p:nvSpPr>
          <p:cNvPr id="23556" name="Text Box 6">
            <a:extLst>
              <a:ext uri="{FF2B5EF4-FFF2-40B4-BE49-F238E27FC236}">
                <a16:creationId xmlns:a16="http://schemas.microsoft.com/office/drawing/2014/main" id="{5CE671B3-E93E-4633-A72C-1A08C97A5B76}"/>
              </a:ext>
            </a:extLst>
          </p:cNvPr>
          <p:cNvSpPr txBox="1">
            <a:spLocks noChangeArrowheads="1"/>
          </p:cNvSpPr>
          <p:nvPr/>
        </p:nvSpPr>
        <p:spPr bwMode="auto">
          <a:xfrm>
            <a:off x="1295400" y="10668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i="1" u="sng">
                <a:solidFill>
                  <a:srgbClr val="0000FF"/>
                </a:solidFill>
                <a:latin typeface="Times New Roman" panose="02020603050405020304" pitchFamily="18" charset="0"/>
                <a:cs typeface="Times New Roman" panose="02020603050405020304" pitchFamily="18" charset="0"/>
              </a:rPr>
              <a:t>Tìm hiểu bài</a:t>
            </a:r>
            <a:r>
              <a:rPr lang="en-US" altLang="en-US" sz="2400" b="1" i="1">
                <a:solidFill>
                  <a:srgbClr val="0000FF"/>
                </a:solidFill>
                <a:latin typeface=".VnArial" panose="020BE200000000000000" pitchFamily="34" charset="0"/>
              </a:rPr>
              <a:t>:</a:t>
            </a:r>
          </a:p>
        </p:txBody>
      </p:sp>
      <p:sp>
        <p:nvSpPr>
          <p:cNvPr id="22533" name="Text Box 9">
            <a:extLst>
              <a:ext uri="{FF2B5EF4-FFF2-40B4-BE49-F238E27FC236}">
                <a16:creationId xmlns:a16="http://schemas.microsoft.com/office/drawing/2014/main" id="{8D046505-FE2E-4BBC-A8C9-CEB25C80109E}"/>
              </a:ext>
            </a:extLst>
          </p:cNvPr>
          <p:cNvSpPr txBox="1">
            <a:spLocks noChangeArrowheads="1"/>
          </p:cNvSpPr>
          <p:nvPr/>
        </p:nvSpPr>
        <p:spPr bwMode="auto">
          <a:xfrm>
            <a:off x="2667000" y="1447800"/>
            <a:ext cx="586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i="1">
                <a:solidFill>
                  <a:srgbClr val="0033CC"/>
                </a:solidFill>
                <a:latin typeface="Times New Roman" panose="02020603050405020304" pitchFamily="18" charset="0"/>
              </a:rPr>
              <a:t>Đọc thầm và trả lời câu hỏi:</a:t>
            </a:r>
          </a:p>
        </p:txBody>
      </p:sp>
      <p:sp>
        <p:nvSpPr>
          <p:cNvPr id="22534" name="Text Box 10">
            <a:extLst>
              <a:ext uri="{FF2B5EF4-FFF2-40B4-BE49-F238E27FC236}">
                <a16:creationId xmlns:a16="http://schemas.microsoft.com/office/drawing/2014/main" id="{EF78251A-71AA-4B2D-9AED-63A1C63073DA}"/>
              </a:ext>
            </a:extLst>
          </p:cNvPr>
          <p:cNvSpPr txBox="1">
            <a:spLocks noChangeArrowheads="1"/>
          </p:cNvSpPr>
          <p:nvPr/>
        </p:nvSpPr>
        <p:spPr bwMode="auto">
          <a:xfrm>
            <a:off x="1295400" y="14478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i="1">
                <a:solidFill>
                  <a:srgbClr val="0033CC"/>
                </a:solidFill>
                <a:latin typeface="Times New Roman" panose="02020603050405020304" pitchFamily="18" charset="0"/>
              </a:rPr>
              <a:t>Đoạn 2:</a:t>
            </a:r>
          </a:p>
        </p:txBody>
      </p:sp>
      <p:sp>
        <p:nvSpPr>
          <p:cNvPr id="22535" name="Text Box 13">
            <a:extLst>
              <a:ext uri="{FF2B5EF4-FFF2-40B4-BE49-F238E27FC236}">
                <a16:creationId xmlns:a16="http://schemas.microsoft.com/office/drawing/2014/main" id="{599BD93C-7DD0-4DF8-BDEB-F278B4E80BE8}"/>
              </a:ext>
            </a:extLst>
          </p:cNvPr>
          <p:cNvSpPr txBox="1">
            <a:spLocks noChangeArrowheads="1"/>
          </p:cNvSpPr>
          <p:nvPr/>
        </p:nvSpPr>
        <p:spPr bwMode="auto">
          <a:xfrm>
            <a:off x="1371600" y="1981200"/>
            <a:ext cx="586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i="1">
                <a:solidFill>
                  <a:srgbClr val="990099"/>
                </a:solidFill>
                <a:latin typeface="Times New Roman" panose="02020603050405020304" pitchFamily="18" charset="0"/>
              </a:rPr>
              <a:t>Đất ở Cà Mau như thế nào?</a:t>
            </a:r>
          </a:p>
        </p:txBody>
      </p:sp>
      <p:sp>
        <p:nvSpPr>
          <p:cNvPr id="22536" name="Text Box 13">
            <a:extLst>
              <a:ext uri="{FF2B5EF4-FFF2-40B4-BE49-F238E27FC236}">
                <a16:creationId xmlns:a16="http://schemas.microsoft.com/office/drawing/2014/main" id="{B4276CE5-E3CC-4D02-A390-E96AE55B8002}"/>
              </a:ext>
            </a:extLst>
          </p:cNvPr>
          <p:cNvSpPr txBox="1">
            <a:spLocks noChangeArrowheads="1"/>
          </p:cNvSpPr>
          <p:nvPr/>
        </p:nvSpPr>
        <p:spPr bwMode="auto">
          <a:xfrm>
            <a:off x="1295400" y="2438400"/>
            <a:ext cx="586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i="1">
                <a:solidFill>
                  <a:srgbClr val="990099"/>
                </a:solidFill>
                <a:latin typeface="Times New Roman" panose="02020603050405020304" pitchFamily="18" charset="0"/>
              </a:rPr>
              <a:t>Cây cối trên đất Cà Mau mọc ra sao?</a:t>
            </a:r>
          </a:p>
        </p:txBody>
      </p:sp>
      <p:sp>
        <p:nvSpPr>
          <p:cNvPr id="23561" name="WordArt 6">
            <a:extLst>
              <a:ext uri="{FF2B5EF4-FFF2-40B4-BE49-F238E27FC236}">
                <a16:creationId xmlns:a16="http://schemas.microsoft.com/office/drawing/2014/main" id="{BCB3D225-2C06-42B1-9737-4A07E09B2975}"/>
              </a:ext>
            </a:extLst>
          </p:cNvPr>
          <p:cNvSpPr>
            <a:spLocks noChangeArrowheads="1" noChangeShapeType="1"/>
          </p:cNvSpPr>
          <p:nvPr/>
        </p:nvSpPr>
        <p:spPr bwMode="auto">
          <a:xfrm>
            <a:off x="4419600" y="487363"/>
            <a:ext cx="3505200" cy="4841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panose="02020603050405020304" pitchFamily="18" charset="0"/>
                <a:cs typeface="Times New Roman" panose="02020603050405020304" pitchFamily="18" charset="0"/>
              </a:rPr>
              <a:t>Đất Cà Mau</a:t>
            </a:r>
          </a:p>
        </p:txBody>
      </p:sp>
      <p:pic>
        <p:nvPicPr>
          <p:cNvPr id="23562" name="Picture 309" descr="Picture1">
            <a:extLst>
              <a:ext uri="{FF2B5EF4-FFF2-40B4-BE49-F238E27FC236}">
                <a16:creationId xmlns:a16="http://schemas.microsoft.com/office/drawing/2014/main" id="{3311BF40-DA3B-4C52-9850-98B800C0D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307" descr="Picture1">
            <a:extLst>
              <a:ext uri="{FF2B5EF4-FFF2-40B4-BE49-F238E27FC236}">
                <a16:creationId xmlns:a16="http://schemas.microsoft.com/office/drawing/2014/main" id="{77FE7103-E23D-471C-BB48-B5809F820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0093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
            <a:extLst>
              <a:ext uri="{FF2B5EF4-FFF2-40B4-BE49-F238E27FC236}">
                <a16:creationId xmlns:a16="http://schemas.microsoft.com/office/drawing/2014/main" id="{31C854DC-E2C7-4BE2-920F-E3AF40B77981}"/>
              </a:ext>
            </a:extLst>
          </p:cNvPr>
          <p:cNvSpPr txBox="1">
            <a:spLocks noChangeArrowheads="1"/>
          </p:cNvSpPr>
          <p:nvPr/>
        </p:nvSpPr>
        <p:spPr bwMode="auto">
          <a:xfrm>
            <a:off x="228600" y="3028950"/>
            <a:ext cx="11658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a:solidFill>
                  <a:srgbClr val="003300"/>
                </a:solidFill>
              </a:rPr>
              <a:t>	</a:t>
            </a:r>
            <a:r>
              <a:rPr lang="vi-VN" altLang="en-US" sz="2800" b="1">
                <a:solidFill>
                  <a:srgbClr val="003300"/>
                </a:solidFill>
                <a:latin typeface="Times New Roman" panose="02020603050405020304" pitchFamily="18" charset="0"/>
                <a:cs typeface="Times New Roman" panose="02020603050405020304" pitchFamily="18" charset="0"/>
              </a:rPr>
              <a:t>Cà Mau đất xốp. Mùa nắng, đất nẻ chân chim, nền nhà cũng rạn nứt. Trên cái đất phập phều và lắm gió, dông như thế, cây đứng lẻ khó mà chống nổi với những cơn thịnh nộ của trời. Cây b</a:t>
            </a:r>
            <a:r>
              <a:rPr lang="en-US" altLang="en-US" sz="2800" b="1">
                <a:solidFill>
                  <a:srgbClr val="003300"/>
                </a:solidFill>
                <a:latin typeface="Times New Roman" panose="02020603050405020304" pitchFamily="18" charset="0"/>
                <a:cs typeface="Times New Roman" panose="02020603050405020304" pitchFamily="18" charset="0"/>
              </a:rPr>
              <a:t>ì</a:t>
            </a:r>
            <a:r>
              <a:rPr lang="vi-VN" altLang="en-US" sz="2800" b="1">
                <a:solidFill>
                  <a:srgbClr val="003300"/>
                </a:solidFill>
                <a:latin typeface="Times New Roman" panose="02020603050405020304" pitchFamily="18" charset="0"/>
                <a:cs typeface="Times New Roman" panose="02020603050405020304" pitchFamily="18" charset="0"/>
              </a:rPr>
              <a:t>nh bát, cây bần cũng phải quây quần th</a:t>
            </a:r>
            <a:r>
              <a:rPr lang="en-US" altLang="en-US" sz="2800" b="1">
                <a:solidFill>
                  <a:srgbClr val="003300"/>
                </a:solidFill>
                <a:latin typeface="Times New Roman" panose="02020603050405020304" pitchFamily="18" charset="0"/>
                <a:cs typeface="Times New Roman" panose="02020603050405020304" pitchFamily="18" charset="0"/>
              </a:rPr>
              <a:t>à</a:t>
            </a:r>
            <a:r>
              <a:rPr lang="vi-VN" altLang="en-US" sz="2800" b="1">
                <a:solidFill>
                  <a:srgbClr val="003300"/>
                </a:solidFill>
                <a:latin typeface="Times New Roman" panose="02020603050405020304" pitchFamily="18" charset="0"/>
                <a:cs typeface="Times New Roman" panose="02020603050405020304" pitchFamily="18" charset="0"/>
              </a:rPr>
              <a:t>nh ch</a:t>
            </a:r>
            <a:r>
              <a:rPr lang="en-US" altLang="en-US" sz="2800" b="1">
                <a:solidFill>
                  <a:srgbClr val="003300"/>
                </a:solidFill>
                <a:latin typeface="Times New Roman" panose="02020603050405020304" pitchFamily="18" charset="0"/>
                <a:cs typeface="Times New Roman" panose="02020603050405020304" pitchFamily="18" charset="0"/>
              </a:rPr>
              <a:t>ò</a:t>
            </a:r>
            <a:r>
              <a:rPr lang="vi-VN" altLang="en-US" sz="2800" b="1">
                <a:solidFill>
                  <a:srgbClr val="003300"/>
                </a:solidFill>
                <a:latin typeface="Times New Roman" panose="02020603050405020304" pitchFamily="18" charset="0"/>
                <a:cs typeface="Times New Roman" panose="02020603050405020304" pitchFamily="18" charset="0"/>
              </a:rPr>
              <a:t>m, th</a:t>
            </a:r>
            <a:r>
              <a:rPr lang="en-US" altLang="en-US" sz="2800" b="1">
                <a:solidFill>
                  <a:srgbClr val="003300"/>
                </a:solidFill>
                <a:latin typeface="Times New Roman" panose="02020603050405020304" pitchFamily="18" charset="0"/>
                <a:cs typeface="Times New Roman" panose="02020603050405020304" pitchFamily="18" charset="0"/>
              </a:rPr>
              <a:t>à</a:t>
            </a:r>
            <a:r>
              <a:rPr lang="vi-VN" altLang="en-US" sz="2800" b="1">
                <a:solidFill>
                  <a:srgbClr val="003300"/>
                </a:solidFill>
                <a:latin typeface="Times New Roman" panose="02020603050405020304" pitchFamily="18" charset="0"/>
                <a:cs typeface="Times New Roman" panose="02020603050405020304" pitchFamily="18" charset="0"/>
              </a:rPr>
              <a:t>nh rặng; rễ phải dài, phải cắm sâu vào trong lòng đất. Nhiều nhất là đước. Đước mọc san sát đến tận mũi đất cuối cùng, thẳng đuột như hằng hà sa số cây dù xanh cắm trên bãi. Nhà cửa dựng dọc theo những bờ kênh, dưới những hàng đước xanh rì. Nhà nọ sang nhà kia phải leo trên cầu bằng thân cây đước…</a:t>
            </a:r>
            <a:endParaRPr lang="en-GB" altLang="en-US" sz="2800" b="1">
              <a:solidFill>
                <a:srgbClr val="0033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76020"/>
    </mc:Choice>
    <mc:Fallback xmlns="">
      <p:transition advTm="7602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fade">
                                      <p:cBhvr>
                                        <p:cTn id="7" dur="500"/>
                                        <p:tgtEl>
                                          <p:spTgt spid="225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4"/>
                                        </p:tgtEl>
                                        <p:attrNameLst>
                                          <p:attrName>style.visibility</p:attrName>
                                        </p:attrNameLst>
                                      </p:cBhvr>
                                      <p:to>
                                        <p:strVal val="visible"/>
                                      </p:to>
                                    </p:set>
                                    <p:animEffect transition="in" filter="fade">
                                      <p:cBhvr>
                                        <p:cTn id="10" dur="500"/>
                                        <p:tgtEl>
                                          <p:spTgt spid="225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2535"/>
                                        </p:tgtEl>
                                        <p:attrNameLst>
                                          <p:attrName>style.visibility</p:attrName>
                                        </p:attrNameLst>
                                      </p:cBhvr>
                                      <p:to>
                                        <p:strVal val="visible"/>
                                      </p:to>
                                    </p:set>
                                    <p:animEffect transition="in" filter="fade">
                                      <p:cBhvr>
                                        <p:cTn id="15" dur="1000"/>
                                        <p:tgtEl>
                                          <p:spTgt spid="22535"/>
                                        </p:tgtEl>
                                      </p:cBhvr>
                                    </p:animEffect>
                                    <p:anim calcmode="lin" valueType="num">
                                      <p:cBhvr>
                                        <p:cTn id="16" dur="1000" fill="hold"/>
                                        <p:tgtEl>
                                          <p:spTgt spid="22535"/>
                                        </p:tgtEl>
                                        <p:attrNameLst>
                                          <p:attrName>ppt_x</p:attrName>
                                        </p:attrNameLst>
                                      </p:cBhvr>
                                      <p:tavLst>
                                        <p:tav tm="0">
                                          <p:val>
                                            <p:strVal val="#ppt_x"/>
                                          </p:val>
                                        </p:tav>
                                        <p:tav tm="100000">
                                          <p:val>
                                            <p:strVal val="#ppt_x"/>
                                          </p:val>
                                        </p:tav>
                                      </p:tavLst>
                                    </p:anim>
                                    <p:anim calcmode="lin" valueType="num">
                                      <p:cBhvr>
                                        <p:cTn id="17" dur="1000" fill="hold"/>
                                        <p:tgtEl>
                                          <p:spTgt spid="22535"/>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536"/>
                                        </p:tgtEl>
                                        <p:attrNameLst>
                                          <p:attrName>style.visibility</p:attrName>
                                        </p:attrNameLst>
                                      </p:cBhvr>
                                      <p:to>
                                        <p:strVal val="visible"/>
                                      </p:to>
                                    </p:set>
                                    <p:animEffect transition="in" filter="circle(in)">
                                      <p:cBhvr>
                                        <p:cTn id="22" dur="2000"/>
                                        <p:tgtEl>
                                          <p:spTgt spid="225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p:bldP spid="22535" grpId="0"/>
      <p:bldP spid="22536"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A5F379E5-4FAF-4EE6-B747-5CABE908C2C0}"/>
              </a:ext>
            </a:extLst>
          </p:cNvPr>
          <p:cNvSpPr txBox="1">
            <a:spLocks noChangeArrowheads="1"/>
          </p:cNvSpPr>
          <p:nvPr/>
        </p:nvSpPr>
        <p:spPr bwMode="auto">
          <a:xfrm>
            <a:off x="4191000" y="-381000"/>
            <a:ext cx="36576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GB" altLang="en-US" sz="2200" b="1" i="1">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GB" altLang="en-US" sz="2200" b="1" u="sng">
                <a:solidFill>
                  <a:srgbClr val="003300"/>
                </a:solidFill>
                <a:latin typeface="Times New Roman" panose="02020603050405020304" pitchFamily="18" charset="0"/>
                <a:cs typeface="Times New Roman" panose="02020603050405020304" pitchFamily="18" charset="0"/>
              </a:rPr>
              <a:t>Tập đọc:</a:t>
            </a:r>
          </a:p>
        </p:txBody>
      </p:sp>
      <p:sp>
        <p:nvSpPr>
          <p:cNvPr id="24579" name="Text Box 6">
            <a:extLst>
              <a:ext uri="{FF2B5EF4-FFF2-40B4-BE49-F238E27FC236}">
                <a16:creationId xmlns:a16="http://schemas.microsoft.com/office/drawing/2014/main" id="{7131CE54-DD6F-42EC-907B-5ADB4566A235}"/>
              </a:ext>
            </a:extLst>
          </p:cNvPr>
          <p:cNvSpPr txBox="1">
            <a:spLocks noChangeArrowheads="1"/>
          </p:cNvSpPr>
          <p:nvPr/>
        </p:nvSpPr>
        <p:spPr bwMode="auto">
          <a:xfrm>
            <a:off x="7315200" y="1143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CC"/>
                </a:solidFill>
                <a:latin typeface="Times New Roman" panose="02020603050405020304" pitchFamily="18" charset="0"/>
              </a:rPr>
              <a:t>Mai Văn Tạo</a:t>
            </a:r>
          </a:p>
        </p:txBody>
      </p:sp>
      <p:sp>
        <p:nvSpPr>
          <p:cNvPr id="24580" name="Text Box 6">
            <a:extLst>
              <a:ext uri="{FF2B5EF4-FFF2-40B4-BE49-F238E27FC236}">
                <a16:creationId xmlns:a16="http://schemas.microsoft.com/office/drawing/2014/main" id="{50FAB700-9A28-4F77-AC42-72B686CDB0A4}"/>
              </a:ext>
            </a:extLst>
          </p:cNvPr>
          <p:cNvSpPr txBox="1">
            <a:spLocks noChangeArrowheads="1"/>
          </p:cNvSpPr>
          <p:nvPr/>
        </p:nvSpPr>
        <p:spPr bwMode="auto">
          <a:xfrm>
            <a:off x="1752600" y="11430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i="1" u="sng">
                <a:solidFill>
                  <a:srgbClr val="0000FF"/>
                </a:solidFill>
                <a:latin typeface="Times New Roman" panose="02020603050405020304" pitchFamily="18" charset="0"/>
                <a:cs typeface="Times New Roman" panose="02020603050405020304" pitchFamily="18" charset="0"/>
              </a:rPr>
              <a:t>Tìm hiểu bài</a:t>
            </a:r>
            <a:r>
              <a:rPr lang="en-US" altLang="en-US" sz="2400" b="1" i="1">
                <a:solidFill>
                  <a:srgbClr val="0000FF"/>
                </a:solidFill>
                <a:latin typeface=".VnArial" panose="020BE200000000000000" pitchFamily="34" charset="0"/>
              </a:rPr>
              <a:t>:</a:t>
            </a:r>
          </a:p>
        </p:txBody>
      </p:sp>
      <p:sp>
        <p:nvSpPr>
          <p:cNvPr id="24581" name="Text Box 9">
            <a:extLst>
              <a:ext uri="{FF2B5EF4-FFF2-40B4-BE49-F238E27FC236}">
                <a16:creationId xmlns:a16="http://schemas.microsoft.com/office/drawing/2014/main" id="{6D245C00-EECB-48F8-96C0-F7FD8FB3EA69}"/>
              </a:ext>
            </a:extLst>
          </p:cNvPr>
          <p:cNvSpPr txBox="1">
            <a:spLocks noChangeArrowheads="1"/>
          </p:cNvSpPr>
          <p:nvPr/>
        </p:nvSpPr>
        <p:spPr bwMode="auto">
          <a:xfrm>
            <a:off x="3124200" y="1676400"/>
            <a:ext cx="586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Đọc thầm và trả lời câu hỏi:</a:t>
            </a:r>
          </a:p>
        </p:txBody>
      </p:sp>
      <p:sp>
        <p:nvSpPr>
          <p:cNvPr id="24582" name="Text Box 10">
            <a:extLst>
              <a:ext uri="{FF2B5EF4-FFF2-40B4-BE49-F238E27FC236}">
                <a16:creationId xmlns:a16="http://schemas.microsoft.com/office/drawing/2014/main" id="{B11405B7-3E1B-4DB1-98F5-1CB73D61264E}"/>
              </a:ext>
            </a:extLst>
          </p:cNvPr>
          <p:cNvSpPr txBox="1">
            <a:spLocks noChangeArrowheads="1"/>
          </p:cNvSpPr>
          <p:nvPr/>
        </p:nvSpPr>
        <p:spPr bwMode="auto">
          <a:xfrm>
            <a:off x="1752600" y="1676400"/>
            <a:ext cx="220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Đoạn 2:</a:t>
            </a:r>
          </a:p>
        </p:txBody>
      </p:sp>
      <p:sp>
        <p:nvSpPr>
          <p:cNvPr id="67597" name="Text Box 13">
            <a:extLst>
              <a:ext uri="{FF2B5EF4-FFF2-40B4-BE49-F238E27FC236}">
                <a16:creationId xmlns:a16="http://schemas.microsoft.com/office/drawing/2014/main" id="{C1BF31A9-14D1-4974-B1A1-667124261125}"/>
              </a:ext>
            </a:extLst>
          </p:cNvPr>
          <p:cNvSpPr txBox="1">
            <a:spLocks noChangeArrowheads="1"/>
          </p:cNvSpPr>
          <p:nvPr/>
        </p:nvSpPr>
        <p:spPr bwMode="auto">
          <a:xfrm>
            <a:off x="1828800" y="2209800"/>
            <a:ext cx="586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990099"/>
                </a:solidFill>
                <a:latin typeface="Times New Roman" panose="02020603050405020304" pitchFamily="18" charset="0"/>
              </a:rPr>
              <a:t>Đất ở Cà Mau như thế nào?</a:t>
            </a:r>
          </a:p>
        </p:txBody>
      </p:sp>
      <p:sp>
        <p:nvSpPr>
          <p:cNvPr id="12" name="Text Box 13">
            <a:extLst>
              <a:ext uri="{FF2B5EF4-FFF2-40B4-BE49-F238E27FC236}">
                <a16:creationId xmlns:a16="http://schemas.microsoft.com/office/drawing/2014/main" id="{BEFAA980-1963-45F6-AE86-B00CC2171CA2}"/>
              </a:ext>
            </a:extLst>
          </p:cNvPr>
          <p:cNvSpPr txBox="1">
            <a:spLocks noChangeArrowheads="1"/>
          </p:cNvSpPr>
          <p:nvPr/>
        </p:nvSpPr>
        <p:spPr bwMode="auto">
          <a:xfrm>
            <a:off x="1752600" y="2667000"/>
            <a:ext cx="586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33CC"/>
                </a:solidFill>
                <a:latin typeface="Times New Roman" panose="02020603050405020304" pitchFamily="18" charset="0"/>
              </a:rPr>
              <a:t>Cây cối trên đất Cà Mau mọc ra sao?</a:t>
            </a:r>
          </a:p>
        </p:txBody>
      </p:sp>
      <p:sp>
        <p:nvSpPr>
          <p:cNvPr id="2" name="TextBox 1">
            <a:extLst>
              <a:ext uri="{FF2B5EF4-FFF2-40B4-BE49-F238E27FC236}">
                <a16:creationId xmlns:a16="http://schemas.microsoft.com/office/drawing/2014/main" id="{146935AD-8247-4FF8-8FEE-FBCE0E4798B3}"/>
              </a:ext>
            </a:extLst>
          </p:cNvPr>
          <p:cNvSpPr txBox="1">
            <a:spLocks noChangeArrowheads="1"/>
          </p:cNvSpPr>
          <p:nvPr/>
        </p:nvSpPr>
        <p:spPr bwMode="auto">
          <a:xfrm>
            <a:off x="304800" y="4495800"/>
            <a:ext cx="11201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Cây cối mọc thành chòm, thành rặng, rễ dài, cắm sâu vào lòng đất để chống chọi được với thời tiết khắc nghiệt. Cây bình bát, cây bần quây quần thành chòm, thành rặng. Đước mọc san sát.</a:t>
            </a:r>
          </a:p>
        </p:txBody>
      </p:sp>
      <p:sp>
        <p:nvSpPr>
          <p:cNvPr id="3" name="TextBox 2">
            <a:extLst>
              <a:ext uri="{FF2B5EF4-FFF2-40B4-BE49-F238E27FC236}">
                <a16:creationId xmlns:a16="http://schemas.microsoft.com/office/drawing/2014/main" id="{FDDB77F2-0F39-450D-83DF-E1AD725FA2A6}"/>
              </a:ext>
            </a:extLst>
          </p:cNvPr>
          <p:cNvSpPr txBox="1">
            <a:spLocks noChangeArrowheads="1"/>
          </p:cNvSpPr>
          <p:nvPr/>
        </p:nvSpPr>
        <p:spPr bwMode="auto">
          <a:xfrm>
            <a:off x="685800" y="3429000"/>
            <a:ext cx="10896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Cà Mau đất xốp. Mùa nắng, đất nẻ chân chim, nền nhà cũng rạn nứt. </a:t>
            </a:r>
          </a:p>
        </p:txBody>
      </p:sp>
      <p:pic>
        <p:nvPicPr>
          <p:cNvPr id="67586" name="Picture 2" descr="C:\Users\Administrator\Desktop\11157170-03.jpg">
            <a:extLst>
              <a:ext uri="{FF2B5EF4-FFF2-40B4-BE49-F238E27FC236}">
                <a16:creationId xmlns:a16="http://schemas.microsoft.com/office/drawing/2014/main" id="{E6B0F42D-68BA-460B-A686-2B279D6A4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355365"/>
            <a:ext cx="5791200" cy="3350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7598" name="Picture 14" descr="dat[1]">
            <a:extLst>
              <a:ext uri="{FF2B5EF4-FFF2-40B4-BE49-F238E27FC236}">
                <a16:creationId xmlns:a16="http://schemas.microsoft.com/office/drawing/2014/main" id="{D4D4A78E-DE2C-43B0-B92C-8454148F9C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662" y="3333141"/>
            <a:ext cx="5791200" cy="3372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4589" name="WordArt 6">
            <a:extLst>
              <a:ext uri="{FF2B5EF4-FFF2-40B4-BE49-F238E27FC236}">
                <a16:creationId xmlns:a16="http://schemas.microsoft.com/office/drawing/2014/main" id="{6167BC93-C014-4781-B7F9-D05E51E5BB85}"/>
              </a:ext>
            </a:extLst>
          </p:cNvPr>
          <p:cNvSpPr>
            <a:spLocks noChangeArrowheads="1" noChangeShapeType="1"/>
          </p:cNvSpPr>
          <p:nvPr/>
        </p:nvSpPr>
        <p:spPr bwMode="auto">
          <a:xfrm>
            <a:off x="4419600" y="639763"/>
            <a:ext cx="3505200" cy="4841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panose="02020603050405020304" pitchFamily="18" charset="0"/>
                <a:cs typeface="Times New Roman" panose="02020603050405020304" pitchFamily="18" charset="0"/>
              </a:rPr>
              <a:t>Đất Cà Mau</a:t>
            </a:r>
          </a:p>
        </p:txBody>
      </p:sp>
      <p:pic>
        <p:nvPicPr>
          <p:cNvPr id="24590" name="Picture 309" descr="Picture1">
            <a:extLst>
              <a:ext uri="{FF2B5EF4-FFF2-40B4-BE49-F238E27FC236}">
                <a16:creationId xmlns:a16="http://schemas.microsoft.com/office/drawing/2014/main" id="{342950C6-8B41-450E-BF77-A4AEF997C6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25"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307" descr="Picture1">
            <a:extLst>
              <a:ext uri="{FF2B5EF4-FFF2-40B4-BE49-F238E27FC236}">
                <a16:creationId xmlns:a16="http://schemas.microsoft.com/office/drawing/2014/main" id="{617DFDD0-C377-48A2-84B4-EC0E0FAB14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10093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41265"/>
    </mc:Choice>
    <mc:Fallback xmlns="">
      <p:transition advTm="41265"/>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7597"/>
                                        </p:tgtEl>
                                        <p:attrNameLst>
                                          <p:attrName>style.visibility</p:attrName>
                                        </p:attrNameLst>
                                      </p:cBhvr>
                                      <p:to>
                                        <p:strVal val="visible"/>
                                      </p:to>
                                    </p:set>
                                    <p:animEffect transition="in" filter="fade">
                                      <p:cBhvr>
                                        <p:cTn id="7" dur="500"/>
                                        <p:tgtEl>
                                          <p:spTgt spid="67597"/>
                                        </p:tgtEl>
                                      </p:cBhvr>
                                    </p:animEffect>
                                    <p:anim calcmode="lin" valueType="num">
                                      <p:cBhvr>
                                        <p:cTn id="8" dur="500" fill="hold"/>
                                        <p:tgtEl>
                                          <p:spTgt spid="67597"/>
                                        </p:tgtEl>
                                        <p:attrNameLst>
                                          <p:attrName>ppt_x</p:attrName>
                                        </p:attrNameLst>
                                      </p:cBhvr>
                                      <p:tavLst>
                                        <p:tav tm="0">
                                          <p:val>
                                            <p:strVal val="#ppt_x"/>
                                          </p:val>
                                        </p:tav>
                                        <p:tav tm="100000">
                                          <p:val>
                                            <p:strVal val="#ppt_x"/>
                                          </p:val>
                                        </p:tav>
                                      </p:tavLst>
                                    </p:anim>
                                    <p:anim calcmode="lin" valueType="num">
                                      <p:cBhvr>
                                        <p:cTn id="9" dur="500" fill="hold"/>
                                        <p:tgtEl>
                                          <p:spTgt spid="6759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grpId="1" nodeType="click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67598"/>
                                        </p:tgtEl>
                                        <p:attrNameLst>
                                          <p:attrName>style.visibility</p:attrName>
                                        </p:attrNameLst>
                                      </p:cBhvr>
                                      <p:to>
                                        <p:strVal val="visible"/>
                                      </p:to>
                                    </p:set>
                                    <p:animEffect transition="in" filter="blinds(horizontal)">
                                      <p:cBhvr>
                                        <p:cTn id="24" dur="500"/>
                                        <p:tgtEl>
                                          <p:spTgt spid="67598"/>
                                        </p:tgtEl>
                                      </p:cBhvr>
                                    </p:animEffect>
                                  </p:childTnLst>
                                </p:cTn>
                              </p:par>
                              <p:par>
                                <p:cTn id="25" presetID="16" presetClass="entr" presetSubtype="21" fill="hold" nodeType="withEffect">
                                  <p:stCondLst>
                                    <p:cond delay="0"/>
                                  </p:stCondLst>
                                  <p:childTnLst>
                                    <p:set>
                                      <p:cBhvr>
                                        <p:cTn id="26" dur="1" fill="hold">
                                          <p:stCondLst>
                                            <p:cond delay="0"/>
                                          </p:stCondLst>
                                        </p:cTn>
                                        <p:tgtEl>
                                          <p:spTgt spid="67586"/>
                                        </p:tgtEl>
                                        <p:attrNameLst>
                                          <p:attrName>style.visibility</p:attrName>
                                        </p:attrNameLst>
                                      </p:cBhvr>
                                      <p:to>
                                        <p:strVal val="visible"/>
                                      </p:to>
                                    </p:set>
                                    <p:animEffect transition="in" filter="barn(inVertical)">
                                      <p:cBhvr>
                                        <p:cTn id="27" dur="500"/>
                                        <p:tgtEl>
                                          <p:spTgt spid="675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xit" presetSubtype="10" fill="hold" nodeType="clickEffect">
                                  <p:stCondLst>
                                    <p:cond delay="0"/>
                                  </p:stCondLst>
                                  <p:childTnLst>
                                    <p:animEffect transition="out" filter="checkerboard(across)">
                                      <p:cBhvr>
                                        <p:cTn id="31" dur="500"/>
                                        <p:tgtEl>
                                          <p:spTgt spid="67598"/>
                                        </p:tgtEl>
                                      </p:cBhvr>
                                    </p:animEffect>
                                    <p:set>
                                      <p:cBhvr>
                                        <p:cTn id="32" dur="1" fill="hold">
                                          <p:stCondLst>
                                            <p:cond delay="499"/>
                                          </p:stCondLst>
                                        </p:cTn>
                                        <p:tgtEl>
                                          <p:spTgt spid="67598"/>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67586"/>
                                        </p:tgtEl>
                                      </p:cBhvr>
                                    </p:animEffect>
                                    <p:set>
                                      <p:cBhvr>
                                        <p:cTn id="35" dur="1" fill="hold">
                                          <p:stCondLst>
                                            <p:cond delay="499"/>
                                          </p:stCondLst>
                                        </p:cTn>
                                        <p:tgtEl>
                                          <p:spTgt spid="6758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67597"/>
                                        </p:tgtEl>
                                      </p:cBhvr>
                                    </p:animEffect>
                                    <p:set>
                                      <p:cBhvr>
                                        <p:cTn id="38" dur="1" fill="hold">
                                          <p:stCondLst>
                                            <p:cond delay="499"/>
                                          </p:stCondLst>
                                        </p:cTn>
                                        <p:tgtEl>
                                          <p:spTgt spid="6759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strVal val="#ppt_x"/>
                                          </p:val>
                                        </p:tav>
                                        <p:tav tm="100000">
                                          <p:val>
                                            <p:strVal val="#ppt_x"/>
                                          </p:val>
                                        </p:tav>
                                      </p:tavLst>
                                    </p:anim>
                                    <p:anim calcmode="lin" valueType="num">
                                      <p:cBhvr>
                                        <p:cTn id="4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7" grpId="0"/>
      <p:bldP spid="67597" grpId="1"/>
      <p:bldP spid="12" grpId="0"/>
      <p:bldP spid="2" grpId="0"/>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a:extLst>
              <a:ext uri="{FF2B5EF4-FFF2-40B4-BE49-F238E27FC236}">
                <a16:creationId xmlns:a16="http://schemas.microsoft.com/office/drawing/2014/main" id="{C71704DE-CADE-4EA1-9B38-D7FFC4C7C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3482975"/>
            <a:ext cx="6019801" cy="3371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9639" name="Picture 7" descr="cay bần">
            <a:extLst>
              <a:ext uri="{FF2B5EF4-FFF2-40B4-BE49-F238E27FC236}">
                <a16:creationId xmlns:a16="http://schemas.microsoft.com/office/drawing/2014/main" id="{B8E4951E-D09B-4B10-9958-607B04F36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4238"/>
            <a:ext cx="6019800" cy="3430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174" name="Text Box 6">
            <a:extLst>
              <a:ext uri="{FF2B5EF4-FFF2-40B4-BE49-F238E27FC236}">
                <a16:creationId xmlns:a16="http://schemas.microsoft.com/office/drawing/2014/main" id="{492F1D81-5347-4587-9C26-9AEAD01A6C61}"/>
              </a:ext>
            </a:extLst>
          </p:cNvPr>
          <p:cNvSpPr txBox="1">
            <a:spLocks noChangeArrowheads="1"/>
          </p:cNvSpPr>
          <p:nvPr/>
        </p:nvSpPr>
        <p:spPr bwMode="auto">
          <a:xfrm>
            <a:off x="1981200" y="6238875"/>
            <a:ext cx="1600200" cy="466725"/>
          </a:xfrm>
          <a:prstGeom prst="rect">
            <a:avLst/>
          </a:prstGeom>
          <a:solidFill>
            <a:schemeClr val="bg1"/>
          </a:solidFill>
          <a:ln w="9525">
            <a:solidFill>
              <a:srgbClr val="0000FF"/>
            </a:solidFill>
            <a:miter lim="800000"/>
            <a:headEnd/>
            <a:tailEnd/>
          </a:ln>
        </p:spPr>
        <p:txBody>
          <a:bodyPr>
            <a:spAutoFit/>
          </a:bodyPr>
          <a:lstStyle/>
          <a:p>
            <a:pPr eaLnBrk="1" hangingPunct="1">
              <a:spcBef>
                <a:spcPct val="50000"/>
              </a:spcBef>
              <a:defRPr/>
            </a:pPr>
            <a:r>
              <a:rPr lang="en-US" sz="2400" b="1" dirty="0">
                <a:solidFill>
                  <a:srgbClr val="0000FF"/>
                </a:solidFill>
                <a:effectLst>
                  <a:outerShdw blurRad="38100" dist="38100" dir="2700000" algn="tl">
                    <a:srgbClr val="C0C0C0"/>
                  </a:outerShdw>
                </a:effectLst>
                <a:latin typeface="Times New Roman" pitchFamily="18" charset="0"/>
                <a:cs typeface="Arial" charset="0"/>
              </a:rPr>
              <a:t>CÂY BẦN</a:t>
            </a:r>
          </a:p>
        </p:txBody>
      </p:sp>
      <p:pic>
        <p:nvPicPr>
          <p:cNvPr id="69642" name="Picture 10" descr="ácay biìnhbát">
            <a:extLst>
              <a:ext uri="{FF2B5EF4-FFF2-40B4-BE49-F238E27FC236}">
                <a16:creationId xmlns:a16="http://schemas.microsoft.com/office/drawing/2014/main" id="{27F99268-26B7-4AEE-9714-7D1A0A859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82" y="57150"/>
            <a:ext cx="6553118" cy="3371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 Box 6">
            <a:extLst>
              <a:ext uri="{FF2B5EF4-FFF2-40B4-BE49-F238E27FC236}">
                <a16:creationId xmlns:a16="http://schemas.microsoft.com/office/drawing/2014/main" id="{8CCE33E0-B039-4AC8-A1A2-08C904952C28}"/>
              </a:ext>
            </a:extLst>
          </p:cNvPr>
          <p:cNvSpPr txBox="1">
            <a:spLocks noChangeArrowheads="1"/>
          </p:cNvSpPr>
          <p:nvPr/>
        </p:nvSpPr>
        <p:spPr bwMode="auto">
          <a:xfrm>
            <a:off x="6400800" y="6238875"/>
            <a:ext cx="1752600" cy="466725"/>
          </a:xfrm>
          <a:prstGeom prst="rect">
            <a:avLst/>
          </a:prstGeom>
          <a:solidFill>
            <a:schemeClr val="bg1"/>
          </a:solidFill>
          <a:ln w="9525">
            <a:solidFill>
              <a:srgbClr val="0000FF"/>
            </a:solidFill>
            <a:miter lim="800000"/>
            <a:headEnd/>
            <a:tailEnd/>
          </a:ln>
        </p:spPr>
        <p:txBody>
          <a:bodyPr>
            <a:spAutoFit/>
          </a:bodyPr>
          <a:lstStyle/>
          <a:p>
            <a:pPr eaLnBrk="1" hangingPunct="1">
              <a:spcBef>
                <a:spcPct val="50000"/>
              </a:spcBef>
              <a:defRPr/>
            </a:pPr>
            <a:r>
              <a:rPr lang="en-US" sz="2400" b="1">
                <a:solidFill>
                  <a:srgbClr val="0000FF"/>
                </a:solidFill>
                <a:effectLst>
                  <a:outerShdw blurRad="38100" dist="38100" dir="2700000" algn="tl">
                    <a:srgbClr val="C0C0C0"/>
                  </a:outerShdw>
                </a:effectLst>
                <a:latin typeface="Times New Roman" pitchFamily="18" charset="0"/>
                <a:cs typeface="Arial" charset="0"/>
              </a:rPr>
              <a:t>TRÁI BẦN</a:t>
            </a:r>
          </a:p>
        </p:txBody>
      </p:sp>
      <p:sp>
        <p:nvSpPr>
          <p:cNvPr id="3" name="Text Box 6">
            <a:extLst>
              <a:ext uri="{FF2B5EF4-FFF2-40B4-BE49-F238E27FC236}">
                <a16:creationId xmlns:a16="http://schemas.microsoft.com/office/drawing/2014/main" id="{9091EA96-6726-4CE4-ACFF-72A980A52169}"/>
              </a:ext>
            </a:extLst>
          </p:cNvPr>
          <p:cNvSpPr txBox="1">
            <a:spLocks noChangeArrowheads="1"/>
          </p:cNvSpPr>
          <p:nvPr/>
        </p:nvSpPr>
        <p:spPr bwMode="auto">
          <a:xfrm>
            <a:off x="5410200" y="2816225"/>
            <a:ext cx="2438400" cy="466725"/>
          </a:xfrm>
          <a:prstGeom prst="rect">
            <a:avLst/>
          </a:prstGeom>
          <a:solidFill>
            <a:schemeClr val="bg1"/>
          </a:solidFill>
          <a:ln w="9525">
            <a:solidFill>
              <a:srgbClr val="0000FF"/>
            </a:solidFill>
            <a:miter lim="800000"/>
            <a:headEnd/>
            <a:tailEnd/>
          </a:ln>
        </p:spPr>
        <p:txBody>
          <a:bodyPr>
            <a:spAutoFit/>
          </a:bodyPr>
          <a:lstStyle/>
          <a:p>
            <a:pPr eaLnBrk="1" hangingPunct="1">
              <a:spcBef>
                <a:spcPct val="50000"/>
              </a:spcBef>
              <a:defRPr/>
            </a:pPr>
            <a:r>
              <a:rPr lang="en-US" sz="2400" b="1" dirty="0">
                <a:solidFill>
                  <a:srgbClr val="0000FF"/>
                </a:solidFill>
                <a:effectLst>
                  <a:outerShdw blurRad="38100" dist="38100" dir="2700000" algn="tl">
                    <a:srgbClr val="C0C0C0"/>
                  </a:outerShdw>
                </a:effectLst>
                <a:latin typeface="Times New Roman" pitchFamily="18" charset="0"/>
                <a:cs typeface="Arial" charset="0"/>
              </a:rPr>
              <a:t>CÂY BÌNH BÁT</a:t>
            </a:r>
          </a:p>
        </p:txBody>
      </p:sp>
      <p:pic>
        <p:nvPicPr>
          <p:cNvPr id="25608" name="Picture 309" descr="Picture1">
            <a:extLst>
              <a:ext uri="{FF2B5EF4-FFF2-40B4-BE49-F238E27FC236}">
                <a16:creationId xmlns:a16="http://schemas.microsoft.com/office/drawing/2014/main" id="{3DC4C47B-250A-4D66-AD5C-2AE7C8F298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307" descr="Picture1">
            <a:extLst>
              <a:ext uri="{FF2B5EF4-FFF2-40B4-BE49-F238E27FC236}">
                <a16:creationId xmlns:a16="http://schemas.microsoft.com/office/drawing/2014/main" id="{8FD853F4-B1C1-43B7-9EA9-E08951F904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10855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Tm="17019"/>
    </mc:Choice>
    <mc:Fallback xmlns="">
      <p:transition advTm="17019"/>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69639"/>
                                        </p:tgtEl>
                                        <p:attrNameLst>
                                          <p:attrName>style.visibility</p:attrName>
                                        </p:attrNameLst>
                                      </p:cBhvr>
                                      <p:to>
                                        <p:strVal val="visible"/>
                                      </p:to>
                                    </p:set>
                                    <p:animEffect transition="in" filter="checkerboard(across)">
                                      <p:cBhvr>
                                        <p:cTn id="11" dur="500"/>
                                        <p:tgtEl>
                                          <p:spTgt spid="69639"/>
                                        </p:tgtEl>
                                      </p:cBhvr>
                                    </p:animEffect>
                                  </p:childTnLst>
                                </p:cTn>
                              </p:par>
                              <p:par>
                                <p:cTn id="12" presetID="21" presetClass="entr" presetSubtype="4" fill="hold" nodeType="withEffect">
                                  <p:stCondLst>
                                    <p:cond delay="0"/>
                                  </p:stCondLst>
                                  <p:childTnLst>
                                    <p:set>
                                      <p:cBhvr>
                                        <p:cTn id="13" dur="1" fill="hold">
                                          <p:stCondLst>
                                            <p:cond delay="0"/>
                                          </p:stCondLst>
                                        </p:cTn>
                                        <p:tgtEl>
                                          <p:spTgt spid="69642"/>
                                        </p:tgtEl>
                                        <p:attrNameLst>
                                          <p:attrName>style.visibility</p:attrName>
                                        </p:attrNameLst>
                                      </p:cBhvr>
                                      <p:to>
                                        <p:strVal val="visible"/>
                                      </p:to>
                                    </p:set>
                                    <p:animEffect transition="in" filter="wheel(4)">
                                      <p:cBhvr>
                                        <p:cTn id="14" dur="500"/>
                                        <p:tgtEl>
                                          <p:spTgt spid="69642"/>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7174"/>
                                        </p:tgtEl>
                                        <p:attrNameLst>
                                          <p:attrName>style.visibility</p:attrName>
                                        </p:attrNameLst>
                                      </p:cBhvr>
                                      <p:to>
                                        <p:strVal val="visible"/>
                                      </p:to>
                                    </p:set>
                                    <p:animEffect transition="in" filter="barn(inHorizontal)">
                                      <p:cBhvr>
                                        <p:cTn id="17" dur="500"/>
                                        <p:tgtEl>
                                          <p:spTgt spid="7174"/>
                                        </p:tgtEl>
                                      </p:cBhvr>
                                    </p:animEffect>
                                  </p:childTnLst>
                                </p:cTn>
                              </p:par>
                              <p:par>
                                <p:cTn id="18" presetID="16" presetClass="entr" presetSubtype="2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Horizontal)">
                                      <p:cBhvr>
                                        <p:cTn id="20" dur="500"/>
                                        <p:tgtEl>
                                          <p:spTgt spid="2"/>
                                        </p:tgtEl>
                                      </p:cBhvr>
                                    </p:animEffect>
                                  </p:childTnLst>
                                </p:cTn>
                              </p:par>
                            </p:childTnLst>
                          </p:cTn>
                        </p:par>
                        <p:par>
                          <p:cTn id="21" fill="hold" nodeType="afterGroup">
                            <p:stCondLst>
                              <p:cond delay="1000"/>
                            </p:stCondLst>
                            <p:childTnLst>
                              <p:par>
                                <p:cTn id="22" presetID="3" presetClass="entr" presetSubtype="1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linds(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6">
            <a:extLst>
              <a:ext uri="{FF2B5EF4-FFF2-40B4-BE49-F238E27FC236}">
                <a16:creationId xmlns:a16="http://schemas.microsoft.com/office/drawing/2014/main" id="{7AB4E107-DEB3-4B5F-9632-B959B287EACF}"/>
              </a:ext>
            </a:extLst>
          </p:cNvPr>
          <p:cNvSpPr txBox="1">
            <a:spLocks noChangeArrowheads="1"/>
          </p:cNvSpPr>
          <p:nvPr/>
        </p:nvSpPr>
        <p:spPr bwMode="auto">
          <a:xfrm>
            <a:off x="2667000" y="6338888"/>
            <a:ext cx="2667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chemeClr val="bg1"/>
                </a:solidFill>
                <a:latin typeface="Times New Roman" panose="02020603050405020304" pitchFamily="18" charset="0"/>
              </a:rPr>
              <a:t>CÂY BẦN</a:t>
            </a:r>
          </a:p>
        </p:txBody>
      </p:sp>
      <p:pic>
        <p:nvPicPr>
          <p:cNvPr id="71690" name="Picture 10" descr="cây đước 2">
            <a:extLst>
              <a:ext uri="{FF2B5EF4-FFF2-40B4-BE49-F238E27FC236}">
                <a16:creationId xmlns:a16="http://schemas.microsoft.com/office/drawing/2014/main" id="{193BBEB5-E3A8-4666-BB5B-C6B4959521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15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6">
            <a:extLst>
              <a:ext uri="{FF2B5EF4-FFF2-40B4-BE49-F238E27FC236}">
                <a16:creationId xmlns:a16="http://schemas.microsoft.com/office/drawing/2014/main" id="{574F54FC-5C37-4009-AC0E-AD64B7E620F6}"/>
              </a:ext>
            </a:extLst>
          </p:cNvPr>
          <p:cNvSpPr txBox="1">
            <a:spLocks noChangeArrowheads="1"/>
          </p:cNvSpPr>
          <p:nvPr/>
        </p:nvSpPr>
        <p:spPr bwMode="auto">
          <a:xfrm>
            <a:off x="4876800" y="6278563"/>
            <a:ext cx="2590800" cy="579437"/>
          </a:xfrm>
          <a:prstGeom prst="rect">
            <a:avLst/>
          </a:prstGeom>
          <a:noFill/>
          <a:ln w="9525">
            <a:noFill/>
            <a:miter lim="800000"/>
            <a:headEnd/>
            <a:tailEnd/>
          </a:ln>
        </p:spPr>
        <p:txBody>
          <a:bodyPr>
            <a:spAutoFit/>
          </a:bodyPr>
          <a:lstStyle/>
          <a:p>
            <a:pPr eaLnBrk="1" hangingPunct="1">
              <a:spcBef>
                <a:spcPct val="50000"/>
              </a:spcBef>
              <a:defRPr/>
            </a:pPr>
            <a:r>
              <a:rPr lang="en-US" sz="3200" b="1">
                <a:solidFill>
                  <a:srgbClr val="0000FF"/>
                </a:solidFill>
                <a:effectLst>
                  <a:outerShdw blurRad="38100" dist="38100" dir="2700000" algn="tl">
                    <a:srgbClr val="C0C0C0"/>
                  </a:outerShdw>
                </a:effectLst>
                <a:latin typeface="Times New Roman" pitchFamily="18" charset="0"/>
                <a:cs typeface="Arial" charset="0"/>
              </a:rPr>
              <a:t>CÂY ĐƯỚC</a:t>
            </a:r>
          </a:p>
        </p:txBody>
      </p:sp>
    </p:spTree>
  </p:cSld>
  <p:clrMapOvr>
    <a:masterClrMapping/>
  </p:clrMapOvr>
  <mc:AlternateContent xmlns:mc="http://schemas.openxmlformats.org/markup-compatibility/2006" xmlns:p14="http://schemas.microsoft.com/office/powerpoint/2010/main">
    <mc:Choice Requires="p14">
      <p:transition p14:dur="0" advTm="10434"/>
    </mc:Choice>
    <mc:Fallback xmlns="">
      <p:transition advTm="1043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1690"/>
                                        </p:tgtEl>
                                        <p:attrNameLst>
                                          <p:attrName>style.visibility</p:attrName>
                                        </p:attrNameLst>
                                      </p:cBhvr>
                                      <p:to>
                                        <p:strVal val="visible"/>
                                      </p:to>
                                    </p:set>
                                    <p:anim calcmode="lin" valueType="num">
                                      <p:cBhvr>
                                        <p:cTn id="7" dur="500" fill="hold"/>
                                        <p:tgtEl>
                                          <p:spTgt spid="71690"/>
                                        </p:tgtEl>
                                        <p:attrNameLst>
                                          <p:attrName>ppt_w</p:attrName>
                                        </p:attrNameLst>
                                      </p:cBhvr>
                                      <p:tavLst>
                                        <p:tav tm="0">
                                          <p:val>
                                            <p:strVal val="#ppt_w*0.70"/>
                                          </p:val>
                                        </p:tav>
                                        <p:tav tm="100000">
                                          <p:val>
                                            <p:strVal val="#ppt_w"/>
                                          </p:val>
                                        </p:tav>
                                      </p:tavLst>
                                    </p:anim>
                                    <p:anim calcmode="lin" valueType="num">
                                      <p:cBhvr>
                                        <p:cTn id="8" dur="500" fill="hold"/>
                                        <p:tgtEl>
                                          <p:spTgt spid="71690"/>
                                        </p:tgtEl>
                                        <p:attrNameLst>
                                          <p:attrName>ppt_h</p:attrName>
                                        </p:attrNameLst>
                                      </p:cBhvr>
                                      <p:tavLst>
                                        <p:tav tm="0">
                                          <p:val>
                                            <p:strVal val="#ppt_h"/>
                                          </p:val>
                                        </p:tav>
                                        <p:tav tm="100000">
                                          <p:val>
                                            <p:strVal val="#ppt_h"/>
                                          </p:val>
                                        </p:tav>
                                      </p:tavLst>
                                    </p:anim>
                                    <p:animEffect transition="in" filter="fade">
                                      <p:cBhvr>
                                        <p:cTn id="9" dur="500"/>
                                        <p:tgtEl>
                                          <p:spTgt spid="71690"/>
                                        </p:tgtEl>
                                      </p:cBhvr>
                                    </p:animEffect>
                                  </p:childTnLst>
                                </p:cTn>
                              </p:par>
                            </p:childTnLst>
                          </p:cTn>
                        </p:par>
                        <p:par>
                          <p:cTn id="10" fill="hold" nodeType="afterGroup">
                            <p:stCondLst>
                              <p:cond delay="500"/>
                            </p:stCondLst>
                            <p:childTnLst>
                              <p:par>
                                <p:cTn id="11" presetID="3" presetClass="entr" presetSubtype="1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3312B18-A373-468F-B2BB-9CFCEC774829}"/>
              </a:ext>
            </a:extLst>
          </p:cNvPr>
          <p:cNvSpPr>
            <a:spLocks noGrp="1" noChangeArrowheads="1"/>
          </p:cNvSpPr>
          <p:nvPr>
            <p:ph type="title" sz="quarter"/>
          </p:nvPr>
        </p:nvSpPr>
        <p:spPr/>
        <p:txBody>
          <a:bodyPr/>
          <a:lstStyle/>
          <a:p>
            <a:pPr eaLnBrk="1" hangingPunct="1"/>
            <a:r>
              <a:rPr lang="en-US" altLang="en-US" sz="4000"/>
              <a:t/>
            </a:r>
            <a:br>
              <a:rPr lang="en-US" altLang="en-US" sz="4000"/>
            </a:br>
            <a:endParaRPr lang="en-US" altLang="en-US" sz="4000"/>
          </a:p>
        </p:txBody>
      </p:sp>
      <p:graphicFrame>
        <p:nvGraphicFramePr>
          <p:cNvPr id="7178" name="Object 10">
            <a:extLst>
              <a:ext uri="{FF2B5EF4-FFF2-40B4-BE49-F238E27FC236}">
                <a16:creationId xmlns:a16="http://schemas.microsoft.com/office/drawing/2014/main" id="{C704C719-CE6C-48E1-8C40-CDCB1B09B032}"/>
              </a:ext>
            </a:extLst>
          </p:cNvPr>
          <p:cNvGraphicFramePr>
            <a:graphicFrameLocks noGrp="1" noChangeAspect="1"/>
          </p:cNvGraphicFramePr>
          <p:nvPr>
            <p:ph sz="quarter" idx="4"/>
          </p:nvPr>
        </p:nvGraphicFramePr>
        <p:xfrm>
          <a:off x="76200" y="3352800"/>
          <a:ext cx="3886200" cy="3505200"/>
        </p:xfrm>
        <a:graphic>
          <a:graphicData uri="http://schemas.openxmlformats.org/presentationml/2006/ole">
            <mc:AlternateContent xmlns:mc="http://schemas.openxmlformats.org/markup-compatibility/2006">
              <mc:Choice xmlns:v="urn:schemas-microsoft-com:vml" Requires="v">
                <p:oleObj spid="_x0000_s1033" name="Bitmap Image" r:id="rId5" imgW="1238423" imgH="1238423" progId="Paint.Picture">
                  <p:embed/>
                </p:oleObj>
              </mc:Choice>
              <mc:Fallback>
                <p:oleObj name="Bitmap Image" r:id="rId5" imgW="1238423" imgH="1238423" progId="Paint.Picture">
                  <p:embed/>
                  <p:pic>
                    <p:nvPicPr>
                      <p:cNvPr id="0" name="Object 1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352800"/>
                        <a:ext cx="3886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184" name="Picture 16" descr="nongdan">
            <a:extLst>
              <a:ext uri="{FF2B5EF4-FFF2-40B4-BE49-F238E27FC236}">
                <a16:creationId xmlns:a16="http://schemas.microsoft.com/office/drawing/2014/main" id="{78A3E323-9086-458C-9043-B015FDCDDA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0"/>
            <a:ext cx="3886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Text Box 17">
            <a:extLst>
              <a:ext uri="{FF2B5EF4-FFF2-40B4-BE49-F238E27FC236}">
                <a16:creationId xmlns:a16="http://schemas.microsoft.com/office/drawing/2014/main" id="{D6D232DB-DF9B-493F-BACB-92ADA2074A1E}"/>
              </a:ext>
            </a:extLst>
          </p:cNvPr>
          <p:cNvSpPr txBox="1">
            <a:spLocks noChangeArrowheads="1"/>
          </p:cNvSpPr>
          <p:nvPr/>
        </p:nvSpPr>
        <p:spPr bwMode="auto">
          <a:xfrm>
            <a:off x="1600200" y="2743200"/>
            <a:ext cx="1752600" cy="5191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a:t>Lúa gạo</a:t>
            </a:r>
          </a:p>
        </p:txBody>
      </p:sp>
      <p:sp>
        <p:nvSpPr>
          <p:cNvPr id="7187" name="Text Box 19">
            <a:extLst>
              <a:ext uri="{FF2B5EF4-FFF2-40B4-BE49-F238E27FC236}">
                <a16:creationId xmlns:a16="http://schemas.microsoft.com/office/drawing/2014/main" id="{3A369EAA-7232-498D-BA55-C47CB6F8E9BC}"/>
              </a:ext>
            </a:extLst>
          </p:cNvPr>
          <p:cNvSpPr txBox="1">
            <a:spLocks noChangeArrowheads="1"/>
          </p:cNvSpPr>
          <p:nvPr/>
        </p:nvSpPr>
        <p:spPr bwMode="auto">
          <a:xfrm>
            <a:off x="1905000" y="6338888"/>
            <a:ext cx="1828800" cy="51911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a:t>Thì giờ</a:t>
            </a:r>
          </a:p>
        </p:txBody>
      </p:sp>
      <p:pic>
        <p:nvPicPr>
          <p:cNvPr id="7191" name="Picture 23" descr="202815239">
            <a:extLst>
              <a:ext uri="{FF2B5EF4-FFF2-40B4-BE49-F238E27FC236}">
                <a16:creationId xmlns:a16="http://schemas.microsoft.com/office/drawing/2014/main" id="{F749C250-68D1-4694-ACD1-D7CC19D0DB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0"/>
            <a:ext cx="4038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26" descr="05dt96_9">
            <a:extLst>
              <a:ext uri="{FF2B5EF4-FFF2-40B4-BE49-F238E27FC236}">
                <a16:creationId xmlns:a16="http://schemas.microsoft.com/office/drawing/2014/main" id="{FA4FC570-FE82-4C21-9677-EB5F827D04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1000" y="0"/>
            <a:ext cx="4191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0" name="Text Box 32">
            <a:extLst>
              <a:ext uri="{FF2B5EF4-FFF2-40B4-BE49-F238E27FC236}">
                <a16:creationId xmlns:a16="http://schemas.microsoft.com/office/drawing/2014/main" id="{2D0D7AC7-5C21-4BC3-A79A-77308B9D88BA}"/>
              </a:ext>
            </a:extLst>
          </p:cNvPr>
          <p:cNvSpPr txBox="1">
            <a:spLocks noChangeArrowheads="1"/>
          </p:cNvSpPr>
          <p:nvPr/>
        </p:nvSpPr>
        <p:spPr bwMode="auto">
          <a:xfrm>
            <a:off x="7010400" y="2895600"/>
            <a:ext cx="1828800" cy="5191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a:t>Vàng bạc</a:t>
            </a:r>
          </a:p>
        </p:txBody>
      </p:sp>
      <p:pic>
        <p:nvPicPr>
          <p:cNvPr id="7203" name="Picture 35" descr="II1_45_67_11">
            <a:extLst>
              <a:ext uri="{FF2B5EF4-FFF2-40B4-BE49-F238E27FC236}">
                <a16:creationId xmlns:a16="http://schemas.microsoft.com/office/drawing/2014/main" id="{46B3B439-79FB-4195-AF3D-6C6121CD07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3429000"/>
            <a:ext cx="3733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37" descr="1">
            <a:extLst>
              <a:ext uri="{FF2B5EF4-FFF2-40B4-BE49-F238E27FC236}">
                <a16:creationId xmlns:a16="http://schemas.microsoft.com/office/drawing/2014/main" id="{90DDCFE2-8B15-4985-A2D1-BFF2E6FFE27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24800" y="3429000"/>
            <a:ext cx="4191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7" name="Text Box 39">
            <a:extLst>
              <a:ext uri="{FF2B5EF4-FFF2-40B4-BE49-F238E27FC236}">
                <a16:creationId xmlns:a16="http://schemas.microsoft.com/office/drawing/2014/main" id="{43EA5534-4A91-4138-9CEC-30D4766F8B56}"/>
              </a:ext>
            </a:extLst>
          </p:cNvPr>
          <p:cNvSpPr txBox="1">
            <a:spLocks noChangeArrowheads="1"/>
          </p:cNvSpPr>
          <p:nvPr/>
        </p:nvSpPr>
        <p:spPr bwMode="auto">
          <a:xfrm>
            <a:off x="6553200" y="6491288"/>
            <a:ext cx="2438400" cy="36671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1800"/>
              <a:t>NGƯỜI LAO ĐỘNG</a:t>
            </a:r>
          </a:p>
        </p:txBody>
      </p:sp>
      <p:sp>
        <p:nvSpPr>
          <p:cNvPr id="15" name="Text Box 33">
            <a:extLst>
              <a:ext uri="{FF2B5EF4-FFF2-40B4-BE49-F238E27FC236}">
                <a16:creationId xmlns:a16="http://schemas.microsoft.com/office/drawing/2014/main" id="{883074F2-8C17-4B72-806E-0D09C9A5EDD2}"/>
              </a:ext>
            </a:extLst>
          </p:cNvPr>
          <p:cNvSpPr txBox="1">
            <a:spLocks noChangeArrowheads="1"/>
          </p:cNvSpPr>
          <p:nvPr/>
        </p:nvSpPr>
        <p:spPr bwMode="auto">
          <a:xfrm>
            <a:off x="6705600" y="3657600"/>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a:solidFill>
                  <a:srgbClr val="0033CC"/>
                </a:solidFill>
              </a:rPr>
              <a:t>Sức khoẻ</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advTm="50314"/>
    </mc:Choice>
    <mc:Fallback xmlns="">
      <p:transition advTm="50314"/>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84"/>
                                        </p:tgtEl>
                                        <p:attrNameLst>
                                          <p:attrName>style.visibility</p:attrName>
                                        </p:attrNameLst>
                                      </p:cBhvr>
                                      <p:to>
                                        <p:strVal val="visible"/>
                                      </p:to>
                                    </p:set>
                                    <p:animEffect transition="in" filter="fade">
                                      <p:cBhvr>
                                        <p:cTn id="7" dur="500"/>
                                        <p:tgtEl>
                                          <p:spTgt spid="71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85"/>
                                        </p:tgtEl>
                                        <p:attrNameLst>
                                          <p:attrName>style.visibility</p:attrName>
                                        </p:attrNameLst>
                                      </p:cBhvr>
                                      <p:to>
                                        <p:strVal val="visible"/>
                                      </p:to>
                                    </p:set>
                                    <p:animEffect transition="in" filter="fade">
                                      <p:cBhvr>
                                        <p:cTn id="10" dur="500"/>
                                        <p:tgtEl>
                                          <p:spTgt spid="7185"/>
                                        </p:tgtEl>
                                      </p:cBhvr>
                                    </p:animEffect>
                                  </p:childTnLst>
                                </p:cTn>
                              </p:par>
                              <p:par>
                                <p:cTn id="11" presetID="10" presetClass="entr" presetSubtype="0" fill="hold" nodeType="withEffect">
                                  <p:stCondLst>
                                    <p:cond delay="0"/>
                                  </p:stCondLst>
                                  <p:childTnLst>
                                    <p:set>
                                      <p:cBhvr>
                                        <p:cTn id="12" dur="1" fill="hold">
                                          <p:stCondLst>
                                            <p:cond delay="0"/>
                                          </p:stCondLst>
                                        </p:cTn>
                                        <p:tgtEl>
                                          <p:spTgt spid="7191"/>
                                        </p:tgtEl>
                                        <p:attrNameLst>
                                          <p:attrName>style.visibility</p:attrName>
                                        </p:attrNameLst>
                                      </p:cBhvr>
                                      <p:to>
                                        <p:strVal val="visible"/>
                                      </p:to>
                                    </p:set>
                                    <p:animEffect transition="in" filter="fade">
                                      <p:cBhvr>
                                        <p:cTn id="13" dur="500"/>
                                        <p:tgtEl>
                                          <p:spTgt spid="7191"/>
                                        </p:tgtEl>
                                      </p:cBhvr>
                                    </p:animEffect>
                                  </p:childTnLst>
                                </p:cTn>
                              </p:par>
                              <p:par>
                                <p:cTn id="14" presetID="10" presetClass="entr" presetSubtype="0" fill="hold" nodeType="withEffect">
                                  <p:stCondLst>
                                    <p:cond delay="0"/>
                                  </p:stCondLst>
                                  <p:childTnLst>
                                    <p:set>
                                      <p:cBhvr>
                                        <p:cTn id="15" dur="1" fill="hold">
                                          <p:stCondLst>
                                            <p:cond delay="0"/>
                                          </p:stCondLst>
                                        </p:cTn>
                                        <p:tgtEl>
                                          <p:spTgt spid="7194"/>
                                        </p:tgtEl>
                                        <p:attrNameLst>
                                          <p:attrName>style.visibility</p:attrName>
                                        </p:attrNameLst>
                                      </p:cBhvr>
                                      <p:to>
                                        <p:strVal val="visible"/>
                                      </p:to>
                                    </p:set>
                                    <p:animEffect transition="in" filter="fade">
                                      <p:cBhvr>
                                        <p:cTn id="16" dur="500"/>
                                        <p:tgtEl>
                                          <p:spTgt spid="71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200"/>
                                        </p:tgtEl>
                                        <p:attrNameLst>
                                          <p:attrName>style.visibility</p:attrName>
                                        </p:attrNameLst>
                                      </p:cBhvr>
                                      <p:to>
                                        <p:strVal val="visible"/>
                                      </p:to>
                                    </p:set>
                                    <p:animEffect transition="in" filter="fade">
                                      <p:cBhvr>
                                        <p:cTn id="19" dur="500"/>
                                        <p:tgtEl>
                                          <p:spTgt spid="7200"/>
                                        </p:tgtEl>
                                      </p:cBhvr>
                                    </p:animEffect>
                                  </p:childTnLst>
                                </p:cTn>
                              </p:par>
                              <p:par>
                                <p:cTn id="20" presetID="10" presetClass="entr" presetSubtype="0" fill="hold" nodeType="withEffect">
                                  <p:stCondLst>
                                    <p:cond delay="0"/>
                                  </p:stCondLst>
                                  <p:childTnLst>
                                    <p:set>
                                      <p:cBhvr>
                                        <p:cTn id="21" dur="1" fill="hold">
                                          <p:stCondLst>
                                            <p:cond delay="0"/>
                                          </p:stCondLst>
                                        </p:cTn>
                                        <p:tgtEl>
                                          <p:spTgt spid="7178"/>
                                        </p:tgtEl>
                                        <p:attrNameLst>
                                          <p:attrName>style.visibility</p:attrName>
                                        </p:attrNameLst>
                                      </p:cBhvr>
                                      <p:to>
                                        <p:strVal val="visible"/>
                                      </p:to>
                                    </p:set>
                                    <p:animEffect transition="in" filter="fade">
                                      <p:cBhvr>
                                        <p:cTn id="22" dur="500"/>
                                        <p:tgtEl>
                                          <p:spTgt spid="717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187"/>
                                        </p:tgtEl>
                                        <p:attrNameLst>
                                          <p:attrName>style.visibility</p:attrName>
                                        </p:attrNameLst>
                                      </p:cBhvr>
                                      <p:to>
                                        <p:strVal val="visible"/>
                                      </p:to>
                                    </p:set>
                                    <p:animEffect transition="in" filter="fade">
                                      <p:cBhvr>
                                        <p:cTn id="25" dur="500"/>
                                        <p:tgtEl>
                                          <p:spTgt spid="718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nodeType="clickEffect">
                                  <p:stCondLst>
                                    <p:cond delay="0"/>
                                  </p:stCondLst>
                                  <p:childTnLst>
                                    <p:set>
                                      <p:cBhvr>
                                        <p:cTn id="29" dur="1" fill="hold">
                                          <p:stCondLst>
                                            <p:cond delay="0"/>
                                          </p:stCondLst>
                                        </p:cTn>
                                        <p:tgtEl>
                                          <p:spTgt spid="7203"/>
                                        </p:tgtEl>
                                        <p:attrNameLst>
                                          <p:attrName>style.visibility</p:attrName>
                                        </p:attrNameLst>
                                      </p:cBhvr>
                                      <p:to>
                                        <p:strVal val="visible"/>
                                      </p:to>
                                    </p:set>
                                    <p:animEffect transition="in" filter="wipe(down)">
                                      <p:cBhvr>
                                        <p:cTn id="30" dur="500"/>
                                        <p:tgtEl>
                                          <p:spTgt spid="7203"/>
                                        </p:tgtEl>
                                      </p:cBhvr>
                                    </p:animEffect>
                                  </p:childTnLst>
                                </p:cTn>
                              </p:par>
                              <p:par>
                                <p:cTn id="31" presetID="22" presetClass="entr" presetSubtype="4" fill="hold" nodeType="withEffect">
                                  <p:stCondLst>
                                    <p:cond delay="0"/>
                                  </p:stCondLst>
                                  <p:childTnLst>
                                    <p:set>
                                      <p:cBhvr>
                                        <p:cTn id="32" dur="1" fill="hold">
                                          <p:stCondLst>
                                            <p:cond delay="0"/>
                                          </p:stCondLst>
                                        </p:cTn>
                                        <p:tgtEl>
                                          <p:spTgt spid="7205"/>
                                        </p:tgtEl>
                                        <p:attrNameLst>
                                          <p:attrName>style.visibility</p:attrName>
                                        </p:attrNameLst>
                                      </p:cBhvr>
                                      <p:to>
                                        <p:strVal val="visible"/>
                                      </p:to>
                                    </p:set>
                                    <p:animEffect transition="in" filter="wipe(down)">
                                      <p:cBhvr>
                                        <p:cTn id="33" dur="500"/>
                                        <p:tgtEl>
                                          <p:spTgt spid="720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207"/>
                                        </p:tgtEl>
                                        <p:attrNameLst>
                                          <p:attrName>style.visibility</p:attrName>
                                        </p:attrNameLst>
                                      </p:cBhvr>
                                      <p:to>
                                        <p:strVal val="visible"/>
                                      </p:to>
                                    </p:set>
                                    <p:animEffect transition="in" filter="wipe(down)">
                                      <p:cBhvr>
                                        <p:cTn id="36" dur="500"/>
                                        <p:tgtEl>
                                          <p:spTgt spid="720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animBg="1"/>
      <p:bldP spid="7187" grpId="0" animBg="1"/>
      <p:bldP spid="7200" grpId="0" animBg="1"/>
      <p:bldP spid="7207" grpId="0" animBg="1"/>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a:extLst>
              <a:ext uri="{FF2B5EF4-FFF2-40B4-BE49-F238E27FC236}">
                <a16:creationId xmlns:a16="http://schemas.microsoft.com/office/drawing/2014/main" id="{4BDEF7A8-6CA6-4894-B462-C7ED58E73374}"/>
              </a:ext>
            </a:extLst>
          </p:cNvPr>
          <p:cNvSpPr txBox="1">
            <a:spLocks noChangeArrowheads="1"/>
          </p:cNvSpPr>
          <p:nvPr/>
        </p:nvSpPr>
        <p:spPr bwMode="auto">
          <a:xfrm>
            <a:off x="7696200" y="152400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000">
                <a:solidFill>
                  <a:srgbClr val="0000CC"/>
                </a:solidFill>
                <a:latin typeface="Times New Roman" panose="02020603050405020304" pitchFamily="18" charset="0"/>
              </a:rPr>
              <a:t>Mai Văn Tạo</a:t>
            </a:r>
          </a:p>
        </p:txBody>
      </p:sp>
      <p:sp>
        <p:nvSpPr>
          <p:cNvPr id="27651" name="Text Box 6">
            <a:extLst>
              <a:ext uri="{FF2B5EF4-FFF2-40B4-BE49-F238E27FC236}">
                <a16:creationId xmlns:a16="http://schemas.microsoft.com/office/drawing/2014/main" id="{2485E85F-63F5-4912-B658-79813802BD84}"/>
              </a:ext>
            </a:extLst>
          </p:cNvPr>
          <p:cNvSpPr txBox="1">
            <a:spLocks noChangeArrowheads="1"/>
          </p:cNvSpPr>
          <p:nvPr/>
        </p:nvSpPr>
        <p:spPr bwMode="auto">
          <a:xfrm>
            <a:off x="1752600" y="16002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i="1" u="sng">
                <a:solidFill>
                  <a:srgbClr val="0000FF"/>
                </a:solidFill>
                <a:latin typeface="Times New Roman" panose="02020603050405020304" pitchFamily="18" charset="0"/>
                <a:cs typeface="Times New Roman" panose="02020603050405020304" pitchFamily="18" charset="0"/>
              </a:rPr>
              <a:t>Tìm hiểu bài</a:t>
            </a:r>
            <a:r>
              <a:rPr lang="en-US" altLang="en-US" b="1" i="1">
                <a:solidFill>
                  <a:srgbClr val="0000FF"/>
                </a:solidFill>
                <a:latin typeface=".VnArial" panose="020BE200000000000000" pitchFamily="34" charset="0"/>
              </a:rPr>
              <a:t>:</a:t>
            </a:r>
          </a:p>
        </p:txBody>
      </p:sp>
      <p:sp>
        <p:nvSpPr>
          <p:cNvPr id="70662" name="Text Box 6">
            <a:extLst>
              <a:ext uri="{FF2B5EF4-FFF2-40B4-BE49-F238E27FC236}">
                <a16:creationId xmlns:a16="http://schemas.microsoft.com/office/drawing/2014/main" id="{A447045C-A522-4D4C-A26D-7396295C21D1}"/>
              </a:ext>
            </a:extLst>
          </p:cNvPr>
          <p:cNvSpPr txBox="1">
            <a:spLocks noChangeArrowheads="1"/>
          </p:cNvSpPr>
          <p:nvPr/>
        </p:nvSpPr>
        <p:spPr bwMode="auto">
          <a:xfrm>
            <a:off x="1676400" y="22098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latin typeface="Times New Roman" panose="02020603050405020304" pitchFamily="18" charset="0"/>
              </a:rPr>
              <a:t>Người Cà Mau dựng nhà cửa như thế nào?</a:t>
            </a:r>
          </a:p>
        </p:txBody>
      </p:sp>
      <p:sp>
        <p:nvSpPr>
          <p:cNvPr id="2" name="TextBox 1">
            <a:extLst>
              <a:ext uri="{FF2B5EF4-FFF2-40B4-BE49-F238E27FC236}">
                <a16:creationId xmlns:a16="http://schemas.microsoft.com/office/drawing/2014/main" id="{38888B6D-A967-4E37-AC66-09728660B881}"/>
              </a:ext>
            </a:extLst>
          </p:cNvPr>
          <p:cNvSpPr txBox="1">
            <a:spLocks noChangeArrowheads="1"/>
          </p:cNvSpPr>
          <p:nvPr/>
        </p:nvSpPr>
        <p:spPr bwMode="auto">
          <a:xfrm>
            <a:off x="228600" y="3048000"/>
            <a:ext cx="11658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Nhà cửa dựng dọc những bờ kênh, dưới những hàng đước xanh rì, từ nhà nọ sang nhà kia phải leo trên cầu bằng thân cây đước.</a:t>
            </a:r>
          </a:p>
        </p:txBody>
      </p:sp>
      <p:sp>
        <p:nvSpPr>
          <p:cNvPr id="4" name="TextBox 3">
            <a:extLst>
              <a:ext uri="{FF2B5EF4-FFF2-40B4-BE49-F238E27FC236}">
                <a16:creationId xmlns:a16="http://schemas.microsoft.com/office/drawing/2014/main" id="{960A95F4-90F2-4E78-9858-EA9554733C0A}"/>
              </a:ext>
            </a:extLst>
          </p:cNvPr>
          <p:cNvSpPr txBox="1">
            <a:spLocks noChangeArrowheads="1"/>
          </p:cNvSpPr>
          <p:nvPr/>
        </p:nvSpPr>
        <p:spPr bwMode="auto">
          <a:xfrm>
            <a:off x="3352800" y="4800600"/>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Em hãy đặt tên cho đoạn 2</a:t>
            </a:r>
          </a:p>
        </p:txBody>
      </p:sp>
      <p:sp>
        <p:nvSpPr>
          <p:cNvPr id="5" name="Right Arrow 4">
            <a:extLst>
              <a:ext uri="{FF2B5EF4-FFF2-40B4-BE49-F238E27FC236}">
                <a16:creationId xmlns:a16="http://schemas.microsoft.com/office/drawing/2014/main" id="{728162E7-A110-4CAC-AD3E-71F46BF0FD25}"/>
              </a:ext>
            </a:extLst>
          </p:cNvPr>
          <p:cNvSpPr/>
          <p:nvPr/>
        </p:nvSpPr>
        <p:spPr>
          <a:xfrm>
            <a:off x="1828800" y="5745163"/>
            <a:ext cx="657225" cy="395287"/>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4000">
              <a:solidFill>
                <a:srgbClr val="FF0000"/>
              </a:solidFill>
            </a:endParaRPr>
          </a:p>
        </p:txBody>
      </p:sp>
      <p:sp>
        <p:nvSpPr>
          <p:cNvPr id="6" name="TextBox 5">
            <a:extLst>
              <a:ext uri="{FF2B5EF4-FFF2-40B4-BE49-F238E27FC236}">
                <a16:creationId xmlns:a16="http://schemas.microsoft.com/office/drawing/2014/main" id="{E049A8E2-30F6-4C75-881D-36208FEE98E2}"/>
              </a:ext>
            </a:extLst>
          </p:cNvPr>
          <p:cNvSpPr txBox="1"/>
          <p:nvPr/>
        </p:nvSpPr>
        <p:spPr>
          <a:xfrm>
            <a:off x="2590800" y="5616575"/>
            <a:ext cx="8001000" cy="708025"/>
          </a:xfrm>
          <a:prstGeom prst="rect">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a:spAutoFit/>
          </a:bodyPr>
          <a:lstStyle/>
          <a:p>
            <a:pPr eaLnBrk="1" hangingPunct="1">
              <a:defRPr/>
            </a:pPr>
            <a:r>
              <a:rPr lang="en-US" sz="4000" b="1" dirty="0">
                <a:solidFill>
                  <a:schemeClr val="tx1"/>
                </a:solidFill>
                <a:latin typeface="Times New Roman" pitchFamily="18" charset="0"/>
                <a:cs typeface="Times New Roman" pitchFamily="18" charset="0"/>
              </a:rPr>
              <a:t>Đất, cây cối và nhà cửa ở Cà Mau.</a:t>
            </a:r>
          </a:p>
        </p:txBody>
      </p:sp>
      <p:pic>
        <p:nvPicPr>
          <p:cNvPr id="13" name="Audio 12">
            <a:hlinkClick r:id="" action="ppaction://media"/>
            <a:extLst>
              <a:ext uri="{FF2B5EF4-FFF2-40B4-BE49-F238E27FC236}">
                <a16:creationId xmlns:a16="http://schemas.microsoft.com/office/drawing/2014/main" id="{F304BAB3-74B6-4973-8CAE-6A42565370A5}"/>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552238" y="6218238"/>
            <a:ext cx="487362" cy="487362"/>
          </a:xfrm>
          <a:prstGeom prst="rect">
            <a:avLst/>
          </a:prstGeom>
        </p:spPr>
      </p:pic>
      <p:sp>
        <p:nvSpPr>
          <p:cNvPr id="15" name="WordArt 6">
            <a:extLst>
              <a:ext uri="{FF2B5EF4-FFF2-40B4-BE49-F238E27FC236}">
                <a16:creationId xmlns:a16="http://schemas.microsoft.com/office/drawing/2014/main" id="{1F69BCEB-FE51-414E-9CD5-55DAAAB3C161}"/>
              </a:ext>
            </a:extLst>
          </p:cNvPr>
          <p:cNvSpPr>
            <a:spLocks noChangeArrowheads="1" noChangeShapeType="1"/>
          </p:cNvSpPr>
          <p:nvPr/>
        </p:nvSpPr>
        <p:spPr bwMode="auto">
          <a:xfrm>
            <a:off x="4724400" y="811213"/>
            <a:ext cx="3505200" cy="4841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panose="02020603050405020304" pitchFamily="18" charset="0"/>
                <a:cs typeface="Times New Roman" panose="02020603050405020304" pitchFamily="18" charset="0"/>
              </a:rPr>
              <a:t>Đất Cà Mau</a:t>
            </a:r>
          </a:p>
        </p:txBody>
      </p:sp>
      <p:sp>
        <p:nvSpPr>
          <p:cNvPr id="16" name="Text Box 2">
            <a:extLst>
              <a:ext uri="{FF2B5EF4-FFF2-40B4-BE49-F238E27FC236}">
                <a16:creationId xmlns:a16="http://schemas.microsoft.com/office/drawing/2014/main" id="{14D32C1B-0AC7-473F-ADBF-6290871A19F6}"/>
              </a:ext>
            </a:extLst>
          </p:cNvPr>
          <p:cNvSpPr txBox="1">
            <a:spLocks noChangeArrowheads="1"/>
          </p:cNvSpPr>
          <p:nvPr/>
        </p:nvSpPr>
        <p:spPr bwMode="auto">
          <a:xfrm>
            <a:off x="4343400" y="-304800"/>
            <a:ext cx="3429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GB" altLang="en-US" sz="2200" b="1" i="1" dirty="0">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GB" altLang="en-US" sz="2200" b="1" u="sng" dirty="0" err="1">
                <a:solidFill>
                  <a:srgbClr val="003300"/>
                </a:solidFill>
                <a:latin typeface="Times New Roman" panose="02020603050405020304" pitchFamily="18" charset="0"/>
                <a:cs typeface="Times New Roman" panose="02020603050405020304" pitchFamily="18" charset="0"/>
              </a:rPr>
              <a:t>Tập</a:t>
            </a:r>
            <a:r>
              <a:rPr lang="en-GB" altLang="en-US" sz="2200" b="1" u="sng" dirty="0">
                <a:solidFill>
                  <a:srgbClr val="003300"/>
                </a:solidFill>
                <a:latin typeface="Times New Roman" panose="02020603050405020304" pitchFamily="18" charset="0"/>
                <a:cs typeface="Times New Roman" panose="02020603050405020304" pitchFamily="18" charset="0"/>
              </a:rPr>
              <a:t> </a:t>
            </a:r>
            <a:r>
              <a:rPr lang="en-GB" altLang="en-US" sz="2200" b="1" u="sng" dirty="0" err="1">
                <a:solidFill>
                  <a:srgbClr val="003300"/>
                </a:solidFill>
                <a:latin typeface="Times New Roman" panose="02020603050405020304" pitchFamily="18" charset="0"/>
                <a:cs typeface="Times New Roman" panose="02020603050405020304" pitchFamily="18" charset="0"/>
              </a:rPr>
              <a:t>đọc</a:t>
            </a:r>
            <a:r>
              <a:rPr lang="en-GB" altLang="en-US" sz="2200" b="1" u="sng" dirty="0">
                <a:solidFill>
                  <a:srgbClr val="003300"/>
                </a:solidFill>
                <a:latin typeface="Times New Roman" panose="02020603050405020304" pitchFamily="18" charset="0"/>
                <a:cs typeface="Times New Roman" panose="02020603050405020304" pitchFamily="18" charset="0"/>
              </a:rPr>
              <a:t>:</a:t>
            </a:r>
          </a:p>
        </p:txBody>
      </p:sp>
      <p:pic>
        <p:nvPicPr>
          <p:cNvPr id="10" name="Picture 12" descr="Ca-mau_nha-tren-song2[1]">
            <a:extLst>
              <a:ext uri="{FF2B5EF4-FFF2-40B4-BE49-F238E27FC236}">
                <a16:creationId xmlns:a16="http://schemas.microsoft.com/office/drawing/2014/main" id="{4AD12703-61F2-4A29-AD08-9049BD1475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76200"/>
            <a:ext cx="11887200" cy="659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Đặc sản miền Cực Nam | Dong Nguyen&amp;#39;s Blog">
            <a:extLst>
              <a:ext uri="{FF2B5EF4-FFF2-40B4-BE49-F238E27FC236}">
                <a16:creationId xmlns:a16="http://schemas.microsoft.com/office/drawing/2014/main" id="{35E2A17D-C421-4E13-B5CD-7CF07E7BD0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25656"/>
            <a:ext cx="11992807" cy="6629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38598"/>
    </mc:Choice>
    <mc:Fallback xmlns="">
      <p:transition advTm="38598"/>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4" presetClass="entr" presetSubtype="16" fill="hold" grpId="0" nodeType="withEffect">
                                  <p:stCondLst>
                                    <p:cond delay="0"/>
                                  </p:stCondLst>
                                  <p:childTnLst>
                                    <p:set>
                                      <p:cBhvr>
                                        <p:cTn id="8" dur="1" fill="hold">
                                          <p:stCondLst>
                                            <p:cond delay="0"/>
                                          </p:stCondLst>
                                        </p:cTn>
                                        <p:tgtEl>
                                          <p:spTgt spid="70662"/>
                                        </p:tgtEl>
                                        <p:attrNameLst>
                                          <p:attrName>style.visibility</p:attrName>
                                        </p:attrNameLst>
                                      </p:cBhvr>
                                      <p:to>
                                        <p:strVal val="visible"/>
                                      </p:to>
                                    </p:set>
                                    <p:animEffect transition="in" filter="box(in)">
                                      <p:cBhvr>
                                        <p:cTn id="9" dur="500"/>
                                        <p:tgtEl>
                                          <p:spTgt spid="7066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170"/>
                                        </p:tgtEl>
                                        <p:attrNameLst>
                                          <p:attrName>style.visibility</p:attrName>
                                        </p:attrNameLst>
                                      </p:cBhvr>
                                      <p:to>
                                        <p:strVal val="visible"/>
                                      </p:to>
                                    </p:set>
                                    <p:anim calcmode="lin" valueType="num">
                                      <p:cBhvr additive="base">
                                        <p:cTn id="24" dur="500" fill="hold"/>
                                        <p:tgtEl>
                                          <p:spTgt spid="7170"/>
                                        </p:tgtEl>
                                        <p:attrNameLst>
                                          <p:attrName>ppt_x</p:attrName>
                                        </p:attrNameLst>
                                      </p:cBhvr>
                                      <p:tavLst>
                                        <p:tav tm="0">
                                          <p:val>
                                            <p:strVal val="#ppt_x"/>
                                          </p:val>
                                        </p:tav>
                                        <p:tav tm="100000">
                                          <p:val>
                                            <p:strVal val="#ppt_x"/>
                                          </p:val>
                                        </p:tav>
                                      </p:tavLst>
                                    </p:anim>
                                    <p:anim calcmode="lin" valueType="num">
                                      <p:cBhvr additive="base">
                                        <p:cTn id="25"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nodeType="click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7170"/>
                                        </p:tgtEl>
                                      </p:cBhvr>
                                    </p:animEffect>
                                    <p:set>
                                      <p:cBhvr>
                                        <p:cTn id="33" dur="1" fill="hold">
                                          <p:stCondLst>
                                            <p:cond delay="499"/>
                                          </p:stCondLst>
                                        </p:cTn>
                                        <p:tgtEl>
                                          <p:spTgt spid="717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circle(in)">
                                      <p:cBhvr>
                                        <p:cTn id="4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7" fill="hold" display="0">
                  <p:stCondLst>
                    <p:cond delay="indefinite"/>
                  </p:stCondLst>
                  <p:endCondLst>
                    <p:cond evt="onStopAudio" delay="0">
                      <p:tgtEl>
                        <p:sldTgt/>
                      </p:tgtEl>
                    </p:cond>
                  </p:endCondLst>
                </p:cTn>
                <p:tgtEl>
                  <p:spTgt spid="13"/>
                </p:tgtEl>
              </p:cMediaNode>
            </p:audio>
          </p:childTnLst>
        </p:cTn>
      </p:par>
    </p:tnLst>
    <p:bldLst>
      <p:bldP spid="70662" grpId="0"/>
      <p:bldP spid="2" grpId="0"/>
      <p:bldP spid="4" grpId="0"/>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6">
            <a:extLst>
              <a:ext uri="{FF2B5EF4-FFF2-40B4-BE49-F238E27FC236}">
                <a16:creationId xmlns:a16="http://schemas.microsoft.com/office/drawing/2014/main" id="{F02F3F76-7858-4813-B81B-9258C6664098}"/>
              </a:ext>
            </a:extLst>
          </p:cNvPr>
          <p:cNvSpPr>
            <a:spLocks noChangeArrowheads="1" noChangeShapeType="1"/>
          </p:cNvSpPr>
          <p:nvPr/>
        </p:nvSpPr>
        <p:spPr bwMode="auto">
          <a:xfrm>
            <a:off x="4724400" y="811213"/>
            <a:ext cx="3505200" cy="4841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panose="02020603050405020304" pitchFamily="18" charset="0"/>
                <a:cs typeface="Times New Roman" panose="02020603050405020304" pitchFamily="18" charset="0"/>
              </a:rPr>
              <a:t>Đất Cà Mau</a:t>
            </a:r>
          </a:p>
        </p:txBody>
      </p:sp>
      <p:sp>
        <p:nvSpPr>
          <p:cNvPr id="12295" name="WordArt 7">
            <a:extLst>
              <a:ext uri="{FF2B5EF4-FFF2-40B4-BE49-F238E27FC236}">
                <a16:creationId xmlns:a16="http://schemas.microsoft.com/office/drawing/2014/main" id="{5A03EF53-7469-45A6-8F60-F5AC728C6EFF}"/>
              </a:ext>
            </a:extLst>
          </p:cNvPr>
          <p:cNvSpPr>
            <a:spLocks noChangeArrowheads="1" noChangeShapeType="1"/>
          </p:cNvSpPr>
          <p:nvPr/>
        </p:nvSpPr>
        <p:spPr bwMode="auto">
          <a:xfrm>
            <a:off x="2133601" y="1905040"/>
            <a:ext cx="1228725" cy="352408"/>
          </a:xfrm>
          <a:prstGeom prst="rect">
            <a:avLst/>
          </a:prstGeom>
        </p:spPr>
        <p:txBody>
          <a:bodyPr wrap="none" fromWordArt="1">
            <a:prstTxWarp prst="textPlain">
              <a:avLst>
                <a:gd name="adj" fmla="val 50000"/>
              </a:avLst>
            </a:prstTxWarp>
          </a:bodyPr>
          <a:lstStyle/>
          <a:p>
            <a:pPr algn="ctr" eaLnBrk="1" hangingPunct="1">
              <a:defRPr/>
            </a:pPr>
            <a:r>
              <a:rPr lang="vi-VN" sz="2000" b="1" i="1" u="sng" dirty="0">
                <a:ln w="9525">
                  <a:noFill/>
                  <a:round/>
                  <a:headEnd/>
                  <a:tailEnd/>
                </a:ln>
                <a:solidFill>
                  <a:srgbClr val="0033CC"/>
                </a:solidFill>
                <a:latin typeface="Times New Roman"/>
                <a:cs typeface="Times New Roman"/>
              </a:rPr>
              <a:t>Luyện đọc </a:t>
            </a:r>
            <a:r>
              <a:rPr lang="vi-VN" sz="2000" b="1" i="1" dirty="0">
                <a:ln w="9525">
                  <a:noFill/>
                  <a:round/>
                  <a:headEnd/>
                  <a:tailEnd/>
                </a:ln>
                <a:solidFill>
                  <a:srgbClr val="0033CC"/>
                </a:solidFill>
                <a:latin typeface="Times New Roman"/>
                <a:cs typeface="Times New Roman"/>
              </a:rPr>
              <a:t>:</a:t>
            </a:r>
            <a:endParaRPr lang="en-US" sz="2000" b="1" i="1" dirty="0">
              <a:ln w="9525">
                <a:noFill/>
                <a:round/>
                <a:headEnd/>
                <a:tailEnd/>
              </a:ln>
              <a:solidFill>
                <a:srgbClr val="0033CC"/>
              </a:solidFill>
              <a:latin typeface="Times New Roman"/>
              <a:cs typeface="Times New Roman"/>
            </a:endParaRPr>
          </a:p>
        </p:txBody>
      </p:sp>
      <p:sp>
        <p:nvSpPr>
          <p:cNvPr id="12296" name="WordArt 8">
            <a:extLst>
              <a:ext uri="{FF2B5EF4-FFF2-40B4-BE49-F238E27FC236}">
                <a16:creationId xmlns:a16="http://schemas.microsoft.com/office/drawing/2014/main" id="{C8B22777-4957-4AA3-9BAA-E94817B33B36}"/>
              </a:ext>
            </a:extLst>
          </p:cNvPr>
          <p:cNvSpPr>
            <a:spLocks noChangeArrowheads="1" noChangeShapeType="1"/>
          </p:cNvSpPr>
          <p:nvPr/>
        </p:nvSpPr>
        <p:spPr bwMode="auto">
          <a:xfrm>
            <a:off x="7267520" y="1905040"/>
            <a:ext cx="962025" cy="352408"/>
          </a:xfrm>
          <a:prstGeom prst="rect">
            <a:avLst/>
          </a:prstGeom>
        </p:spPr>
        <p:txBody>
          <a:bodyPr wrap="none" fromWordArt="1">
            <a:prstTxWarp prst="textPlain">
              <a:avLst>
                <a:gd name="adj" fmla="val 50000"/>
              </a:avLst>
            </a:prstTxWarp>
          </a:bodyPr>
          <a:lstStyle/>
          <a:p>
            <a:pPr algn="ctr" eaLnBrk="1" hangingPunct="1">
              <a:defRPr/>
            </a:pPr>
            <a:r>
              <a:rPr lang="en-US" sz="2000" b="1" i="1" u="sng" dirty="0" err="1">
                <a:ln w="9525">
                  <a:noFill/>
                  <a:round/>
                  <a:headEnd/>
                  <a:tailEnd/>
                </a:ln>
                <a:solidFill>
                  <a:srgbClr val="0033CC"/>
                </a:solidFill>
                <a:latin typeface="Times New Roman"/>
                <a:cs typeface="Times New Roman"/>
              </a:rPr>
              <a:t>Từ</a:t>
            </a:r>
            <a:r>
              <a:rPr lang="en-US" sz="2000" b="1" i="1" u="sng" dirty="0">
                <a:ln w="9525">
                  <a:noFill/>
                  <a:round/>
                  <a:headEnd/>
                  <a:tailEnd/>
                </a:ln>
                <a:solidFill>
                  <a:srgbClr val="0033CC"/>
                </a:solidFill>
                <a:latin typeface="Times New Roman"/>
                <a:cs typeface="Times New Roman"/>
              </a:rPr>
              <a:t> </a:t>
            </a:r>
            <a:r>
              <a:rPr lang="en-US" sz="2000" b="1" i="1" u="sng" dirty="0" err="1">
                <a:ln w="9525">
                  <a:noFill/>
                  <a:round/>
                  <a:headEnd/>
                  <a:tailEnd/>
                </a:ln>
                <a:solidFill>
                  <a:srgbClr val="0033CC"/>
                </a:solidFill>
                <a:latin typeface="Times New Roman"/>
                <a:cs typeface="Times New Roman"/>
              </a:rPr>
              <a:t>ngữ</a:t>
            </a:r>
            <a:r>
              <a:rPr lang="en-US" sz="2000" b="1" i="1" u="sng" dirty="0">
                <a:ln w="9525">
                  <a:noFill/>
                  <a:round/>
                  <a:headEnd/>
                  <a:tailEnd/>
                </a:ln>
                <a:solidFill>
                  <a:srgbClr val="0033CC"/>
                </a:solidFill>
                <a:latin typeface="Times New Roman"/>
                <a:cs typeface="Times New Roman"/>
              </a:rPr>
              <a:t> </a:t>
            </a:r>
            <a:r>
              <a:rPr lang="en-US" sz="2000" b="1" i="1" dirty="0">
                <a:ln w="9525">
                  <a:noFill/>
                  <a:round/>
                  <a:headEnd/>
                  <a:tailEnd/>
                </a:ln>
                <a:solidFill>
                  <a:srgbClr val="0033CC"/>
                </a:solidFill>
                <a:latin typeface="Times New Roman"/>
                <a:cs typeface="Times New Roman"/>
              </a:rPr>
              <a:t>:</a:t>
            </a:r>
          </a:p>
        </p:txBody>
      </p:sp>
      <p:sp>
        <p:nvSpPr>
          <p:cNvPr id="28677" name="Line 10">
            <a:extLst>
              <a:ext uri="{FF2B5EF4-FFF2-40B4-BE49-F238E27FC236}">
                <a16:creationId xmlns:a16="http://schemas.microsoft.com/office/drawing/2014/main" id="{27A6A0B4-4A7C-4875-B677-4C1CE192D00B}"/>
              </a:ext>
            </a:extLst>
          </p:cNvPr>
          <p:cNvSpPr>
            <a:spLocks noChangeShapeType="1"/>
          </p:cNvSpPr>
          <p:nvPr/>
        </p:nvSpPr>
        <p:spPr bwMode="auto">
          <a:xfrm>
            <a:off x="6096000" y="1905000"/>
            <a:ext cx="0" cy="41910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8" name="WordArt 11">
            <a:extLst>
              <a:ext uri="{FF2B5EF4-FFF2-40B4-BE49-F238E27FC236}">
                <a16:creationId xmlns:a16="http://schemas.microsoft.com/office/drawing/2014/main" id="{B4919BCE-D2DC-4095-8372-86FC8BF4AA9F}"/>
              </a:ext>
            </a:extLst>
          </p:cNvPr>
          <p:cNvSpPr>
            <a:spLocks noChangeArrowheads="1" noChangeShapeType="1"/>
          </p:cNvSpPr>
          <p:nvPr/>
        </p:nvSpPr>
        <p:spPr bwMode="auto">
          <a:xfrm>
            <a:off x="6858000" y="1447800"/>
            <a:ext cx="2581275" cy="282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latin typeface="Times New Roman" panose="02020603050405020304" pitchFamily="18" charset="0"/>
                <a:cs typeface="Times New Roman" panose="02020603050405020304" pitchFamily="18" charset="0"/>
              </a:rPr>
              <a:t> Theo Mai Văn Tạo</a:t>
            </a:r>
          </a:p>
        </p:txBody>
      </p:sp>
      <p:sp>
        <p:nvSpPr>
          <p:cNvPr id="28679" name="WordArt 9">
            <a:extLst>
              <a:ext uri="{FF2B5EF4-FFF2-40B4-BE49-F238E27FC236}">
                <a16:creationId xmlns:a16="http://schemas.microsoft.com/office/drawing/2014/main" id="{42AAA0E4-8F5D-41DC-8482-729DAFF29B34}"/>
              </a:ext>
            </a:extLst>
          </p:cNvPr>
          <p:cNvSpPr>
            <a:spLocks noChangeArrowheads="1" noChangeShapeType="1"/>
          </p:cNvSpPr>
          <p:nvPr/>
        </p:nvSpPr>
        <p:spPr bwMode="auto">
          <a:xfrm>
            <a:off x="1676400" y="2420938"/>
            <a:ext cx="16764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latin typeface="Times New Roman" panose="02020603050405020304" pitchFamily="18" charset="0"/>
                <a:cs typeface="Times New Roman" panose="02020603050405020304" pitchFamily="18" charset="0"/>
              </a:rPr>
              <a:t>phập phều, </a:t>
            </a:r>
          </a:p>
          <a:p>
            <a:pPr algn="ctr"/>
            <a:endParaRPr lang="en-US" sz="2000" b="1" kern="10">
              <a:latin typeface="Times New Roman" panose="02020603050405020304" pitchFamily="18" charset="0"/>
              <a:cs typeface="Times New Roman" panose="02020603050405020304" pitchFamily="18" charset="0"/>
            </a:endParaRPr>
          </a:p>
        </p:txBody>
      </p:sp>
      <p:sp>
        <p:nvSpPr>
          <p:cNvPr id="28680" name="WordArt 10">
            <a:extLst>
              <a:ext uri="{FF2B5EF4-FFF2-40B4-BE49-F238E27FC236}">
                <a16:creationId xmlns:a16="http://schemas.microsoft.com/office/drawing/2014/main" id="{E6E9AB5E-23CB-46E1-941C-8E01DBF47319}"/>
              </a:ext>
            </a:extLst>
          </p:cNvPr>
          <p:cNvSpPr>
            <a:spLocks noChangeArrowheads="1" noChangeShapeType="1"/>
          </p:cNvSpPr>
          <p:nvPr/>
        </p:nvSpPr>
        <p:spPr bwMode="auto">
          <a:xfrm>
            <a:off x="3352800" y="2417763"/>
            <a:ext cx="1828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quây quần, </a:t>
            </a:r>
          </a:p>
        </p:txBody>
      </p:sp>
      <p:sp>
        <p:nvSpPr>
          <p:cNvPr id="28681" name="Line 12">
            <a:extLst>
              <a:ext uri="{FF2B5EF4-FFF2-40B4-BE49-F238E27FC236}">
                <a16:creationId xmlns:a16="http://schemas.microsoft.com/office/drawing/2014/main" id="{E8ABB242-ED72-42D3-8C34-EE3990DE6B7E}"/>
              </a:ext>
            </a:extLst>
          </p:cNvPr>
          <p:cNvSpPr>
            <a:spLocks noChangeShapeType="1"/>
          </p:cNvSpPr>
          <p:nvPr/>
        </p:nvSpPr>
        <p:spPr bwMode="auto">
          <a:xfrm>
            <a:off x="2819400" y="2801938"/>
            <a:ext cx="3810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Line 13">
            <a:extLst>
              <a:ext uri="{FF2B5EF4-FFF2-40B4-BE49-F238E27FC236}">
                <a16:creationId xmlns:a16="http://schemas.microsoft.com/office/drawing/2014/main" id="{EDA73665-4A5A-4C2B-AF4B-1D79194A4AA8}"/>
              </a:ext>
            </a:extLst>
          </p:cNvPr>
          <p:cNvSpPr>
            <a:spLocks noChangeShapeType="1"/>
          </p:cNvSpPr>
          <p:nvPr/>
        </p:nvSpPr>
        <p:spPr bwMode="auto">
          <a:xfrm>
            <a:off x="3600450" y="2798763"/>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3" name="Line 14">
            <a:extLst>
              <a:ext uri="{FF2B5EF4-FFF2-40B4-BE49-F238E27FC236}">
                <a16:creationId xmlns:a16="http://schemas.microsoft.com/office/drawing/2014/main" id="{10167A0C-BAB8-48C6-A722-B663B933F5C9}"/>
              </a:ext>
            </a:extLst>
          </p:cNvPr>
          <p:cNvSpPr>
            <a:spLocks noChangeShapeType="1"/>
          </p:cNvSpPr>
          <p:nvPr/>
        </p:nvSpPr>
        <p:spPr bwMode="auto">
          <a:xfrm>
            <a:off x="4419600" y="2798763"/>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4" name="WordArt 10">
            <a:extLst>
              <a:ext uri="{FF2B5EF4-FFF2-40B4-BE49-F238E27FC236}">
                <a16:creationId xmlns:a16="http://schemas.microsoft.com/office/drawing/2014/main" id="{966C0511-1B02-4848-A607-68785F8B3664}"/>
              </a:ext>
            </a:extLst>
          </p:cNvPr>
          <p:cNvSpPr>
            <a:spLocks noChangeArrowheads="1" noChangeShapeType="1"/>
          </p:cNvSpPr>
          <p:nvPr/>
        </p:nvSpPr>
        <p:spPr bwMode="auto">
          <a:xfrm>
            <a:off x="1676400" y="2971800"/>
            <a:ext cx="10668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 san sát</a:t>
            </a:r>
          </a:p>
        </p:txBody>
      </p:sp>
      <p:sp>
        <p:nvSpPr>
          <p:cNvPr id="28685" name="Line 15">
            <a:extLst>
              <a:ext uri="{FF2B5EF4-FFF2-40B4-BE49-F238E27FC236}">
                <a16:creationId xmlns:a16="http://schemas.microsoft.com/office/drawing/2014/main" id="{52DCB837-1CFF-4E7C-8D7E-1A3AB5187E2E}"/>
              </a:ext>
            </a:extLst>
          </p:cNvPr>
          <p:cNvSpPr>
            <a:spLocks noChangeShapeType="1"/>
          </p:cNvSpPr>
          <p:nvPr/>
        </p:nvSpPr>
        <p:spPr bwMode="auto">
          <a:xfrm>
            <a:off x="1752600" y="3276600"/>
            <a:ext cx="152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6" name="Line 16">
            <a:extLst>
              <a:ext uri="{FF2B5EF4-FFF2-40B4-BE49-F238E27FC236}">
                <a16:creationId xmlns:a16="http://schemas.microsoft.com/office/drawing/2014/main" id="{3AAD8BC1-6B06-4233-ACDE-1BC1640862A0}"/>
              </a:ext>
            </a:extLst>
          </p:cNvPr>
          <p:cNvSpPr>
            <a:spLocks noChangeShapeType="1"/>
          </p:cNvSpPr>
          <p:nvPr/>
        </p:nvSpPr>
        <p:spPr bwMode="auto">
          <a:xfrm>
            <a:off x="2362200" y="3294063"/>
            <a:ext cx="152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7" name="TextBox 5">
            <a:extLst>
              <a:ext uri="{FF2B5EF4-FFF2-40B4-BE49-F238E27FC236}">
                <a16:creationId xmlns:a16="http://schemas.microsoft.com/office/drawing/2014/main" id="{0A130391-300E-4CF0-8C5F-D9B4706FCD87}"/>
              </a:ext>
            </a:extLst>
          </p:cNvPr>
          <p:cNvSpPr txBox="1">
            <a:spLocks noChangeArrowheads="1"/>
          </p:cNvSpPr>
          <p:nvPr/>
        </p:nvSpPr>
        <p:spPr bwMode="auto">
          <a:xfrm>
            <a:off x="914400" y="3429000"/>
            <a:ext cx="2019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a:solidFill>
                  <a:srgbClr val="0033CC"/>
                </a:solidFill>
                <a:latin typeface="Times New Roman" panose="02020603050405020304" pitchFamily="18" charset="0"/>
                <a:cs typeface="Times New Roman" panose="02020603050405020304" pitchFamily="18" charset="0"/>
              </a:rPr>
              <a:t>Câu dài: </a:t>
            </a:r>
            <a:endParaRPr lang="en-US" altLang="en-US" sz="2800" b="1">
              <a:solidFill>
                <a:srgbClr val="0033CC"/>
              </a:solidFill>
              <a:latin typeface="Times New Roman" panose="02020603050405020304" pitchFamily="18" charset="0"/>
              <a:cs typeface="Times New Roman" panose="02020603050405020304" pitchFamily="18" charset="0"/>
            </a:endParaRPr>
          </a:p>
        </p:txBody>
      </p:sp>
      <p:sp>
        <p:nvSpPr>
          <p:cNvPr id="28688" name="WordArt 10">
            <a:extLst>
              <a:ext uri="{FF2B5EF4-FFF2-40B4-BE49-F238E27FC236}">
                <a16:creationId xmlns:a16="http://schemas.microsoft.com/office/drawing/2014/main" id="{CA36EB50-C146-4872-B36E-7A7655B895EC}"/>
              </a:ext>
            </a:extLst>
          </p:cNvPr>
          <p:cNvSpPr>
            <a:spLocks noChangeArrowheads="1" noChangeShapeType="1"/>
          </p:cNvSpPr>
          <p:nvPr/>
        </p:nvSpPr>
        <p:spPr bwMode="auto">
          <a:xfrm>
            <a:off x="2895600" y="2971800"/>
            <a:ext cx="19812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 thẳng đuột . </a:t>
            </a:r>
          </a:p>
        </p:txBody>
      </p:sp>
      <p:sp>
        <p:nvSpPr>
          <p:cNvPr id="28689" name="Line 14">
            <a:extLst>
              <a:ext uri="{FF2B5EF4-FFF2-40B4-BE49-F238E27FC236}">
                <a16:creationId xmlns:a16="http://schemas.microsoft.com/office/drawing/2014/main" id="{932BDE4D-2677-4DEC-B662-4A6B969A46F2}"/>
              </a:ext>
            </a:extLst>
          </p:cNvPr>
          <p:cNvSpPr>
            <a:spLocks noChangeShapeType="1"/>
          </p:cNvSpPr>
          <p:nvPr/>
        </p:nvSpPr>
        <p:spPr bwMode="auto">
          <a:xfrm>
            <a:off x="4114800" y="3352800"/>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0" name="WordArt 9">
            <a:extLst>
              <a:ext uri="{FF2B5EF4-FFF2-40B4-BE49-F238E27FC236}">
                <a16:creationId xmlns:a16="http://schemas.microsoft.com/office/drawing/2014/main" id="{5AA8D6DD-2561-48F7-B7F7-8A92F6F076C2}"/>
              </a:ext>
            </a:extLst>
          </p:cNvPr>
          <p:cNvSpPr>
            <a:spLocks noChangeArrowheads="1" noChangeShapeType="1"/>
          </p:cNvSpPr>
          <p:nvPr/>
        </p:nvSpPr>
        <p:spPr bwMode="auto">
          <a:xfrm>
            <a:off x="6934200" y="2514600"/>
            <a:ext cx="9144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latin typeface="Times New Roman" panose="02020603050405020304" pitchFamily="18" charset="0"/>
                <a:cs typeface="Times New Roman" panose="02020603050405020304" pitchFamily="18" charset="0"/>
              </a:rPr>
              <a:t>phũ, </a:t>
            </a:r>
          </a:p>
          <a:p>
            <a:pPr algn="ctr"/>
            <a:endParaRPr lang="en-US" sz="2000" b="1" kern="10">
              <a:latin typeface="Times New Roman" panose="02020603050405020304" pitchFamily="18" charset="0"/>
              <a:cs typeface="Times New Roman" panose="02020603050405020304" pitchFamily="18" charset="0"/>
            </a:endParaRPr>
          </a:p>
        </p:txBody>
      </p:sp>
      <p:sp>
        <p:nvSpPr>
          <p:cNvPr id="28691" name="WordArt 9">
            <a:extLst>
              <a:ext uri="{FF2B5EF4-FFF2-40B4-BE49-F238E27FC236}">
                <a16:creationId xmlns:a16="http://schemas.microsoft.com/office/drawing/2014/main" id="{3F9FA35B-BC2D-45E8-ADD6-9042DEEEB068}"/>
              </a:ext>
            </a:extLst>
          </p:cNvPr>
          <p:cNvSpPr>
            <a:spLocks noChangeArrowheads="1" noChangeShapeType="1"/>
          </p:cNvSpPr>
          <p:nvPr/>
        </p:nvSpPr>
        <p:spPr bwMode="auto">
          <a:xfrm>
            <a:off x="7848600" y="2438400"/>
            <a:ext cx="1371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2000" b="1" kern="10">
                <a:latin typeface="Times New Roman" panose="02020603050405020304" pitchFamily="18" charset="0"/>
                <a:cs typeface="Times New Roman" panose="02020603050405020304" pitchFamily="18" charset="0"/>
              </a:rPr>
              <a:t>mưa dông, </a:t>
            </a:r>
          </a:p>
          <a:p>
            <a:pPr algn="ctr"/>
            <a:endParaRPr lang="en-US" sz="2000" b="1" kern="10">
              <a:latin typeface="Times New Roman" panose="02020603050405020304" pitchFamily="18" charset="0"/>
              <a:cs typeface="Times New Roman" panose="02020603050405020304" pitchFamily="18" charset="0"/>
            </a:endParaRPr>
          </a:p>
        </p:txBody>
      </p:sp>
      <p:sp>
        <p:nvSpPr>
          <p:cNvPr id="28692" name="Text Box 6">
            <a:extLst>
              <a:ext uri="{FF2B5EF4-FFF2-40B4-BE49-F238E27FC236}">
                <a16:creationId xmlns:a16="http://schemas.microsoft.com/office/drawing/2014/main" id="{DB9C2360-E479-46CA-90D3-B87C94ACAFEA}"/>
              </a:ext>
            </a:extLst>
          </p:cNvPr>
          <p:cNvSpPr txBox="1">
            <a:spLocks noChangeArrowheads="1"/>
          </p:cNvSpPr>
          <p:nvPr/>
        </p:nvSpPr>
        <p:spPr bwMode="auto">
          <a:xfrm>
            <a:off x="6705600" y="3225800"/>
            <a:ext cx="3276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200" b="1" i="1" u="sng">
                <a:solidFill>
                  <a:srgbClr val="0000FF"/>
                </a:solidFill>
                <a:latin typeface="Times New Roman" panose="02020603050405020304" pitchFamily="18" charset="0"/>
                <a:cs typeface="Times New Roman" panose="02020603050405020304" pitchFamily="18" charset="0"/>
              </a:rPr>
              <a:t>Tìm hiểu bài</a:t>
            </a:r>
            <a:r>
              <a:rPr lang="en-US" altLang="en-US" sz="2200" b="1" i="1">
                <a:solidFill>
                  <a:srgbClr val="0000FF"/>
                </a:solidFill>
                <a:latin typeface=".VnArial" panose="020BE200000000000000" pitchFamily="34" charset="0"/>
              </a:rPr>
              <a:t>:</a:t>
            </a:r>
          </a:p>
        </p:txBody>
      </p:sp>
      <p:sp>
        <p:nvSpPr>
          <p:cNvPr id="28693" name="Text Box 8">
            <a:extLst>
              <a:ext uri="{FF2B5EF4-FFF2-40B4-BE49-F238E27FC236}">
                <a16:creationId xmlns:a16="http://schemas.microsoft.com/office/drawing/2014/main" id="{7F4FB38A-1E80-4D6A-8746-30E3FF04B5F4}"/>
              </a:ext>
            </a:extLst>
          </p:cNvPr>
          <p:cNvSpPr txBox="1">
            <a:spLocks noChangeArrowheads="1"/>
          </p:cNvSpPr>
          <p:nvPr/>
        </p:nvSpPr>
        <p:spPr bwMode="auto">
          <a:xfrm>
            <a:off x="6168327" y="3632371"/>
            <a:ext cx="54901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b="1">
                <a:solidFill>
                  <a:srgbClr val="FF0000"/>
                </a:solidFill>
                <a:latin typeface="Times New Roman" panose="02020603050405020304" pitchFamily="18" charset="0"/>
              </a:rPr>
              <a:t> </a:t>
            </a:r>
            <a:r>
              <a:rPr lang="vi-VN" altLang="en-US" sz="2400" b="1" smtClean="0">
                <a:solidFill>
                  <a:srgbClr val="FF0000"/>
                </a:solidFill>
                <a:latin typeface="Times New Roman" panose="02020603050405020304" pitchFamily="18" charset="0"/>
              </a:rPr>
              <a:t>Ý </a:t>
            </a:r>
            <a:r>
              <a:rPr lang="en-US" altLang="en-US" sz="2800" b="1" smtClean="0">
                <a:solidFill>
                  <a:srgbClr val="FF0000"/>
                </a:solidFill>
                <a:latin typeface="Times New Roman" panose="02020603050405020304" pitchFamily="18" charset="0"/>
              </a:rPr>
              <a:t>1</a:t>
            </a:r>
            <a:r>
              <a:rPr lang="en-US" altLang="en-US" sz="2800" b="1">
                <a:solidFill>
                  <a:srgbClr val="FF0000"/>
                </a:solidFill>
                <a:latin typeface="Times New Roman" panose="02020603050405020304" pitchFamily="18" charset="0"/>
              </a:rPr>
              <a:t>. Đặc điểm của mưa Cà Mau</a:t>
            </a:r>
          </a:p>
        </p:txBody>
      </p:sp>
      <p:sp>
        <p:nvSpPr>
          <p:cNvPr id="28694" name="Text Box 21">
            <a:extLst>
              <a:ext uri="{FF2B5EF4-FFF2-40B4-BE49-F238E27FC236}">
                <a16:creationId xmlns:a16="http://schemas.microsoft.com/office/drawing/2014/main" id="{A977C765-4833-4B2A-8806-A0C3114B6428}"/>
              </a:ext>
            </a:extLst>
          </p:cNvPr>
          <p:cNvSpPr txBox="1">
            <a:spLocks noChangeArrowheads="1"/>
          </p:cNvSpPr>
          <p:nvPr/>
        </p:nvSpPr>
        <p:spPr bwMode="auto">
          <a:xfrm>
            <a:off x="762000" y="4038600"/>
            <a:ext cx="52578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3399"/>
                </a:solidFill>
                <a:latin typeface="Times New Roman" panose="02020603050405020304" pitchFamily="18" charset="0"/>
              </a:rPr>
              <a:t>Trên cái đất phập phều và lắm gió, dông như thế, cây đứng lẻ khó mà chống nổi với những cơn thịnh nộ của trời.</a:t>
            </a:r>
          </a:p>
        </p:txBody>
      </p:sp>
      <p:sp>
        <p:nvSpPr>
          <p:cNvPr id="28695" name="Line 23">
            <a:extLst>
              <a:ext uri="{FF2B5EF4-FFF2-40B4-BE49-F238E27FC236}">
                <a16:creationId xmlns:a16="http://schemas.microsoft.com/office/drawing/2014/main" id="{C9A5364B-1357-4755-BEDD-74524D4145CD}"/>
              </a:ext>
            </a:extLst>
          </p:cNvPr>
          <p:cNvSpPr>
            <a:spLocks noChangeShapeType="1"/>
          </p:cNvSpPr>
          <p:nvPr/>
        </p:nvSpPr>
        <p:spPr bwMode="auto">
          <a:xfrm>
            <a:off x="2667000" y="4495800"/>
            <a:ext cx="1447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6" name="Line 39">
            <a:extLst>
              <a:ext uri="{FF2B5EF4-FFF2-40B4-BE49-F238E27FC236}">
                <a16:creationId xmlns:a16="http://schemas.microsoft.com/office/drawing/2014/main" id="{39FD2B48-DB54-4062-AD12-E99CD6BC5536}"/>
              </a:ext>
            </a:extLst>
          </p:cNvPr>
          <p:cNvSpPr>
            <a:spLocks noChangeShapeType="1"/>
          </p:cNvSpPr>
          <p:nvPr/>
        </p:nvSpPr>
        <p:spPr bwMode="auto">
          <a:xfrm>
            <a:off x="4572000" y="4495800"/>
            <a:ext cx="1143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7" name="Line 40">
            <a:extLst>
              <a:ext uri="{FF2B5EF4-FFF2-40B4-BE49-F238E27FC236}">
                <a16:creationId xmlns:a16="http://schemas.microsoft.com/office/drawing/2014/main" id="{835BA797-26DE-4A16-9F8B-067D2F4711C8}"/>
              </a:ext>
            </a:extLst>
          </p:cNvPr>
          <p:cNvSpPr>
            <a:spLocks noChangeShapeType="1"/>
          </p:cNvSpPr>
          <p:nvPr/>
        </p:nvSpPr>
        <p:spPr bwMode="auto">
          <a:xfrm flipV="1">
            <a:off x="838200" y="4876800"/>
            <a:ext cx="733425"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8" name="Line 41">
            <a:extLst>
              <a:ext uri="{FF2B5EF4-FFF2-40B4-BE49-F238E27FC236}">
                <a16:creationId xmlns:a16="http://schemas.microsoft.com/office/drawing/2014/main" id="{5D926457-580E-4965-843A-B7E9669E1B33}"/>
              </a:ext>
            </a:extLst>
          </p:cNvPr>
          <p:cNvSpPr>
            <a:spLocks noChangeShapeType="1"/>
          </p:cNvSpPr>
          <p:nvPr/>
        </p:nvSpPr>
        <p:spPr bwMode="auto">
          <a:xfrm>
            <a:off x="3886200" y="5334000"/>
            <a:ext cx="1752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9" name="Line 42">
            <a:extLst>
              <a:ext uri="{FF2B5EF4-FFF2-40B4-BE49-F238E27FC236}">
                <a16:creationId xmlns:a16="http://schemas.microsoft.com/office/drawing/2014/main" id="{C4E7C60A-C1E6-4220-982C-9D7C839903DF}"/>
              </a:ext>
            </a:extLst>
          </p:cNvPr>
          <p:cNvSpPr>
            <a:spLocks noChangeShapeType="1"/>
          </p:cNvSpPr>
          <p:nvPr/>
        </p:nvSpPr>
        <p:spPr bwMode="auto">
          <a:xfrm flipH="1">
            <a:off x="5707063" y="414655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0" name="Line 43">
            <a:extLst>
              <a:ext uri="{FF2B5EF4-FFF2-40B4-BE49-F238E27FC236}">
                <a16:creationId xmlns:a16="http://schemas.microsoft.com/office/drawing/2014/main" id="{D626BEA6-AFF1-43EC-B6A9-9B1981E0E62F}"/>
              </a:ext>
            </a:extLst>
          </p:cNvPr>
          <p:cNvSpPr>
            <a:spLocks noChangeShapeType="1"/>
          </p:cNvSpPr>
          <p:nvPr/>
        </p:nvSpPr>
        <p:spPr bwMode="auto">
          <a:xfrm flipH="1">
            <a:off x="2743200" y="45720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1" name="Line 44">
            <a:extLst>
              <a:ext uri="{FF2B5EF4-FFF2-40B4-BE49-F238E27FC236}">
                <a16:creationId xmlns:a16="http://schemas.microsoft.com/office/drawing/2014/main" id="{2E762779-3246-49C0-B508-3E066EFBE4F7}"/>
              </a:ext>
            </a:extLst>
          </p:cNvPr>
          <p:cNvSpPr>
            <a:spLocks noChangeShapeType="1"/>
          </p:cNvSpPr>
          <p:nvPr/>
        </p:nvSpPr>
        <p:spPr bwMode="auto">
          <a:xfrm flipH="1">
            <a:off x="1981200" y="54864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2" name="Line 45">
            <a:extLst>
              <a:ext uri="{FF2B5EF4-FFF2-40B4-BE49-F238E27FC236}">
                <a16:creationId xmlns:a16="http://schemas.microsoft.com/office/drawing/2014/main" id="{36408992-B32F-47E1-AA53-C19BA074B8C2}"/>
              </a:ext>
            </a:extLst>
          </p:cNvPr>
          <p:cNvSpPr>
            <a:spLocks noChangeShapeType="1"/>
          </p:cNvSpPr>
          <p:nvPr/>
        </p:nvSpPr>
        <p:spPr bwMode="auto">
          <a:xfrm flipH="1">
            <a:off x="2057400" y="54864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3" name="WordArt 9">
            <a:extLst>
              <a:ext uri="{FF2B5EF4-FFF2-40B4-BE49-F238E27FC236}">
                <a16:creationId xmlns:a16="http://schemas.microsoft.com/office/drawing/2014/main" id="{2674A15C-65C2-4566-A0A1-D77A1A53942C}"/>
              </a:ext>
            </a:extLst>
          </p:cNvPr>
          <p:cNvSpPr>
            <a:spLocks noChangeArrowheads="1" noChangeShapeType="1"/>
          </p:cNvSpPr>
          <p:nvPr/>
        </p:nvSpPr>
        <p:spPr bwMode="auto">
          <a:xfrm>
            <a:off x="7086600" y="2819400"/>
            <a:ext cx="20574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latin typeface="Times New Roman" panose="02020603050405020304" pitchFamily="18" charset="0"/>
                <a:cs typeface="Times New Roman" panose="02020603050405020304" pitchFamily="18" charset="0"/>
              </a:rPr>
              <a:t>hằng hà sa số. </a:t>
            </a:r>
          </a:p>
          <a:p>
            <a:pPr algn="ctr"/>
            <a:endParaRPr lang="en-US" sz="2000" b="1" kern="10">
              <a:latin typeface="Times New Roman" panose="02020603050405020304" pitchFamily="18" charset="0"/>
              <a:cs typeface="Times New Roman" panose="02020603050405020304" pitchFamily="18" charset="0"/>
            </a:endParaRPr>
          </a:p>
        </p:txBody>
      </p:sp>
      <p:sp>
        <p:nvSpPr>
          <p:cNvPr id="34" name="Text Box 9">
            <a:extLst>
              <a:ext uri="{FF2B5EF4-FFF2-40B4-BE49-F238E27FC236}">
                <a16:creationId xmlns:a16="http://schemas.microsoft.com/office/drawing/2014/main" id="{C104AF23-1128-4B02-A335-749A33E363AC}"/>
              </a:ext>
            </a:extLst>
          </p:cNvPr>
          <p:cNvSpPr txBox="1">
            <a:spLocks noChangeArrowheads="1"/>
          </p:cNvSpPr>
          <p:nvPr/>
        </p:nvSpPr>
        <p:spPr bwMode="auto">
          <a:xfrm>
            <a:off x="6027549" y="4474767"/>
            <a:ext cx="6137891" cy="98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rPr>
              <a:t> </a:t>
            </a:r>
            <a:r>
              <a:rPr lang="vi-VN" altLang="en-US" sz="2800" b="1" smtClean="0">
                <a:solidFill>
                  <a:srgbClr val="FF0000"/>
                </a:solidFill>
                <a:latin typeface="Times New Roman" panose="02020603050405020304" pitchFamily="18" charset="0"/>
              </a:rPr>
              <a:t> Ý </a:t>
            </a:r>
            <a:r>
              <a:rPr lang="en-US" altLang="en-US" sz="2800" b="1" smtClean="0">
                <a:solidFill>
                  <a:srgbClr val="FF0000"/>
                </a:solidFill>
                <a:latin typeface="Times New Roman" panose="02020603050405020304" pitchFamily="18" charset="0"/>
              </a:rPr>
              <a:t>2</a:t>
            </a:r>
            <a:r>
              <a:rPr lang="en-US" altLang="en-US" sz="2800" b="1">
                <a:solidFill>
                  <a:srgbClr val="FF0000"/>
                </a:solidFill>
                <a:latin typeface="Times New Roman" panose="02020603050405020304" pitchFamily="18" charset="0"/>
              </a:rPr>
              <a:t>. Đất, cây cối và nhà cửa ở Cà Mau</a:t>
            </a:r>
          </a:p>
        </p:txBody>
      </p:sp>
      <p:sp>
        <p:nvSpPr>
          <p:cNvPr id="28705" name="Text Box 2">
            <a:extLst>
              <a:ext uri="{FF2B5EF4-FFF2-40B4-BE49-F238E27FC236}">
                <a16:creationId xmlns:a16="http://schemas.microsoft.com/office/drawing/2014/main" id="{4194DE3A-DEE4-4C08-A5F5-B66687409E1E}"/>
              </a:ext>
            </a:extLst>
          </p:cNvPr>
          <p:cNvSpPr txBox="1">
            <a:spLocks noChangeArrowheads="1"/>
          </p:cNvSpPr>
          <p:nvPr/>
        </p:nvSpPr>
        <p:spPr bwMode="auto">
          <a:xfrm>
            <a:off x="4343400" y="-304800"/>
            <a:ext cx="34290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GB" altLang="en-US" sz="2200" b="1" i="1" dirty="0">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GB" altLang="en-US" sz="2200" b="1" u="sng" dirty="0" err="1">
                <a:solidFill>
                  <a:srgbClr val="003300"/>
                </a:solidFill>
                <a:latin typeface="Times New Roman" panose="02020603050405020304" pitchFamily="18" charset="0"/>
                <a:cs typeface="Times New Roman" panose="02020603050405020304" pitchFamily="18" charset="0"/>
              </a:rPr>
              <a:t>Tập</a:t>
            </a:r>
            <a:r>
              <a:rPr lang="en-GB" altLang="en-US" sz="2200" b="1" u="sng" dirty="0">
                <a:solidFill>
                  <a:srgbClr val="003300"/>
                </a:solidFill>
                <a:latin typeface="Times New Roman" panose="02020603050405020304" pitchFamily="18" charset="0"/>
                <a:cs typeface="Times New Roman" panose="02020603050405020304" pitchFamily="18" charset="0"/>
              </a:rPr>
              <a:t> </a:t>
            </a:r>
            <a:r>
              <a:rPr lang="en-GB" altLang="en-US" sz="2200" b="1" u="sng" dirty="0" err="1">
                <a:solidFill>
                  <a:srgbClr val="003300"/>
                </a:solidFill>
                <a:latin typeface="Times New Roman" panose="02020603050405020304" pitchFamily="18" charset="0"/>
                <a:cs typeface="Times New Roman" panose="02020603050405020304" pitchFamily="18" charset="0"/>
              </a:rPr>
              <a:t>đọc</a:t>
            </a:r>
            <a:r>
              <a:rPr lang="en-GB" altLang="en-US" sz="2200" b="1" u="sng" dirty="0">
                <a:solidFill>
                  <a:srgbClr val="003300"/>
                </a:solidFill>
                <a:latin typeface="Times New Roman" panose="02020603050405020304" pitchFamily="18" charset="0"/>
                <a:cs typeface="Times New Roman" panose="02020603050405020304" pitchFamily="18" charset="0"/>
              </a:rPr>
              <a:t>:</a:t>
            </a:r>
          </a:p>
        </p:txBody>
      </p:sp>
      <p:pic>
        <p:nvPicPr>
          <p:cNvPr id="28706" name="Picture 309" descr="Picture1">
            <a:extLst>
              <a:ext uri="{FF2B5EF4-FFF2-40B4-BE49-F238E27FC236}">
                <a16:creationId xmlns:a16="http://schemas.microsoft.com/office/drawing/2014/main" id="{7A9D108F-C615-45A5-BF01-EB752416B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7" name="Picture 307" descr="Picture1">
            <a:extLst>
              <a:ext uri="{FF2B5EF4-FFF2-40B4-BE49-F238E27FC236}">
                <a16:creationId xmlns:a16="http://schemas.microsoft.com/office/drawing/2014/main" id="{A1717146-2C59-4A64-9BCD-CA29C5256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0093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8" name="Picture 306" descr="Picture1">
            <a:extLst>
              <a:ext uri="{FF2B5EF4-FFF2-40B4-BE49-F238E27FC236}">
                <a16:creationId xmlns:a16="http://schemas.microsoft.com/office/drawing/2014/main" id="{C0842BF5-E9CA-478C-8CEA-3036EC10BE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893425" y="5635625"/>
            <a:ext cx="12223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09" name="Picture 308" descr="Picture1">
            <a:extLst>
              <a:ext uri="{FF2B5EF4-FFF2-40B4-BE49-F238E27FC236}">
                <a16:creationId xmlns:a16="http://schemas.microsoft.com/office/drawing/2014/main" id="{284FF7D8-9159-48F7-85D3-166FA907A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3988" y="5789612"/>
            <a:ext cx="9144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8689"/>
    </mc:Choice>
    <mc:Fallback xmlns="">
      <p:transition advTm="868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Horizont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936E8045-1C64-4B0F-BACE-95427BD9BCEA}"/>
              </a:ext>
            </a:extLst>
          </p:cNvPr>
          <p:cNvSpPr txBox="1">
            <a:spLocks noChangeArrowheads="1"/>
          </p:cNvSpPr>
          <p:nvPr/>
        </p:nvSpPr>
        <p:spPr bwMode="auto">
          <a:xfrm>
            <a:off x="2819400" y="76200"/>
            <a:ext cx="655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200" b="1" u="sng">
                <a:solidFill>
                  <a:srgbClr val="003300"/>
                </a:solidFill>
                <a:latin typeface="Times New Roman" panose="02020603050405020304" pitchFamily="18" charset="0"/>
                <a:cs typeface="Times New Roman" panose="02020603050405020304" pitchFamily="18" charset="0"/>
              </a:rPr>
              <a:t>Tập đọc:</a:t>
            </a:r>
          </a:p>
        </p:txBody>
      </p:sp>
      <p:sp>
        <p:nvSpPr>
          <p:cNvPr id="29699" name="Text Box 6">
            <a:extLst>
              <a:ext uri="{FF2B5EF4-FFF2-40B4-BE49-F238E27FC236}">
                <a16:creationId xmlns:a16="http://schemas.microsoft.com/office/drawing/2014/main" id="{D3516F70-E2E1-43B5-93F5-E21197A6DE7E}"/>
              </a:ext>
            </a:extLst>
          </p:cNvPr>
          <p:cNvSpPr txBox="1">
            <a:spLocks noChangeArrowheads="1"/>
          </p:cNvSpPr>
          <p:nvPr/>
        </p:nvSpPr>
        <p:spPr bwMode="auto">
          <a:xfrm>
            <a:off x="7391400" y="1066800"/>
            <a:ext cx="1905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200">
                <a:solidFill>
                  <a:srgbClr val="0000CC"/>
                </a:solidFill>
                <a:latin typeface="Times New Roman" panose="02020603050405020304" pitchFamily="18" charset="0"/>
              </a:rPr>
              <a:t>Mai Văn Tạo</a:t>
            </a:r>
          </a:p>
        </p:txBody>
      </p:sp>
      <p:sp>
        <p:nvSpPr>
          <p:cNvPr id="29700" name="Text Box 6">
            <a:extLst>
              <a:ext uri="{FF2B5EF4-FFF2-40B4-BE49-F238E27FC236}">
                <a16:creationId xmlns:a16="http://schemas.microsoft.com/office/drawing/2014/main" id="{ACCC4461-8FE2-4F39-8AAD-82E899AFD529}"/>
              </a:ext>
            </a:extLst>
          </p:cNvPr>
          <p:cNvSpPr txBox="1">
            <a:spLocks noChangeArrowheads="1"/>
          </p:cNvSpPr>
          <p:nvPr/>
        </p:nvSpPr>
        <p:spPr bwMode="auto">
          <a:xfrm>
            <a:off x="1143132" y="1066862"/>
            <a:ext cx="3276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i="1" u="sng" dirty="0" err="1">
                <a:solidFill>
                  <a:srgbClr val="0000FF"/>
                </a:solidFill>
                <a:latin typeface="Times New Roman" panose="02020603050405020304" pitchFamily="18" charset="0"/>
                <a:cs typeface="Times New Roman" panose="02020603050405020304" pitchFamily="18" charset="0"/>
              </a:rPr>
              <a:t>Tìm</a:t>
            </a:r>
            <a:r>
              <a:rPr lang="en-US" altLang="en-US" sz="2800" b="1" i="1" u="sng" dirty="0">
                <a:solidFill>
                  <a:srgbClr val="0000FF"/>
                </a:solidFill>
                <a:latin typeface="Times New Roman" panose="02020603050405020304" pitchFamily="18" charset="0"/>
                <a:cs typeface="Times New Roman" panose="02020603050405020304" pitchFamily="18" charset="0"/>
              </a:rPr>
              <a:t> </a:t>
            </a:r>
            <a:r>
              <a:rPr lang="en-US" altLang="en-US" sz="2800" b="1" i="1" u="sng" dirty="0" err="1">
                <a:solidFill>
                  <a:srgbClr val="0000FF"/>
                </a:solidFill>
                <a:latin typeface="Times New Roman" panose="02020603050405020304" pitchFamily="18" charset="0"/>
                <a:cs typeface="Times New Roman" panose="02020603050405020304" pitchFamily="18" charset="0"/>
              </a:rPr>
              <a:t>hiểu</a:t>
            </a:r>
            <a:r>
              <a:rPr lang="en-US" altLang="en-US" sz="2800" b="1" i="1" u="sng" dirty="0">
                <a:solidFill>
                  <a:srgbClr val="0000FF"/>
                </a:solidFill>
                <a:latin typeface="Times New Roman" panose="02020603050405020304" pitchFamily="18" charset="0"/>
                <a:cs typeface="Times New Roman" panose="02020603050405020304" pitchFamily="18" charset="0"/>
              </a:rPr>
              <a:t> </a:t>
            </a:r>
            <a:r>
              <a:rPr lang="en-US" altLang="en-US" sz="2800" b="1" i="1" u="sng" dirty="0" err="1">
                <a:solidFill>
                  <a:srgbClr val="0000FF"/>
                </a:solidFill>
                <a:latin typeface="Times New Roman" panose="02020603050405020304" pitchFamily="18" charset="0"/>
                <a:cs typeface="Times New Roman" panose="02020603050405020304" pitchFamily="18" charset="0"/>
              </a:rPr>
              <a:t>bài</a:t>
            </a:r>
            <a:r>
              <a:rPr lang="en-US" altLang="en-US" sz="2800" b="1" i="1" dirty="0">
                <a:solidFill>
                  <a:srgbClr val="0000FF"/>
                </a:solidFill>
                <a:latin typeface=".VnArial" panose="020BE200000000000000" pitchFamily="34" charset="0"/>
              </a:rPr>
              <a:t>:</a:t>
            </a:r>
          </a:p>
        </p:txBody>
      </p:sp>
      <p:sp>
        <p:nvSpPr>
          <p:cNvPr id="76809" name="Text Box 9">
            <a:extLst>
              <a:ext uri="{FF2B5EF4-FFF2-40B4-BE49-F238E27FC236}">
                <a16:creationId xmlns:a16="http://schemas.microsoft.com/office/drawing/2014/main" id="{6D289194-6BBA-4094-AE5B-BA43A09AD6A6}"/>
              </a:ext>
            </a:extLst>
          </p:cNvPr>
          <p:cNvSpPr txBox="1">
            <a:spLocks noChangeArrowheads="1"/>
          </p:cNvSpPr>
          <p:nvPr/>
        </p:nvSpPr>
        <p:spPr bwMode="auto">
          <a:xfrm>
            <a:off x="1219332" y="1524050"/>
            <a:ext cx="16383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latin typeface="Times New Roman" panose="02020603050405020304" pitchFamily="18" charset="0"/>
              </a:rPr>
              <a:t>Đoạn</a:t>
            </a:r>
            <a:r>
              <a:rPr lang="en-US" altLang="en-US" sz="2800" b="1" dirty="0">
                <a:latin typeface="Times New Roman" panose="02020603050405020304" pitchFamily="18" charset="0"/>
              </a:rPr>
              <a:t> 3:</a:t>
            </a:r>
          </a:p>
        </p:txBody>
      </p:sp>
      <p:sp>
        <p:nvSpPr>
          <p:cNvPr id="76810" name="Text Box 10">
            <a:extLst>
              <a:ext uri="{FF2B5EF4-FFF2-40B4-BE49-F238E27FC236}">
                <a16:creationId xmlns:a16="http://schemas.microsoft.com/office/drawing/2014/main" id="{B7A8D5B7-0DD9-40A0-9E7F-D294FDEB3049}"/>
              </a:ext>
            </a:extLst>
          </p:cNvPr>
          <p:cNvSpPr txBox="1">
            <a:spLocks noChangeArrowheads="1"/>
          </p:cNvSpPr>
          <p:nvPr/>
        </p:nvSpPr>
        <p:spPr bwMode="auto">
          <a:xfrm>
            <a:off x="2590932" y="1524050"/>
            <a:ext cx="586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err="1">
                <a:latin typeface="Times New Roman" panose="02020603050405020304" pitchFamily="18" charset="0"/>
              </a:rPr>
              <a:t>Đọc</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và</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trả</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lời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câu</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hỏi</a:t>
            </a:r>
            <a:r>
              <a:rPr lang="en-US" altLang="en-US" sz="2800" b="1" dirty="0">
                <a:latin typeface="Times New Roman" panose="02020603050405020304" pitchFamily="18" charset="0"/>
              </a:rPr>
              <a:t>:</a:t>
            </a:r>
          </a:p>
        </p:txBody>
      </p:sp>
      <p:sp>
        <p:nvSpPr>
          <p:cNvPr id="76814" name="Text Box 14">
            <a:extLst>
              <a:ext uri="{FF2B5EF4-FFF2-40B4-BE49-F238E27FC236}">
                <a16:creationId xmlns:a16="http://schemas.microsoft.com/office/drawing/2014/main" id="{21FA4A10-04C3-4D50-B6E4-DA75654EB72C}"/>
              </a:ext>
            </a:extLst>
          </p:cNvPr>
          <p:cNvSpPr txBox="1">
            <a:spLocks noChangeArrowheads="1"/>
          </p:cNvSpPr>
          <p:nvPr/>
        </p:nvSpPr>
        <p:spPr bwMode="auto">
          <a:xfrm>
            <a:off x="1066932" y="1981238"/>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i="1" dirty="0" err="1">
                <a:solidFill>
                  <a:srgbClr val="800080"/>
                </a:solidFill>
                <a:latin typeface="Times New Roman" panose="02020603050405020304" pitchFamily="18" charset="0"/>
              </a:rPr>
              <a:t>Người</a:t>
            </a:r>
            <a:r>
              <a:rPr lang="en-US" altLang="en-US" sz="2800" b="1" i="1" dirty="0">
                <a:solidFill>
                  <a:srgbClr val="800080"/>
                </a:solidFill>
                <a:latin typeface="Times New Roman" panose="02020603050405020304" pitchFamily="18" charset="0"/>
              </a:rPr>
              <a:t> </a:t>
            </a:r>
            <a:r>
              <a:rPr lang="en-US" altLang="en-US" sz="2800" b="1" i="1" dirty="0" err="1">
                <a:solidFill>
                  <a:srgbClr val="800080"/>
                </a:solidFill>
                <a:latin typeface="Times New Roman" panose="02020603050405020304" pitchFamily="18" charset="0"/>
              </a:rPr>
              <a:t>dân</a:t>
            </a:r>
            <a:r>
              <a:rPr lang="en-US" altLang="en-US" sz="2800" b="1" i="1" dirty="0">
                <a:solidFill>
                  <a:srgbClr val="800080"/>
                </a:solidFill>
                <a:latin typeface="Times New Roman" panose="02020603050405020304" pitchFamily="18" charset="0"/>
              </a:rPr>
              <a:t> </a:t>
            </a:r>
            <a:r>
              <a:rPr lang="en-US" altLang="en-US" sz="2800" b="1" i="1" dirty="0" err="1">
                <a:solidFill>
                  <a:srgbClr val="800080"/>
                </a:solidFill>
                <a:latin typeface="Times New Roman" panose="02020603050405020304" pitchFamily="18" charset="0"/>
              </a:rPr>
              <a:t>Cà</a:t>
            </a:r>
            <a:r>
              <a:rPr lang="en-US" altLang="en-US" sz="2800" b="1" i="1" dirty="0">
                <a:solidFill>
                  <a:srgbClr val="800080"/>
                </a:solidFill>
                <a:latin typeface="Times New Roman" panose="02020603050405020304" pitchFamily="18" charset="0"/>
              </a:rPr>
              <a:t> Mau </a:t>
            </a:r>
            <a:r>
              <a:rPr lang="en-US" altLang="en-US" sz="2800" b="1" i="1" dirty="0" err="1">
                <a:solidFill>
                  <a:srgbClr val="800080"/>
                </a:solidFill>
                <a:latin typeface="Times New Roman" panose="02020603050405020304" pitchFamily="18" charset="0"/>
              </a:rPr>
              <a:t>có</a:t>
            </a:r>
            <a:r>
              <a:rPr lang="en-US" altLang="en-US" sz="2800" b="1" i="1" dirty="0">
                <a:solidFill>
                  <a:srgbClr val="800080"/>
                </a:solidFill>
                <a:latin typeface="Times New Roman" panose="02020603050405020304" pitchFamily="18" charset="0"/>
              </a:rPr>
              <a:t> </a:t>
            </a:r>
            <a:r>
              <a:rPr lang="en-US" altLang="en-US" sz="2800" b="1" i="1" dirty="0" err="1">
                <a:solidFill>
                  <a:srgbClr val="800080"/>
                </a:solidFill>
                <a:latin typeface="Times New Roman" panose="02020603050405020304" pitchFamily="18" charset="0"/>
              </a:rPr>
              <a:t>tính</a:t>
            </a:r>
            <a:r>
              <a:rPr lang="en-US" altLang="en-US" sz="2800" b="1" i="1" dirty="0">
                <a:solidFill>
                  <a:srgbClr val="800080"/>
                </a:solidFill>
                <a:latin typeface="Times New Roman" panose="02020603050405020304" pitchFamily="18" charset="0"/>
              </a:rPr>
              <a:t> </a:t>
            </a:r>
            <a:r>
              <a:rPr lang="en-US" altLang="en-US" sz="2800" b="1" i="1" dirty="0" err="1">
                <a:solidFill>
                  <a:srgbClr val="800080"/>
                </a:solidFill>
                <a:latin typeface="Times New Roman" panose="02020603050405020304" pitchFamily="18" charset="0"/>
              </a:rPr>
              <a:t>cách</a:t>
            </a:r>
            <a:r>
              <a:rPr lang="en-US" altLang="en-US" sz="2800" b="1" i="1" dirty="0">
                <a:solidFill>
                  <a:srgbClr val="800080"/>
                </a:solidFill>
                <a:latin typeface="Times New Roman" panose="02020603050405020304" pitchFamily="18" charset="0"/>
              </a:rPr>
              <a:t> </a:t>
            </a:r>
            <a:r>
              <a:rPr lang="en-US" altLang="en-US" sz="2800" b="1" i="1" dirty="0" err="1">
                <a:solidFill>
                  <a:srgbClr val="800080"/>
                </a:solidFill>
                <a:latin typeface="Times New Roman" panose="02020603050405020304" pitchFamily="18" charset="0"/>
              </a:rPr>
              <a:t>như</a:t>
            </a:r>
            <a:r>
              <a:rPr lang="en-US" altLang="en-US" sz="2800" b="1" i="1" dirty="0">
                <a:solidFill>
                  <a:srgbClr val="800080"/>
                </a:solidFill>
                <a:latin typeface="Times New Roman" panose="02020603050405020304" pitchFamily="18" charset="0"/>
              </a:rPr>
              <a:t> </a:t>
            </a:r>
            <a:r>
              <a:rPr lang="en-US" altLang="en-US" sz="2800" b="1" i="1" dirty="0" err="1">
                <a:solidFill>
                  <a:srgbClr val="800080"/>
                </a:solidFill>
                <a:latin typeface="Times New Roman" panose="02020603050405020304" pitchFamily="18" charset="0"/>
              </a:rPr>
              <a:t>thế</a:t>
            </a:r>
            <a:r>
              <a:rPr lang="en-US" altLang="en-US" sz="2800" b="1" i="1" dirty="0">
                <a:solidFill>
                  <a:srgbClr val="800080"/>
                </a:solidFill>
                <a:latin typeface="Times New Roman" panose="02020603050405020304" pitchFamily="18" charset="0"/>
              </a:rPr>
              <a:t> </a:t>
            </a:r>
            <a:r>
              <a:rPr lang="en-US" altLang="en-US" sz="2800" b="1" i="1" dirty="0" err="1">
                <a:solidFill>
                  <a:srgbClr val="800080"/>
                </a:solidFill>
                <a:latin typeface="Times New Roman" panose="02020603050405020304" pitchFamily="18" charset="0"/>
              </a:rPr>
              <a:t>nào</a:t>
            </a:r>
            <a:r>
              <a:rPr lang="en-US" altLang="en-US" sz="2800" b="1" i="1" dirty="0">
                <a:solidFill>
                  <a:srgbClr val="800080"/>
                </a:solidFill>
                <a:latin typeface="Times New Roman" panose="02020603050405020304" pitchFamily="18" charset="0"/>
              </a:rPr>
              <a:t>?</a:t>
            </a:r>
          </a:p>
        </p:txBody>
      </p:sp>
      <p:sp>
        <p:nvSpPr>
          <p:cNvPr id="29704" name="WordArt 6">
            <a:extLst>
              <a:ext uri="{FF2B5EF4-FFF2-40B4-BE49-F238E27FC236}">
                <a16:creationId xmlns:a16="http://schemas.microsoft.com/office/drawing/2014/main" id="{DFFD4CA4-36D3-4EE1-9CF9-1A56FCEB2405}"/>
              </a:ext>
            </a:extLst>
          </p:cNvPr>
          <p:cNvSpPr>
            <a:spLocks noChangeArrowheads="1" noChangeShapeType="1"/>
          </p:cNvSpPr>
          <p:nvPr/>
        </p:nvSpPr>
        <p:spPr bwMode="auto">
          <a:xfrm>
            <a:off x="4495800" y="533400"/>
            <a:ext cx="3505200" cy="4841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panose="02020603050405020304" pitchFamily="18" charset="0"/>
                <a:cs typeface="Times New Roman" panose="02020603050405020304" pitchFamily="18" charset="0"/>
              </a:rPr>
              <a:t>Đất Cà Mau</a:t>
            </a:r>
          </a:p>
        </p:txBody>
      </p:sp>
      <p:pic>
        <p:nvPicPr>
          <p:cNvPr id="29705" name="Picture 309" descr="Picture1">
            <a:extLst>
              <a:ext uri="{FF2B5EF4-FFF2-40B4-BE49-F238E27FC236}">
                <a16:creationId xmlns:a16="http://schemas.microsoft.com/office/drawing/2014/main" id="{46621696-6D3F-4FED-935D-E09B7D8199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144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307" descr="Picture1">
            <a:extLst>
              <a:ext uri="{FF2B5EF4-FFF2-40B4-BE49-F238E27FC236}">
                <a16:creationId xmlns:a16="http://schemas.microsoft.com/office/drawing/2014/main" id="{9BA7C3B0-0433-4318-BE1A-4DFEF0199A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780712" y="-112712"/>
            <a:ext cx="12223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
            <a:extLst>
              <a:ext uri="{FF2B5EF4-FFF2-40B4-BE49-F238E27FC236}">
                <a16:creationId xmlns:a16="http://schemas.microsoft.com/office/drawing/2014/main" id="{AC0BA160-C527-44E4-94C7-5986B7C75547}"/>
              </a:ext>
            </a:extLst>
          </p:cNvPr>
          <p:cNvSpPr txBox="1">
            <a:spLocks noChangeArrowheads="1"/>
          </p:cNvSpPr>
          <p:nvPr/>
        </p:nvSpPr>
        <p:spPr bwMode="auto">
          <a:xfrm>
            <a:off x="152556" y="1905040"/>
            <a:ext cx="11658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2800" b="1" i="1" u="sng" dirty="0"/>
          </a:p>
          <a:p>
            <a:pPr algn="just" eaLnBrk="1" hangingPunct="1">
              <a:spcBef>
                <a:spcPct val="50000"/>
              </a:spcBef>
              <a:buFontTx/>
              <a:buNone/>
            </a:pPr>
            <a:r>
              <a:rPr lang="vi-VN" altLang="en-US" sz="2800" b="1" dirty="0">
                <a:solidFill>
                  <a:srgbClr val="003300"/>
                </a:solidFill>
              </a:rPr>
              <a:t>     </a:t>
            </a:r>
            <a:r>
              <a:rPr lang="vi-VN" altLang="en-US" sz="2800" b="1" dirty="0">
                <a:solidFill>
                  <a:srgbClr val="003300"/>
                </a:solidFill>
                <a:latin typeface="Times New Roman" panose="02020603050405020304" pitchFamily="18" charset="0"/>
                <a:cs typeface="Times New Roman" panose="02020603050405020304" pitchFamily="18" charset="0"/>
              </a:rPr>
              <a:t>Sống trên cái đất mà ngày xưa, dưới sông “sấu cản mũi thuyền”, trên cạn “hổ rình xem hát” này, con người phải thông minh và giàu nghị lực. Họ thích kể, thích nghe những huyền thoại về người vật hổ, bắt cá sấu, bắt rắn hổ mây. Tinh thần thượng võ của cha ông được nung đúc và lưu truyền để khai phá giữ gìn mũi đất tận cùng này của Tổ quốc.</a:t>
            </a:r>
            <a:endParaRPr lang="en-US" altLang="en-US" sz="2800" b="1" dirty="0">
              <a:solidFill>
                <a:srgbClr val="003300"/>
              </a:solidFill>
              <a:latin typeface="Times New Roman" panose="02020603050405020304" pitchFamily="18" charset="0"/>
              <a:cs typeface="Times New Roman" panose="02020603050405020304" pitchFamily="18" charset="0"/>
            </a:endParaRPr>
          </a:p>
          <a:p>
            <a:pPr algn="just" eaLnBrk="1" hangingPunct="1">
              <a:spcBef>
                <a:spcPct val="50000"/>
              </a:spcBef>
              <a:buFontTx/>
              <a:buNone/>
            </a:pPr>
            <a:r>
              <a:rPr lang="en-US" altLang="en-US" sz="2800" b="1" i="1" dirty="0">
                <a:solidFill>
                  <a:srgbClr val="003300"/>
                </a:solidFill>
                <a:latin typeface="Times New Roman" panose="02020603050405020304" pitchFamily="18" charset="0"/>
                <a:cs typeface="Times New Roman" panose="02020603050405020304" pitchFamily="18" charset="0"/>
              </a:rPr>
              <a:t>						</a:t>
            </a:r>
            <a:r>
              <a:rPr lang="vi-VN" altLang="en-US" sz="2800" b="1" i="1" dirty="0">
                <a:solidFill>
                  <a:srgbClr val="003300"/>
                </a:solidFill>
                <a:latin typeface="Times New Roman" panose="02020603050405020304" pitchFamily="18" charset="0"/>
                <a:cs typeface="Times New Roman" panose="02020603050405020304" pitchFamily="18" charset="0"/>
              </a:rPr>
              <a:t>Theo Mai Văn Tạo</a:t>
            </a:r>
            <a:endParaRPr lang="en-GB" altLang="en-US" sz="2800" b="1" i="1" dirty="0">
              <a:solidFill>
                <a:srgbClr val="003300"/>
              </a:solidFill>
              <a:latin typeface="Times New Roman" panose="02020603050405020304" pitchFamily="18" charset="0"/>
              <a:cs typeface="Times New Roman" panose="02020603050405020304" pitchFamily="18" charset="0"/>
            </a:endParaRPr>
          </a:p>
        </p:txBody>
      </p:sp>
      <p:sp>
        <p:nvSpPr>
          <p:cNvPr id="12" name="Line 4">
            <a:extLst>
              <a:ext uri="{FF2B5EF4-FFF2-40B4-BE49-F238E27FC236}">
                <a16:creationId xmlns:a16="http://schemas.microsoft.com/office/drawing/2014/main" id="{C3937DDC-45C8-4B87-988C-43F9817B74C8}"/>
              </a:ext>
            </a:extLst>
          </p:cNvPr>
          <p:cNvSpPr>
            <a:spLocks noChangeShapeType="1"/>
          </p:cNvSpPr>
          <p:nvPr/>
        </p:nvSpPr>
        <p:spPr bwMode="auto">
          <a:xfrm>
            <a:off x="4572000" y="3505198"/>
            <a:ext cx="65532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4">
            <a:extLst>
              <a:ext uri="{FF2B5EF4-FFF2-40B4-BE49-F238E27FC236}">
                <a16:creationId xmlns:a16="http://schemas.microsoft.com/office/drawing/2014/main" id="{33B07C1E-1022-44CB-86E3-DF8C722B1B92}"/>
              </a:ext>
            </a:extLst>
          </p:cNvPr>
          <p:cNvSpPr>
            <a:spLocks noChangeShapeType="1"/>
          </p:cNvSpPr>
          <p:nvPr/>
        </p:nvSpPr>
        <p:spPr bwMode="auto">
          <a:xfrm>
            <a:off x="304800" y="3876663"/>
            <a:ext cx="5943600" cy="9525"/>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2">
            <a:extLst>
              <a:ext uri="{FF2B5EF4-FFF2-40B4-BE49-F238E27FC236}">
                <a16:creationId xmlns:a16="http://schemas.microsoft.com/office/drawing/2014/main" id="{9D27EC27-096C-4FED-B6CC-41BE650FC454}"/>
              </a:ext>
            </a:extLst>
          </p:cNvPr>
          <p:cNvSpPr>
            <a:spLocks noChangeShapeType="1"/>
          </p:cNvSpPr>
          <p:nvPr/>
        </p:nvSpPr>
        <p:spPr bwMode="auto">
          <a:xfrm>
            <a:off x="11353800" y="3505198"/>
            <a:ext cx="3810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4">
            <a:extLst>
              <a:ext uri="{FF2B5EF4-FFF2-40B4-BE49-F238E27FC236}">
                <a16:creationId xmlns:a16="http://schemas.microsoft.com/office/drawing/2014/main" id="{128116A0-DE4A-41D8-B467-B4D9F7BF51DE}"/>
              </a:ext>
            </a:extLst>
          </p:cNvPr>
          <p:cNvSpPr>
            <a:spLocks noChangeShapeType="1"/>
          </p:cNvSpPr>
          <p:nvPr/>
        </p:nvSpPr>
        <p:spPr bwMode="auto">
          <a:xfrm>
            <a:off x="1676400" y="4267272"/>
            <a:ext cx="3200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9712" name="Picture 308" descr="Picture1">
            <a:extLst>
              <a:ext uri="{FF2B5EF4-FFF2-40B4-BE49-F238E27FC236}">
                <a16:creationId xmlns:a16="http://schemas.microsoft.com/office/drawing/2014/main" id="{289C6F17-4DBB-4978-BF5A-F18F5E10B7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38112" y="6005513"/>
            <a:ext cx="7143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306" descr="Picture1">
            <a:extLst>
              <a:ext uri="{FF2B5EF4-FFF2-40B4-BE49-F238E27FC236}">
                <a16:creationId xmlns:a16="http://schemas.microsoft.com/office/drawing/2014/main" id="{45F6CFB7-6D5C-43D0-8385-61FBACD17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1125200" y="6019800"/>
            <a:ext cx="990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43416"/>
    </mc:Choice>
    <mc:Fallback xmlns="">
      <p:transition advTm="43416"/>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6809"/>
                                        </p:tgtEl>
                                        <p:attrNameLst>
                                          <p:attrName>style.visibility</p:attrName>
                                        </p:attrNameLst>
                                      </p:cBhvr>
                                      <p:to>
                                        <p:strVal val="visible"/>
                                      </p:to>
                                    </p:set>
                                    <p:animEffect transition="in" filter="fade">
                                      <p:cBhvr>
                                        <p:cTn id="7" dur="500"/>
                                        <p:tgtEl>
                                          <p:spTgt spid="76809"/>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6810"/>
                                        </p:tgtEl>
                                        <p:attrNameLst>
                                          <p:attrName>style.visibility</p:attrName>
                                        </p:attrNameLst>
                                      </p:cBhvr>
                                      <p:to>
                                        <p:strVal val="visible"/>
                                      </p:to>
                                    </p:set>
                                    <p:animEffect transition="in" filter="fade">
                                      <p:cBhvr>
                                        <p:cTn id="11" dur="500"/>
                                        <p:tgtEl>
                                          <p:spTgt spid="76810"/>
                                        </p:tgtEl>
                                      </p:cBhvr>
                                    </p:animEffect>
                                    <p:anim calcmode="lin" valueType="num">
                                      <p:cBhvr>
                                        <p:cTn id="12" dur="500" fill="hold"/>
                                        <p:tgtEl>
                                          <p:spTgt spid="76810"/>
                                        </p:tgtEl>
                                        <p:attrNameLst>
                                          <p:attrName>ppt_x</p:attrName>
                                        </p:attrNameLst>
                                      </p:cBhvr>
                                      <p:tavLst>
                                        <p:tav tm="0">
                                          <p:val>
                                            <p:strVal val="#ppt_x"/>
                                          </p:val>
                                        </p:tav>
                                        <p:tav tm="100000">
                                          <p:val>
                                            <p:strVal val="#ppt_x"/>
                                          </p:val>
                                        </p:tav>
                                      </p:tavLst>
                                    </p:anim>
                                    <p:anim calcmode="lin" valueType="num">
                                      <p:cBhvr>
                                        <p:cTn id="13" dur="500" fill="hold"/>
                                        <p:tgtEl>
                                          <p:spTgt spid="76810"/>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4" presetClass="entr" presetSubtype="16" fill="hold" grpId="0" nodeType="afterEffect">
                                  <p:stCondLst>
                                    <p:cond delay="0"/>
                                  </p:stCondLst>
                                  <p:childTnLst>
                                    <p:set>
                                      <p:cBhvr>
                                        <p:cTn id="16" dur="1" fill="hold">
                                          <p:stCondLst>
                                            <p:cond delay="0"/>
                                          </p:stCondLst>
                                        </p:cTn>
                                        <p:tgtEl>
                                          <p:spTgt spid="76814"/>
                                        </p:tgtEl>
                                        <p:attrNameLst>
                                          <p:attrName>style.visibility</p:attrName>
                                        </p:attrNameLst>
                                      </p:cBhvr>
                                      <p:to>
                                        <p:strVal val="visible"/>
                                      </p:to>
                                    </p:set>
                                    <p:animEffect transition="in" filter="box(in)">
                                      <p:cBhvr>
                                        <p:cTn id="17" dur="500"/>
                                        <p:tgtEl>
                                          <p:spTgt spid="768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29710"/>
                                        </p:tgtEl>
                                        <p:attrNameLst>
                                          <p:attrName>style.visibility</p:attrName>
                                        </p:attrNameLst>
                                      </p:cBhvr>
                                      <p:to>
                                        <p:strVal val="visible"/>
                                      </p:to>
                                    </p:set>
                                    <p:animEffect transition="in" filter="fade">
                                      <p:cBhvr>
                                        <p:cTn id="30" dur="500"/>
                                        <p:tgtEl>
                                          <p:spTgt spid="29710"/>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9" grpId="0"/>
      <p:bldP spid="76810" grpId="0"/>
      <p:bldP spid="76814"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978CA4D7-56F5-4C51-8B24-8AE9D581898A}"/>
              </a:ext>
            </a:extLst>
          </p:cNvPr>
          <p:cNvSpPr txBox="1">
            <a:spLocks noChangeArrowheads="1"/>
          </p:cNvSpPr>
          <p:nvPr/>
        </p:nvSpPr>
        <p:spPr bwMode="auto">
          <a:xfrm>
            <a:off x="2819400" y="76200"/>
            <a:ext cx="655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200" b="1" u="sng">
                <a:solidFill>
                  <a:srgbClr val="003300"/>
                </a:solidFill>
                <a:latin typeface="Times New Roman" panose="02020603050405020304" pitchFamily="18" charset="0"/>
                <a:cs typeface="Times New Roman" panose="02020603050405020304" pitchFamily="18" charset="0"/>
              </a:rPr>
              <a:t>Tập đọc:</a:t>
            </a:r>
          </a:p>
        </p:txBody>
      </p:sp>
      <p:sp>
        <p:nvSpPr>
          <p:cNvPr id="30723" name="Text Box 6">
            <a:extLst>
              <a:ext uri="{FF2B5EF4-FFF2-40B4-BE49-F238E27FC236}">
                <a16:creationId xmlns:a16="http://schemas.microsoft.com/office/drawing/2014/main" id="{471DC060-C6CC-4287-8ECA-BD3592FBD5B1}"/>
              </a:ext>
            </a:extLst>
          </p:cNvPr>
          <p:cNvSpPr txBox="1">
            <a:spLocks noChangeArrowheads="1"/>
          </p:cNvSpPr>
          <p:nvPr/>
        </p:nvSpPr>
        <p:spPr bwMode="auto">
          <a:xfrm>
            <a:off x="7162800" y="1066800"/>
            <a:ext cx="1905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200">
                <a:solidFill>
                  <a:srgbClr val="0000CC"/>
                </a:solidFill>
                <a:latin typeface="Times New Roman" panose="02020603050405020304" pitchFamily="18" charset="0"/>
              </a:rPr>
              <a:t>Mai Văn Tạo</a:t>
            </a:r>
          </a:p>
        </p:txBody>
      </p:sp>
      <p:sp>
        <p:nvSpPr>
          <p:cNvPr id="30724" name="Text Box 6">
            <a:extLst>
              <a:ext uri="{FF2B5EF4-FFF2-40B4-BE49-F238E27FC236}">
                <a16:creationId xmlns:a16="http://schemas.microsoft.com/office/drawing/2014/main" id="{D347F5CF-5DF1-4DE4-B299-AF33BD1E7889}"/>
              </a:ext>
            </a:extLst>
          </p:cNvPr>
          <p:cNvSpPr txBox="1">
            <a:spLocks noChangeArrowheads="1"/>
          </p:cNvSpPr>
          <p:nvPr/>
        </p:nvSpPr>
        <p:spPr bwMode="auto">
          <a:xfrm>
            <a:off x="1676400" y="1143000"/>
            <a:ext cx="327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i="1" u="sng">
                <a:solidFill>
                  <a:srgbClr val="0000FF"/>
                </a:solidFill>
                <a:latin typeface="Times New Roman" panose="02020603050405020304" pitchFamily="18" charset="0"/>
                <a:cs typeface="Times New Roman" panose="02020603050405020304" pitchFamily="18" charset="0"/>
              </a:rPr>
              <a:t>Tìm hiểu bài</a:t>
            </a:r>
            <a:r>
              <a:rPr lang="en-US" altLang="en-US" b="1" i="1">
                <a:solidFill>
                  <a:srgbClr val="0000FF"/>
                </a:solidFill>
                <a:latin typeface=".VnArial" panose="020BE200000000000000" pitchFamily="34" charset="0"/>
              </a:rPr>
              <a:t>:</a:t>
            </a:r>
          </a:p>
        </p:txBody>
      </p:sp>
      <p:sp>
        <p:nvSpPr>
          <p:cNvPr id="30725" name="Text Box 9">
            <a:extLst>
              <a:ext uri="{FF2B5EF4-FFF2-40B4-BE49-F238E27FC236}">
                <a16:creationId xmlns:a16="http://schemas.microsoft.com/office/drawing/2014/main" id="{BDB04D19-352F-40AF-AD6F-31C4BD3AE5F7}"/>
              </a:ext>
            </a:extLst>
          </p:cNvPr>
          <p:cNvSpPr txBox="1">
            <a:spLocks noChangeArrowheads="1"/>
          </p:cNvSpPr>
          <p:nvPr/>
        </p:nvSpPr>
        <p:spPr bwMode="auto">
          <a:xfrm>
            <a:off x="1752600" y="1752600"/>
            <a:ext cx="1638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latin typeface="Times New Roman" panose="02020603050405020304" pitchFamily="18" charset="0"/>
              </a:rPr>
              <a:t>Đoạn 3:</a:t>
            </a:r>
          </a:p>
        </p:txBody>
      </p:sp>
      <p:sp>
        <p:nvSpPr>
          <p:cNvPr id="30726" name="Text Box 14">
            <a:extLst>
              <a:ext uri="{FF2B5EF4-FFF2-40B4-BE49-F238E27FC236}">
                <a16:creationId xmlns:a16="http://schemas.microsoft.com/office/drawing/2014/main" id="{3D1FACEC-B93E-4D5F-B036-BC33622930C5}"/>
              </a:ext>
            </a:extLst>
          </p:cNvPr>
          <p:cNvSpPr txBox="1">
            <a:spLocks noChangeArrowheads="1"/>
          </p:cNvSpPr>
          <p:nvPr/>
        </p:nvSpPr>
        <p:spPr bwMode="auto">
          <a:xfrm>
            <a:off x="1752600" y="2387600"/>
            <a:ext cx="861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rPr>
              <a:t>Người dân Cà Mau có tính cách như thế nào?</a:t>
            </a:r>
          </a:p>
        </p:txBody>
      </p:sp>
      <p:sp>
        <p:nvSpPr>
          <p:cNvPr id="2" name="TextBox 1">
            <a:extLst>
              <a:ext uri="{FF2B5EF4-FFF2-40B4-BE49-F238E27FC236}">
                <a16:creationId xmlns:a16="http://schemas.microsoft.com/office/drawing/2014/main" id="{2DE90C8C-48C1-4239-B87A-A20CC7FB454B}"/>
              </a:ext>
            </a:extLst>
          </p:cNvPr>
          <p:cNvSpPr txBox="1">
            <a:spLocks noChangeArrowheads="1"/>
          </p:cNvSpPr>
          <p:nvPr/>
        </p:nvSpPr>
        <p:spPr bwMode="auto">
          <a:xfrm>
            <a:off x="685800" y="3078163"/>
            <a:ext cx="11049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Người dân Cà Mau thông minh, giàu nghị lực, có tinh thần thượng võ, thích kể và thích nghe những chuyện kì lạ về sức mạnh và trí thông minh của con người.</a:t>
            </a:r>
          </a:p>
        </p:txBody>
      </p:sp>
      <p:sp>
        <p:nvSpPr>
          <p:cNvPr id="30728" name="WordArt 6">
            <a:extLst>
              <a:ext uri="{FF2B5EF4-FFF2-40B4-BE49-F238E27FC236}">
                <a16:creationId xmlns:a16="http://schemas.microsoft.com/office/drawing/2014/main" id="{F0BA7C95-EF96-40C7-9253-9021A7FFFC3C}"/>
              </a:ext>
            </a:extLst>
          </p:cNvPr>
          <p:cNvSpPr>
            <a:spLocks noChangeArrowheads="1" noChangeShapeType="1"/>
          </p:cNvSpPr>
          <p:nvPr/>
        </p:nvSpPr>
        <p:spPr bwMode="auto">
          <a:xfrm>
            <a:off x="4495800" y="609600"/>
            <a:ext cx="3505200" cy="4841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panose="02020603050405020304" pitchFamily="18" charset="0"/>
                <a:cs typeface="Times New Roman" panose="02020603050405020304" pitchFamily="18" charset="0"/>
              </a:rPr>
              <a:t>Đất Cà Mau</a:t>
            </a:r>
          </a:p>
        </p:txBody>
      </p:sp>
      <p:pic>
        <p:nvPicPr>
          <p:cNvPr id="30729" name="Picture 309" descr="Picture1">
            <a:extLst>
              <a:ext uri="{FF2B5EF4-FFF2-40B4-BE49-F238E27FC236}">
                <a16:creationId xmlns:a16="http://schemas.microsoft.com/office/drawing/2014/main" id="{B7AC73EE-5501-47B1-B7FA-6FC7539F31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144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307" descr="Picture1">
            <a:extLst>
              <a:ext uri="{FF2B5EF4-FFF2-40B4-BE49-F238E27FC236}">
                <a16:creationId xmlns:a16="http://schemas.microsoft.com/office/drawing/2014/main" id="{DA0F4760-4F7B-49D5-9768-3F91BAE64C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780712" y="-112712"/>
            <a:ext cx="12223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308" descr="Picture1">
            <a:extLst>
              <a:ext uri="{FF2B5EF4-FFF2-40B4-BE49-F238E27FC236}">
                <a16:creationId xmlns:a16="http://schemas.microsoft.com/office/drawing/2014/main" id="{A250D81A-1150-4917-8C17-13818D05F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4300" y="5448300"/>
            <a:ext cx="129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306" descr="Picture1">
            <a:extLst>
              <a:ext uri="{FF2B5EF4-FFF2-40B4-BE49-F238E27FC236}">
                <a16:creationId xmlns:a16="http://schemas.microsoft.com/office/drawing/2014/main" id="{1F74AC5C-0437-449A-B9CD-530AFCCF2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820400" y="5303838"/>
            <a:ext cx="12954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18751"/>
    </mc:Choice>
    <mc:Fallback xmlns="">
      <p:transition advTm="18751"/>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a16="http://schemas.microsoft.com/office/drawing/2014/main" id="{1FBE256A-8DF5-4CBE-A263-6E96C454AE7F}"/>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423025" y="14288"/>
            <a:ext cx="5715000" cy="7086600"/>
          </a:xfrm>
        </p:spPr>
      </p:pic>
      <p:pic>
        <p:nvPicPr>
          <p:cNvPr id="29699" name="Picture 4">
            <a:extLst>
              <a:ext uri="{FF2B5EF4-FFF2-40B4-BE49-F238E27FC236}">
                <a16:creationId xmlns:a16="http://schemas.microsoft.com/office/drawing/2014/main" id="{7B9F2F24-1329-42DA-9DEC-9F406A90C3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64008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Text Box 5">
            <a:extLst>
              <a:ext uri="{FF2B5EF4-FFF2-40B4-BE49-F238E27FC236}">
                <a16:creationId xmlns:a16="http://schemas.microsoft.com/office/drawing/2014/main" id="{789B502B-64CA-4311-85D6-16937118EB3E}"/>
              </a:ext>
            </a:extLst>
          </p:cNvPr>
          <p:cNvSpPr txBox="1">
            <a:spLocks noChangeArrowheads="1"/>
          </p:cNvSpPr>
          <p:nvPr/>
        </p:nvSpPr>
        <p:spPr bwMode="auto">
          <a:xfrm>
            <a:off x="5943600" y="6096000"/>
            <a:ext cx="198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800">
              <a:solidFill>
                <a:srgbClr val="CC3300"/>
              </a:solidFill>
            </a:endParaRPr>
          </a:p>
        </p:txBody>
      </p:sp>
      <p:pic>
        <p:nvPicPr>
          <p:cNvPr id="22534" name="Picture 6" descr="C:\Users\Administrator\Desktop\ca_sau.jpg">
            <a:extLst>
              <a:ext uri="{FF2B5EF4-FFF2-40B4-BE49-F238E27FC236}">
                <a16:creationId xmlns:a16="http://schemas.microsoft.com/office/drawing/2014/main" id="{64C74010-76F9-40C4-8CD3-83C2986E80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288"/>
            <a:ext cx="12115800" cy="691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16810"/>
    </mc:Choice>
    <mc:Fallback xmlns="">
      <p:transition advTm="1681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29699"/>
                                        </p:tgtEl>
                                        <p:attrNameLst>
                                          <p:attrName>ppt_x</p:attrName>
                                        </p:attrNameLst>
                                      </p:cBhvr>
                                      <p:tavLst>
                                        <p:tav tm="0">
                                          <p:val>
                                            <p:strVal val="ppt_x"/>
                                          </p:val>
                                        </p:tav>
                                        <p:tav tm="100000">
                                          <p:val>
                                            <p:strVal val="ppt_x"/>
                                          </p:val>
                                        </p:tav>
                                      </p:tavLst>
                                    </p:anim>
                                    <p:anim calcmode="lin" valueType="num">
                                      <p:cBhvr additive="base">
                                        <p:cTn id="7" dur="500"/>
                                        <p:tgtEl>
                                          <p:spTgt spid="29699"/>
                                        </p:tgtEl>
                                        <p:attrNameLst>
                                          <p:attrName>ppt_y</p:attrName>
                                        </p:attrNameLst>
                                      </p:cBhvr>
                                      <p:tavLst>
                                        <p:tav tm="0">
                                          <p:val>
                                            <p:strVal val="ppt_y"/>
                                          </p:val>
                                        </p:tav>
                                        <p:tav tm="100000">
                                          <p:val>
                                            <p:strVal val="1+ppt_h/2"/>
                                          </p:val>
                                        </p:tav>
                                      </p:tavLst>
                                    </p:anim>
                                    <p:set>
                                      <p:cBhvr>
                                        <p:cTn id="8" dur="1" fill="hold">
                                          <p:stCondLst>
                                            <p:cond delay="499"/>
                                          </p:stCondLst>
                                        </p:cTn>
                                        <p:tgtEl>
                                          <p:spTgt spid="29699"/>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9698"/>
                                        </p:tgtEl>
                                        <p:attrNameLst>
                                          <p:attrName>ppt_x</p:attrName>
                                        </p:attrNameLst>
                                      </p:cBhvr>
                                      <p:tavLst>
                                        <p:tav tm="0">
                                          <p:val>
                                            <p:strVal val="ppt_x"/>
                                          </p:val>
                                        </p:tav>
                                        <p:tav tm="100000">
                                          <p:val>
                                            <p:strVal val="ppt_x"/>
                                          </p:val>
                                        </p:tav>
                                      </p:tavLst>
                                    </p:anim>
                                    <p:anim calcmode="lin" valueType="num">
                                      <p:cBhvr additive="base">
                                        <p:cTn id="11" dur="500"/>
                                        <p:tgtEl>
                                          <p:spTgt spid="29698"/>
                                        </p:tgtEl>
                                        <p:attrNameLst>
                                          <p:attrName>ppt_y</p:attrName>
                                        </p:attrNameLst>
                                      </p:cBhvr>
                                      <p:tavLst>
                                        <p:tav tm="0">
                                          <p:val>
                                            <p:strVal val="ppt_y"/>
                                          </p:val>
                                        </p:tav>
                                        <p:tav tm="100000">
                                          <p:val>
                                            <p:strVal val="1+ppt_h/2"/>
                                          </p:val>
                                        </p:tav>
                                      </p:tavLst>
                                    </p:anim>
                                    <p:set>
                                      <p:cBhvr>
                                        <p:cTn id="12" dur="1" fill="hold">
                                          <p:stCondLst>
                                            <p:cond delay="499"/>
                                          </p:stCondLst>
                                        </p:cTn>
                                        <p:tgtEl>
                                          <p:spTgt spid="2969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2534"/>
                                        </p:tgtEl>
                                        <p:attrNameLst>
                                          <p:attrName>style.visibility</p:attrName>
                                        </p:attrNameLst>
                                      </p:cBhvr>
                                      <p:to>
                                        <p:strVal val="visible"/>
                                      </p:to>
                                    </p:set>
                                    <p:animEffect transition="in" filter="wipe(down)">
                                      <p:cBhvr>
                                        <p:cTn id="17"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BC8C3C63-40DD-4CC0-A9B5-89E73F9BA022}"/>
              </a:ext>
            </a:extLst>
          </p:cNvPr>
          <p:cNvSpPr txBox="1">
            <a:spLocks noChangeArrowheads="1"/>
          </p:cNvSpPr>
          <p:nvPr/>
        </p:nvSpPr>
        <p:spPr bwMode="auto">
          <a:xfrm>
            <a:off x="685800" y="657225"/>
            <a:ext cx="10744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latin typeface="Times New Roman" panose="02020603050405020304" pitchFamily="18" charset="0"/>
              </a:rPr>
              <a:t>Em hiểu cụm từ: </a:t>
            </a:r>
            <a:r>
              <a:rPr lang="en-US" altLang="en-US" sz="3600" b="1">
                <a:solidFill>
                  <a:srgbClr val="0000FF"/>
                </a:solidFill>
                <a:latin typeface="Times New Roman" panose="02020603050405020304" pitchFamily="18" charset="0"/>
              </a:rPr>
              <a:t>dưới sông “sấu cản mũi thuyền”, trên cạn “hổ rình xem hát”</a:t>
            </a:r>
            <a:r>
              <a:rPr lang="en-US" altLang="en-US" sz="3600" b="1">
                <a:latin typeface="Times New Roman" panose="02020603050405020304" pitchFamily="18" charset="0"/>
              </a:rPr>
              <a:t> nghĩa là thế nào?</a:t>
            </a:r>
          </a:p>
        </p:txBody>
      </p:sp>
      <p:sp>
        <p:nvSpPr>
          <p:cNvPr id="6" name="TextBox 5">
            <a:extLst>
              <a:ext uri="{FF2B5EF4-FFF2-40B4-BE49-F238E27FC236}">
                <a16:creationId xmlns:a16="http://schemas.microsoft.com/office/drawing/2014/main" id="{E3CD9E68-2925-46C4-BCAD-9DCADA61E21F}"/>
              </a:ext>
            </a:extLst>
          </p:cNvPr>
          <p:cNvSpPr txBox="1">
            <a:spLocks noChangeArrowheads="1"/>
          </p:cNvSpPr>
          <p:nvPr/>
        </p:nvSpPr>
        <p:spPr bwMode="auto">
          <a:xfrm>
            <a:off x="304800" y="2133600"/>
            <a:ext cx="11506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rgbClr val="FF0000"/>
                </a:solidFill>
                <a:latin typeface="Times New Roman" panose="02020603050405020304" pitchFamily="18" charset="0"/>
                <a:cs typeface="Times New Roman" panose="02020603050405020304" pitchFamily="18" charset="0"/>
              </a:rPr>
              <a:t>“ Sấu cản mũi thuyền”, cá sấu rất nhiều ở sông, “hổ rình xem hát” trên cạn, hổ lúc nào cũng rình rập. Nói như vậy để thấy được thiên nhiên ở đây rất khắc nghiệt.</a:t>
            </a:r>
          </a:p>
        </p:txBody>
      </p:sp>
      <p:sp>
        <p:nvSpPr>
          <p:cNvPr id="9" name="Text Box 15">
            <a:extLst>
              <a:ext uri="{FF2B5EF4-FFF2-40B4-BE49-F238E27FC236}">
                <a16:creationId xmlns:a16="http://schemas.microsoft.com/office/drawing/2014/main" id="{138BF75E-0B54-4B11-A3C2-0CD8F28ED094}"/>
              </a:ext>
            </a:extLst>
          </p:cNvPr>
          <p:cNvSpPr txBox="1">
            <a:spLocks noChangeArrowheads="1"/>
          </p:cNvSpPr>
          <p:nvPr/>
        </p:nvSpPr>
        <p:spPr bwMode="auto">
          <a:xfrm>
            <a:off x="1828800" y="40386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3600" b="1">
                <a:latin typeface="Times New Roman" panose="02020603050405020304" pitchFamily="18" charset="0"/>
              </a:rPr>
              <a:t>Em hãy đặt tên cho đoạn 3.</a:t>
            </a:r>
          </a:p>
        </p:txBody>
      </p:sp>
      <p:sp>
        <p:nvSpPr>
          <p:cNvPr id="11" name="TextBox 10">
            <a:extLst>
              <a:ext uri="{FF2B5EF4-FFF2-40B4-BE49-F238E27FC236}">
                <a16:creationId xmlns:a16="http://schemas.microsoft.com/office/drawing/2014/main" id="{733DF21A-7B34-40F8-893B-DD43AA932866}"/>
              </a:ext>
            </a:extLst>
          </p:cNvPr>
          <p:cNvSpPr txBox="1">
            <a:spLocks noChangeArrowheads="1"/>
          </p:cNvSpPr>
          <p:nvPr/>
        </p:nvSpPr>
        <p:spPr bwMode="auto">
          <a:xfrm>
            <a:off x="2514600" y="4840288"/>
            <a:ext cx="5562600" cy="6461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bg1"/>
                </a:solidFill>
                <a:latin typeface="Times New Roman" panose="02020603050405020304" pitchFamily="18" charset="0"/>
                <a:cs typeface="Times New Roman" panose="02020603050405020304" pitchFamily="18" charset="0"/>
              </a:rPr>
              <a:t>Tính cách người Cà Mau.</a:t>
            </a:r>
          </a:p>
        </p:txBody>
      </p:sp>
      <p:sp>
        <p:nvSpPr>
          <p:cNvPr id="12" name="Right Arrow 11">
            <a:extLst>
              <a:ext uri="{FF2B5EF4-FFF2-40B4-BE49-F238E27FC236}">
                <a16:creationId xmlns:a16="http://schemas.microsoft.com/office/drawing/2014/main" id="{289E14C4-94C8-40BA-8E96-E284E3199DF3}"/>
              </a:ext>
            </a:extLst>
          </p:cNvPr>
          <p:cNvSpPr/>
          <p:nvPr/>
        </p:nvSpPr>
        <p:spPr>
          <a:xfrm>
            <a:off x="1828800" y="4992688"/>
            <a:ext cx="457200" cy="261937"/>
          </a:xfrm>
          <a:prstGeom prst="rightArrow">
            <a:avLst/>
          </a:prstGeom>
          <a:solidFill>
            <a:srgbClr val="FFC000"/>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600">
              <a:solidFill>
                <a:srgbClr val="FF0000"/>
              </a:solidFill>
            </a:endParaRPr>
          </a:p>
        </p:txBody>
      </p:sp>
      <p:pic>
        <p:nvPicPr>
          <p:cNvPr id="10" name="Picture 13" descr="DSCN3116">
            <a:extLst>
              <a:ext uri="{FF2B5EF4-FFF2-40B4-BE49-F238E27FC236}">
                <a16:creationId xmlns:a16="http://schemas.microsoft.com/office/drawing/2014/main" id="{14963FF2-76FD-4B07-90CE-BE0AC8A45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6084888" cy="67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387">
            <a:hlinkClick r:id="rId4"/>
            <a:extLst>
              <a:ext uri="{FF2B5EF4-FFF2-40B4-BE49-F238E27FC236}">
                <a16:creationId xmlns:a16="http://schemas.microsoft.com/office/drawing/2014/main" id="{DBF2ED16-34AA-4586-A2E0-FE83CED7F4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76200"/>
            <a:ext cx="6084888" cy="671353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48078"/>
    </mc:Choice>
    <mc:Fallback xmlns="">
      <p:transition advTm="4807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xit" presetSubtype="0" fill="hold"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ox(in)">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6">
            <a:extLst>
              <a:ext uri="{FF2B5EF4-FFF2-40B4-BE49-F238E27FC236}">
                <a16:creationId xmlns:a16="http://schemas.microsoft.com/office/drawing/2014/main" id="{470CDAD4-8FA6-4403-9095-2BD6C4EB2D17}"/>
              </a:ext>
            </a:extLst>
          </p:cNvPr>
          <p:cNvSpPr>
            <a:spLocks noChangeArrowheads="1" noChangeShapeType="1"/>
          </p:cNvSpPr>
          <p:nvPr/>
        </p:nvSpPr>
        <p:spPr bwMode="auto">
          <a:xfrm>
            <a:off x="4724400" y="685800"/>
            <a:ext cx="3505200" cy="4841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panose="02020603050405020304" pitchFamily="18" charset="0"/>
                <a:cs typeface="Times New Roman" panose="02020603050405020304" pitchFamily="18" charset="0"/>
              </a:rPr>
              <a:t>Đất Cà Mau</a:t>
            </a:r>
          </a:p>
        </p:txBody>
      </p:sp>
      <p:sp>
        <p:nvSpPr>
          <p:cNvPr id="12295" name="WordArt 7">
            <a:extLst>
              <a:ext uri="{FF2B5EF4-FFF2-40B4-BE49-F238E27FC236}">
                <a16:creationId xmlns:a16="http://schemas.microsoft.com/office/drawing/2014/main" id="{568129E7-EAA7-402D-9A72-DC2145525D7A}"/>
              </a:ext>
            </a:extLst>
          </p:cNvPr>
          <p:cNvSpPr>
            <a:spLocks noChangeArrowheads="1" noChangeShapeType="1"/>
          </p:cNvSpPr>
          <p:nvPr/>
        </p:nvSpPr>
        <p:spPr bwMode="auto">
          <a:xfrm>
            <a:off x="2133601" y="1905040"/>
            <a:ext cx="1228725" cy="352408"/>
          </a:xfrm>
          <a:prstGeom prst="rect">
            <a:avLst/>
          </a:prstGeom>
        </p:spPr>
        <p:txBody>
          <a:bodyPr wrap="none" fromWordArt="1">
            <a:prstTxWarp prst="textPlain">
              <a:avLst>
                <a:gd name="adj" fmla="val 50000"/>
              </a:avLst>
            </a:prstTxWarp>
          </a:bodyPr>
          <a:lstStyle/>
          <a:p>
            <a:pPr algn="ctr" eaLnBrk="1" hangingPunct="1">
              <a:defRPr/>
            </a:pPr>
            <a:r>
              <a:rPr lang="vi-VN" sz="2000" b="1" u="sng" dirty="0">
                <a:ln w="9525">
                  <a:noFill/>
                  <a:round/>
                  <a:headEnd/>
                  <a:tailEnd/>
                </a:ln>
                <a:solidFill>
                  <a:srgbClr val="000000"/>
                </a:solidFill>
                <a:latin typeface="Times New Roman"/>
                <a:cs typeface="Times New Roman"/>
              </a:rPr>
              <a:t>Luyện đọc </a:t>
            </a:r>
            <a:r>
              <a:rPr lang="vi-VN" sz="2000" b="1" dirty="0">
                <a:ln w="9525">
                  <a:noFill/>
                  <a:round/>
                  <a:headEnd/>
                  <a:tailEnd/>
                </a:ln>
                <a:solidFill>
                  <a:srgbClr val="000000"/>
                </a:solidFill>
                <a:latin typeface="Times New Roman"/>
                <a:cs typeface="Times New Roman"/>
              </a:rPr>
              <a:t>:</a:t>
            </a:r>
            <a:endParaRPr lang="en-US" sz="2000" b="1" dirty="0">
              <a:ln w="9525">
                <a:noFill/>
                <a:round/>
                <a:headEnd/>
                <a:tailEnd/>
              </a:ln>
              <a:solidFill>
                <a:srgbClr val="000000"/>
              </a:solidFill>
              <a:latin typeface="Times New Roman"/>
              <a:cs typeface="Times New Roman"/>
            </a:endParaRPr>
          </a:p>
        </p:txBody>
      </p:sp>
      <p:sp>
        <p:nvSpPr>
          <p:cNvPr id="12296" name="WordArt 8">
            <a:extLst>
              <a:ext uri="{FF2B5EF4-FFF2-40B4-BE49-F238E27FC236}">
                <a16:creationId xmlns:a16="http://schemas.microsoft.com/office/drawing/2014/main" id="{A68874BD-566C-42AF-A5E4-49834C5663F6}"/>
              </a:ext>
            </a:extLst>
          </p:cNvPr>
          <p:cNvSpPr>
            <a:spLocks noChangeArrowheads="1" noChangeShapeType="1"/>
          </p:cNvSpPr>
          <p:nvPr/>
        </p:nvSpPr>
        <p:spPr bwMode="auto">
          <a:xfrm>
            <a:off x="7086574" y="1905040"/>
            <a:ext cx="962025" cy="352408"/>
          </a:xfrm>
          <a:prstGeom prst="rect">
            <a:avLst/>
          </a:prstGeom>
        </p:spPr>
        <p:txBody>
          <a:bodyPr wrap="none" fromWordArt="1">
            <a:prstTxWarp prst="textPlain">
              <a:avLst>
                <a:gd name="adj" fmla="val 50000"/>
              </a:avLst>
            </a:prstTxWarp>
          </a:bodyPr>
          <a:lstStyle/>
          <a:p>
            <a:pPr algn="ctr" eaLnBrk="1" hangingPunct="1">
              <a:defRPr/>
            </a:pPr>
            <a:r>
              <a:rPr lang="en-US" sz="2000" b="1" u="sng" dirty="0" err="1">
                <a:ln w="9525">
                  <a:noFill/>
                  <a:round/>
                  <a:headEnd/>
                  <a:tailEnd/>
                </a:ln>
                <a:solidFill>
                  <a:srgbClr val="000000"/>
                </a:solidFill>
                <a:latin typeface="Times New Roman"/>
                <a:cs typeface="Times New Roman"/>
              </a:rPr>
              <a:t>Từ</a:t>
            </a:r>
            <a:r>
              <a:rPr lang="en-US" sz="2000" b="1" u="sng" dirty="0">
                <a:ln w="9525">
                  <a:noFill/>
                  <a:round/>
                  <a:headEnd/>
                  <a:tailEnd/>
                </a:ln>
                <a:solidFill>
                  <a:srgbClr val="000000"/>
                </a:solidFill>
                <a:latin typeface="Times New Roman"/>
                <a:cs typeface="Times New Roman"/>
              </a:rPr>
              <a:t> </a:t>
            </a:r>
            <a:r>
              <a:rPr lang="en-US" sz="2000" b="1" u="sng" dirty="0" err="1">
                <a:ln w="9525">
                  <a:noFill/>
                  <a:round/>
                  <a:headEnd/>
                  <a:tailEnd/>
                </a:ln>
                <a:solidFill>
                  <a:srgbClr val="000000"/>
                </a:solidFill>
                <a:latin typeface="Times New Roman"/>
                <a:cs typeface="Times New Roman"/>
              </a:rPr>
              <a:t>ngữ</a:t>
            </a:r>
            <a:r>
              <a:rPr lang="en-US" sz="2000" b="1" u="sng" dirty="0">
                <a:ln w="9525">
                  <a:noFill/>
                  <a:round/>
                  <a:headEnd/>
                  <a:tailEnd/>
                </a:ln>
                <a:solidFill>
                  <a:srgbClr val="000000"/>
                </a:solidFill>
                <a:latin typeface="Times New Roman"/>
                <a:cs typeface="Times New Roman"/>
              </a:rPr>
              <a:t> </a:t>
            </a:r>
            <a:r>
              <a:rPr lang="en-US" sz="2000" b="1" dirty="0">
                <a:ln w="9525">
                  <a:noFill/>
                  <a:round/>
                  <a:headEnd/>
                  <a:tailEnd/>
                </a:ln>
                <a:solidFill>
                  <a:srgbClr val="000000"/>
                </a:solidFill>
                <a:latin typeface="Times New Roman"/>
                <a:cs typeface="Times New Roman"/>
              </a:rPr>
              <a:t>:</a:t>
            </a:r>
          </a:p>
        </p:txBody>
      </p:sp>
      <p:sp>
        <p:nvSpPr>
          <p:cNvPr id="34821" name="Line 10">
            <a:extLst>
              <a:ext uri="{FF2B5EF4-FFF2-40B4-BE49-F238E27FC236}">
                <a16:creationId xmlns:a16="http://schemas.microsoft.com/office/drawing/2014/main" id="{4D91F8DD-7DC2-45EA-AB11-B2B4A4D9D327}"/>
              </a:ext>
            </a:extLst>
          </p:cNvPr>
          <p:cNvSpPr>
            <a:spLocks noChangeShapeType="1"/>
          </p:cNvSpPr>
          <p:nvPr/>
        </p:nvSpPr>
        <p:spPr bwMode="auto">
          <a:xfrm>
            <a:off x="5867400" y="1905000"/>
            <a:ext cx="0" cy="41910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2" name="WordArt 11">
            <a:extLst>
              <a:ext uri="{FF2B5EF4-FFF2-40B4-BE49-F238E27FC236}">
                <a16:creationId xmlns:a16="http://schemas.microsoft.com/office/drawing/2014/main" id="{9BD804DC-C938-4CE0-8A26-9FB7E227828C}"/>
              </a:ext>
            </a:extLst>
          </p:cNvPr>
          <p:cNvSpPr>
            <a:spLocks noChangeArrowheads="1" noChangeShapeType="1"/>
          </p:cNvSpPr>
          <p:nvPr/>
        </p:nvSpPr>
        <p:spPr bwMode="auto">
          <a:xfrm>
            <a:off x="6857980" y="1371654"/>
            <a:ext cx="2581275" cy="282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US" sz="3600" b="1" i="1" kern="10" dirty="0">
                <a:latin typeface="Times New Roman" panose="02020603050405020304" pitchFamily="18" charset="0"/>
                <a:cs typeface="Times New Roman" panose="02020603050405020304" pitchFamily="18" charset="0"/>
              </a:rPr>
              <a:t> </a:t>
            </a:r>
            <a:r>
              <a:rPr lang="en-US" sz="3600" b="1" i="1" kern="10" dirty="0">
                <a:solidFill>
                  <a:srgbClr val="0070C0"/>
                </a:solidFill>
                <a:latin typeface="Times New Roman" panose="02020603050405020304" pitchFamily="18" charset="0"/>
                <a:cs typeface="Times New Roman" panose="02020603050405020304" pitchFamily="18" charset="0"/>
              </a:rPr>
              <a:t>Theo Mai </a:t>
            </a:r>
            <a:r>
              <a:rPr lang="en-US" sz="3600" b="1" i="1" kern="10" dirty="0" err="1">
                <a:solidFill>
                  <a:srgbClr val="0070C0"/>
                </a:solidFill>
                <a:latin typeface="Times New Roman" panose="02020603050405020304" pitchFamily="18" charset="0"/>
                <a:cs typeface="Times New Roman" panose="02020603050405020304" pitchFamily="18" charset="0"/>
              </a:rPr>
              <a:t>Văn</a:t>
            </a:r>
            <a:r>
              <a:rPr lang="en-US" sz="3600" b="1" i="1" kern="10" dirty="0">
                <a:solidFill>
                  <a:srgbClr val="0070C0"/>
                </a:solidFill>
                <a:latin typeface="Times New Roman" panose="02020603050405020304" pitchFamily="18" charset="0"/>
                <a:cs typeface="Times New Roman" panose="02020603050405020304" pitchFamily="18" charset="0"/>
              </a:rPr>
              <a:t> </a:t>
            </a:r>
            <a:r>
              <a:rPr lang="en-US" sz="3600" b="1" i="1" kern="10" dirty="0" err="1">
                <a:solidFill>
                  <a:srgbClr val="0070C0"/>
                </a:solidFill>
                <a:latin typeface="Times New Roman" panose="02020603050405020304" pitchFamily="18" charset="0"/>
                <a:cs typeface="Times New Roman" panose="02020603050405020304" pitchFamily="18" charset="0"/>
              </a:rPr>
              <a:t>Tạo</a:t>
            </a:r>
            <a:endParaRPr lang="en-US" sz="3600" b="1" i="1" kern="10" dirty="0">
              <a:solidFill>
                <a:srgbClr val="0070C0"/>
              </a:solidFill>
              <a:latin typeface="Times New Roman" panose="02020603050405020304" pitchFamily="18" charset="0"/>
              <a:cs typeface="Times New Roman" panose="02020603050405020304" pitchFamily="18" charset="0"/>
            </a:endParaRPr>
          </a:p>
        </p:txBody>
      </p:sp>
      <p:sp>
        <p:nvSpPr>
          <p:cNvPr id="34823" name="WordArt 9">
            <a:extLst>
              <a:ext uri="{FF2B5EF4-FFF2-40B4-BE49-F238E27FC236}">
                <a16:creationId xmlns:a16="http://schemas.microsoft.com/office/drawing/2014/main" id="{EE7FD7AE-AA78-494C-9AEE-D90D33162B7F}"/>
              </a:ext>
            </a:extLst>
          </p:cNvPr>
          <p:cNvSpPr>
            <a:spLocks noChangeArrowheads="1" noChangeShapeType="1"/>
          </p:cNvSpPr>
          <p:nvPr/>
        </p:nvSpPr>
        <p:spPr bwMode="auto">
          <a:xfrm>
            <a:off x="1676400" y="2420938"/>
            <a:ext cx="16764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latin typeface="Times New Roman" panose="02020603050405020304" pitchFamily="18" charset="0"/>
                <a:cs typeface="Times New Roman" panose="02020603050405020304" pitchFamily="18" charset="0"/>
              </a:rPr>
              <a:t>phập phều, </a:t>
            </a:r>
          </a:p>
          <a:p>
            <a:pPr algn="ctr"/>
            <a:endParaRPr lang="en-US" sz="2000" b="1" kern="10">
              <a:latin typeface="Times New Roman" panose="02020603050405020304" pitchFamily="18" charset="0"/>
              <a:cs typeface="Times New Roman" panose="02020603050405020304" pitchFamily="18" charset="0"/>
            </a:endParaRPr>
          </a:p>
        </p:txBody>
      </p:sp>
      <p:sp>
        <p:nvSpPr>
          <p:cNvPr id="34824" name="WordArt 10">
            <a:extLst>
              <a:ext uri="{FF2B5EF4-FFF2-40B4-BE49-F238E27FC236}">
                <a16:creationId xmlns:a16="http://schemas.microsoft.com/office/drawing/2014/main" id="{0BB8A3AC-58BA-4F07-83DA-0492AAA6B1AE}"/>
              </a:ext>
            </a:extLst>
          </p:cNvPr>
          <p:cNvSpPr>
            <a:spLocks noChangeArrowheads="1" noChangeShapeType="1"/>
          </p:cNvSpPr>
          <p:nvPr/>
        </p:nvSpPr>
        <p:spPr bwMode="auto">
          <a:xfrm>
            <a:off x="3352800" y="2417763"/>
            <a:ext cx="1828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quây quần, </a:t>
            </a:r>
          </a:p>
        </p:txBody>
      </p:sp>
      <p:sp>
        <p:nvSpPr>
          <p:cNvPr id="34825" name="Line 12">
            <a:extLst>
              <a:ext uri="{FF2B5EF4-FFF2-40B4-BE49-F238E27FC236}">
                <a16:creationId xmlns:a16="http://schemas.microsoft.com/office/drawing/2014/main" id="{04E41D2A-EE4B-4416-B002-23657ED7F3BA}"/>
              </a:ext>
            </a:extLst>
          </p:cNvPr>
          <p:cNvSpPr>
            <a:spLocks noChangeShapeType="1"/>
          </p:cNvSpPr>
          <p:nvPr/>
        </p:nvSpPr>
        <p:spPr bwMode="auto">
          <a:xfrm>
            <a:off x="2819400" y="2801938"/>
            <a:ext cx="3810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6" name="Line 13">
            <a:extLst>
              <a:ext uri="{FF2B5EF4-FFF2-40B4-BE49-F238E27FC236}">
                <a16:creationId xmlns:a16="http://schemas.microsoft.com/office/drawing/2014/main" id="{DFD90BDF-7F6A-4B42-B0F3-EDEBC9F82370}"/>
              </a:ext>
            </a:extLst>
          </p:cNvPr>
          <p:cNvSpPr>
            <a:spLocks noChangeShapeType="1"/>
          </p:cNvSpPr>
          <p:nvPr/>
        </p:nvSpPr>
        <p:spPr bwMode="auto">
          <a:xfrm>
            <a:off x="3600450" y="2798763"/>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7" name="Line 14">
            <a:extLst>
              <a:ext uri="{FF2B5EF4-FFF2-40B4-BE49-F238E27FC236}">
                <a16:creationId xmlns:a16="http://schemas.microsoft.com/office/drawing/2014/main" id="{887ABB8A-FCB3-47AE-8A42-4B03EF799B63}"/>
              </a:ext>
            </a:extLst>
          </p:cNvPr>
          <p:cNvSpPr>
            <a:spLocks noChangeShapeType="1"/>
          </p:cNvSpPr>
          <p:nvPr/>
        </p:nvSpPr>
        <p:spPr bwMode="auto">
          <a:xfrm>
            <a:off x="4419600" y="2798763"/>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8" name="WordArt 10">
            <a:extLst>
              <a:ext uri="{FF2B5EF4-FFF2-40B4-BE49-F238E27FC236}">
                <a16:creationId xmlns:a16="http://schemas.microsoft.com/office/drawing/2014/main" id="{BD2D5D83-5C85-4983-9C1F-83C5B72B025F}"/>
              </a:ext>
            </a:extLst>
          </p:cNvPr>
          <p:cNvSpPr>
            <a:spLocks noChangeArrowheads="1" noChangeShapeType="1"/>
          </p:cNvSpPr>
          <p:nvPr/>
        </p:nvSpPr>
        <p:spPr bwMode="auto">
          <a:xfrm>
            <a:off x="1676400" y="2971800"/>
            <a:ext cx="10668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 san sát</a:t>
            </a:r>
          </a:p>
        </p:txBody>
      </p:sp>
      <p:sp>
        <p:nvSpPr>
          <p:cNvPr id="34829" name="Line 15">
            <a:extLst>
              <a:ext uri="{FF2B5EF4-FFF2-40B4-BE49-F238E27FC236}">
                <a16:creationId xmlns:a16="http://schemas.microsoft.com/office/drawing/2014/main" id="{5B681173-4562-49DF-9E86-2FE9BB16FD76}"/>
              </a:ext>
            </a:extLst>
          </p:cNvPr>
          <p:cNvSpPr>
            <a:spLocks noChangeShapeType="1"/>
          </p:cNvSpPr>
          <p:nvPr/>
        </p:nvSpPr>
        <p:spPr bwMode="auto">
          <a:xfrm>
            <a:off x="1752600" y="3276600"/>
            <a:ext cx="152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0" name="Line 16">
            <a:extLst>
              <a:ext uri="{FF2B5EF4-FFF2-40B4-BE49-F238E27FC236}">
                <a16:creationId xmlns:a16="http://schemas.microsoft.com/office/drawing/2014/main" id="{DEF6A952-EAA7-46C4-A948-BA583AC4644E}"/>
              </a:ext>
            </a:extLst>
          </p:cNvPr>
          <p:cNvSpPr>
            <a:spLocks noChangeShapeType="1"/>
          </p:cNvSpPr>
          <p:nvPr/>
        </p:nvSpPr>
        <p:spPr bwMode="auto">
          <a:xfrm>
            <a:off x="2362200" y="3294063"/>
            <a:ext cx="152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1" name="TextBox 5">
            <a:extLst>
              <a:ext uri="{FF2B5EF4-FFF2-40B4-BE49-F238E27FC236}">
                <a16:creationId xmlns:a16="http://schemas.microsoft.com/office/drawing/2014/main" id="{980E9774-6F08-4CB8-A658-9D18CFBED068}"/>
              </a:ext>
            </a:extLst>
          </p:cNvPr>
          <p:cNvSpPr txBox="1">
            <a:spLocks noChangeArrowheads="1"/>
          </p:cNvSpPr>
          <p:nvPr/>
        </p:nvSpPr>
        <p:spPr bwMode="auto">
          <a:xfrm>
            <a:off x="1066800" y="3429000"/>
            <a:ext cx="2019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b="1" u="sng">
                <a:solidFill>
                  <a:srgbClr val="0033CC"/>
                </a:solidFill>
                <a:latin typeface="Times New Roman" panose="02020603050405020304" pitchFamily="18" charset="0"/>
                <a:cs typeface="Times New Roman" panose="02020603050405020304" pitchFamily="18" charset="0"/>
              </a:rPr>
              <a:t>Câu dài: </a:t>
            </a:r>
            <a:endParaRPr lang="en-US" altLang="en-US" b="1" u="sng">
              <a:solidFill>
                <a:srgbClr val="0033CC"/>
              </a:solidFill>
              <a:latin typeface="Times New Roman" panose="02020603050405020304" pitchFamily="18" charset="0"/>
              <a:cs typeface="Times New Roman" panose="02020603050405020304" pitchFamily="18" charset="0"/>
            </a:endParaRPr>
          </a:p>
        </p:txBody>
      </p:sp>
      <p:sp>
        <p:nvSpPr>
          <p:cNvPr id="34832" name="WordArt 10">
            <a:extLst>
              <a:ext uri="{FF2B5EF4-FFF2-40B4-BE49-F238E27FC236}">
                <a16:creationId xmlns:a16="http://schemas.microsoft.com/office/drawing/2014/main" id="{B84C57F8-B9F3-45A9-BFC6-786EF9432409}"/>
              </a:ext>
            </a:extLst>
          </p:cNvPr>
          <p:cNvSpPr>
            <a:spLocks noChangeArrowheads="1" noChangeShapeType="1"/>
          </p:cNvSpPr>
          <p:nvPr/>
        </p:nvSpPr>
        <p:spPr bwMode="auto">
          <a:xfrm>
            <a:off x="2895600" y="2971800"/>
            <a:ext cx="19812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 thẳng đuột . </a:t>
            </a:r>
          </a:p>
        </p:txBody>
      </p:sp>
      <p:sp>
        <p:nvSpPr>
          <p:cNvPr id="34833" name="Line 14">
            <a:extLst>
              <a:ext uri="{FF2B5EF4-FFF2-40B4-BE49-F238E27FC236}">
                <a16:creationId xmlns:a16="http://schemas.microsoft.com/office/drawing/2014/main" id="{59CBD1C9-4173-4BA5-A1D5-F2CA8896FCDA}"/>
              </a:ext>
            </a:extLst>
          </p:cNvPr>
          <p:cNvSpPr>
            <a:spLocks noChangeShapeType="1"/>
          </p:cNvSpPr>
          <p:nvPr/>
        </p:nvSpPr>
        <p:spPr bwMode="auto">
          <a:xfrm>
            <a:off x="4114800" y="3352800"/>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4" name="WordArt 9">
            <a:extLst>
              <a:ext uri="{FF2B5EF4-FFF2-40B4-BE49-F238E27FC236}">
                <a16:creationId xmlns:a16="http://schemas.microsoft.com/office/drawing/2014/main" id="{EEC9BA07-3236-4E42-9210-871029C575E6}"/>
              </a:ext>
            </a:extLst>
          </p:cNvPr>
          <p:cNvSpPr>
            <a:spLocks noChangeArrowheads="1" noChangeShapeType="1"/>
          </p:cNvSpPr>
          <p:nvPr/>
        </p:nvSpPr>
        <p:spPr bwMode="auto">
          <a:xfrm>
            <a:off x="7543800" y="2590800"/>
            <a:ext cx="1371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2000" b="1" kern="10">
                <a:latin typeface="Times New Roman" panose="02020603050405020304" pitchFamily="18" charset="0"/>
                <a:cs typeface="Times New Roman" panose="02020603050405020304" pitchFamily="18" charset="0"/>
              </a:rPr>
              <a:t>mưa dông, </a:t>
            </a:r>
          </a:p>
          <a:p>
            <a:pPr algn="ctr"/>
            <a:endParaRPr lang="en-US" sz="2000" b="1" kern="10">
              <a:latin typeface="Times New Roman" panose="02020603050405020304" pitchFamily="18" charset="0"/>
              <a:cs typeface="Times New Roman" panose="02020603050405020304" pitchFamily="18" charset="0"/>
            </a:endParaRPr>
          </a:p>
        </p:txBody>
      </p:sp>
      <p:sp>
        <p:nvSpPr>
          <p:cNvPr id="34835" name="Text Box 6">
            <a:extLst>
              <a:ext uri="{FF2B5EF4-FFF2-40B4-BE49-F238E27FC236}">
                <a16:creationId xmlns:a16="http://schemas.microsoft.com/office/drawing/2014/main" id="{541FB5DC-A3A5-4B5D-9727-57A85AC80BFE}"/>
              </a:ext>
            </a:extLst>
          </p:cNvPr>
          <p:cNvSpPr txBox="1">
            <a:spLocks noChangeArrowheads="1"/>
          </p:cNvSpPr>
          <p:nvPr/>
        </p:nvSpPr>
        <p:spPr bwMode="auto">
          <a:xfrm>
            <a:off x="6629400" y="3611563"/>
            <a:ext cx="297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i="1" u="sng">
                <a:solidFill>
                  <a:srgbClr val="0000FF"/>
                </a:solidFill>
                <a:latin typeface="Times New Roman" panose="02020603050405020304" pitchFamily="18" charset="0"/>
                <a:cs typeface="Times New Roman" panose="02020603050405020304" pitchFamily="18" charset="0"/>
              </a:rPr>
              <a:t>Tìm hiểu bài</a:t>
            </a:r>
            <a:r>
              <a:rPr lang="en-US" altLang="en-US" b="1" i="1">
                <a:solidFill>
                  <a:srgbClr val="0000FF"/>
                </a:solidFill>
                <a:latin typeface=".VnArial" panose="020BE200000000000000" pitchFamily="34" charset="0"/>
              </a:rPr>
              <a:t>:</a:t>
            </a:r>
          </a:p>
        </p:txBody>
      </p:sp>
      <p:sp>
        <p:nvSpPr>
          <p:cNvPr id="34836" name="Text Box 8">
            <a:extLst>
              <a:ext uri="{FF2B5EF4-FFF2-40B4-BE49-F238E27FC236}">
                <a16:creationId xmlns:a16="http://schemas.microsoft.com/office/drawing/2014/main" id="{5EDB7117-6B7C-4194-9ADD-4AEC8235D12B}"/>
              </a:ext>
            </a:extLst>
          </p:cNvPr>
          <p:cNvSpPr txBox="1">
            <a:spLocks noChangeArrowheads="1"/>
          </p:cNvSpPr>
          <p:nvPr/>
        </p:nvSpPr>
        <p:spPr bwMode="auto">
          <a:xfrm>
            <a:off x="6248400" y="4292600"/>
            <a:ext cx="556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b="1" smtClean="0">
                <a:solidFill>
                  <a:srgbClr val="FF0000"/>
                </a:solidFill>
                <a:latin typeface="Times New Roman" panose="02020603050405020304" pitchFamily="18" charset="0"/>
              </a:rPr>
              <a:t> Ý </a:t>
            </a:r>
            <a:r>
              <a:rPr lang="en-US" altLang="en-US" sz="2800" b="1" smtClean="0">
                <a:solidFill>
                  <a:srgbClr val="FF0000"/>
                </a:solidFill>
                <a:latin typeface="Times New Roman" panose="02020603050405020304" pitchFamily="18" charset="0"/>
              </a:rPr>
              <a:t>1</a:t>
            </a:r>
            <a:r>
              <a:rPr lang="en-US" altLang="en-US" sz="2800" b="1">
                <a:solidFill>
                  <a:srgbClr val="FF0000"/>
                </a:solidFill>
                <a:latin typeface="Times New Roman" panose="02020603050405020304" pitchFamily="18" charset="0"/>
              </a:rPr>
              <a:t>. Đặc điểm của mưa Cà Mau</a:t>
            </a:r>
          </a:p>
        </p:txBody>
      </p:sp>
      <p:sp>
        <p:nvSpPr>
          <p:cNvPr id="34837" name="Text Box 21">
            <a:extLst>
              <a:ext uri="{FF2B5EF4-FFF2-40B4-BE49-F238E27FC236}">
                <a16:creationId xmlns:a16="http://schemas.microsoft.com/office/drawing/2014/main" id="{4DA11253-F589-4830-B003-679A0029026B}"/>
              </a:ext>
            </a:extLst>
          </p:cNvPr>
          <p:cNvSpPr txBox="1">
            <a:spLocks noChangeArrowheads="1"/>
          </p:cNvSpPr>
          <p:nvPr/>
        </p:nvSpPr>
        <p:spPr bwMode="auto">
          <a:xfrm>
            <a:off x="228600" y="4038600"/>
            <a:ext cx="57912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3399"/>
                </a:solidFill>
                <a:latin typeface="Times New Roman" panose="02020603050405020304" pitchFamily="18" charset="0"/>
              </a:rPr>
              <a:t>Trên cái đất phập phều và lắm gió, dông như thế, cây đứng lẻ khó mà chống nổi với những cơn thịnh nộ của trời.</a:t>
            </a:r>
          </a:p>
        </p:txBody>
      </p:sp>
      <p:sp>
        <p:nvSpPr>
          <p:cNvPr id="34838" name="Line 23">
            <a:extLst>
              <a:ext uri="{FF2B5EF4-FFF2-40B4-BE49-F238E27FC236}">
                <a16:creationId xmlns:a16="http://schemas.microsoft.com/office/drawing/2014/main" id="{353FD23C-115B-4C97-A040-648FFCDA62FE}"/>
              </a:ext>
            </a:extLst>
          </p:cNvPr>
          <p:cNvSpPr>
            <a:spLocks noChangeShapeType="1"/>
          </p:cNvSpPr>
          <p:nvPr/>
        </p:nvSpPr>
        <p:spPr bwMode="auto">
          <a:xfrm>
            <a:off x="2133600" y="4513263"/>
            <a:ext cx="1447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9" name="Line 39">
            <a:extLst>
              <a:ext uri="{FF2B5EF4-FFF2-40B4-BE49-F238E27FC236}">
                <a16:creationId xmlns:a16="http://schemas.microsoft.com/office/drawing/2014/main" id="{DDFF03E8-C895-4666-84F3-8CD5DE092572}"/>
              </a:ext>
            </a:extLst>
          </p:cNvPr>
          <p:cNvSpPr>
            <a:spLocks noChangeShapeType="1"/>
          </p:cNvSpPr>
          <p:nvPr/>
        </p:nvSpPr>
        <p:spPr bwMode="auto">
          <a:xfrm>
            <a:off x="4038600" y="4495800"/>
            <a:ext cx="1143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0" name="Line 40">
            <a:extLst>
              <a:ext uri="{FF2B5EF4-FFF2-40B4-BE49-F238E27FC236}">
                <a16:creationId xmlns:a16="http://schemas.microsoft.com/office/drawing/2014/main" id="{014ADAC5-803A-4685-A092-F793CA8BDF16}"/>
              </a:ext>
            </a:extLst>
          </p:cNvPr>
          <p:cNvSpPr>
            <a:spLocks noChangeShapeType="1"/>
          </p:cNvSpPr>
          <p:nvPr/>
        </p:nvSpPr>
        <p:spPr bwMode="auto">
          <a:xfrm>
            <a:off x="381000" y="4876800"/>
            <a:ext cx="533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1" name="Line 41">
            <a:extLst>
              <a:ext uri="{FF2B5EF4-FFF2-40B4-BE49-F238E27FC236}">
                <a16:creationId xmlns:a16="http://schemas.microsoft.com/office/drawing/2014/main" id="{19CFF1D9-B324-44D5-AC14-B547F6DD6DC0}"/>
              </a:ext>
            </a:extLst>
          </p:cNvPr>
          <p:cNvSpPr>
            <a:spLocks noChangeShapeType="1"/>
          </p:cNvSpPr>
          <p:nvPr/>
        </p:nvSpPr>
        <p:spPr bwMode="auto">
          <a:xfrm>
            <a:off x="3352800" y="5334000"/>
            <a:ext cx="1752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2" name="Line 42">
            <a:extLst>
              <a:ext uri="{FF2B5EF4-FFF2-40B4-BE49-F238E27FC236}">
                <a16:creationId xmlns:a16="http://schemas.microsoft.com/office/drawing/2014/main" id="{441BCD6C-AF69-474B-8B92-3D5CAA2C0092}"/>
              </a:ext>
            </a:extLst>
          </p:cNvPr>
          <p:cNvSpPr>
            <a:spLocks noChangeShapeType="1"/>
          </p:cNvSpPr>
          <p:nvPr/>
        </p:nvSpPr>
        <p:spPr bwMode="auto">
          <a:xfrm flipH="1">
            <a:off x="2209800" y="4589463"/>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3" name="Line 43">
            <a:extLst>
              <a:ext uri="{FF2B5EF4-FFF2-40B4-BE49-F238E27FC236}">
                <a16:creationId xmlns:a16="http://schemas.microsoft.com/office/drawing/2014/main" id="{21CF65A8-CA09-4C4B-BF09-223841F72867}"/>
              </a:ext>
            </a:extLst>
          </p:cNvPr>
          <p:cNvSpPr>
            <a:spLocks noChangeShapeType="1"/>
          </p:cNvSpPr>
          <p:nvPr/>
        </p:nvSpPr>
        <p:spPr bwMode="auto">
          <a:xfrm flipH="1">
            <a:off x="5105400" y="41148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4" name="Line 44">
            <a:extLst>
              <a:ext uri="{FF2B5EF4-FFF2-40B4-BE49-F238E27FC236}">
                <a16:creationId xmlns:a16="http://schemas.microsoft.com/office/drawing/2014/main" id="{8372AAA3-FCBD-45B9-A0A9-3C4107EA540A}"/>
              </a:ext>
            </a:extLst>
          </p:cNvPr>
          <p:cNvSpPr>
            <a:spLocks noChangeShapeType="1"/>
          </p:cNvSpPr>
          <p:nvPr/>
        </p:nvSpPr>
        <p:spPr bwMode="auto">
          <a:xfrm flipH="1">
            <a:off x="838200" y="54102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5" name="Line 45">
            <a:extLst>
              <a:ext uri="{FF2B5EF4-FFF2-40B4-BE49-F238E27FC236}">
                <a16:creationId xmlns:a16="http://schemas.microsoft.com/office/drawing/2014/main" id="{711E662F-7446-44D3-BB94-8DE2C37544F6}"/>
              </a:ext>
            </a:extLst>
          </p:cNvPr>
          <p:cNvSpPr>
            <a:spLocks noChangeShapeType="1"/>
          </p:cNvSpPr>
          <p:nvPr/>
        </p:nvSpPr>
        <p:spPr bwMode="auto">
          <a:xfrm flipH="1">
            <a:off x="914400" y="54102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6" name="WordArt 9">
            <a:extLst>
              <a:ext uri="{FF2B5EF4-FFF2-40B4-BE49-F238E27FC236}">
                <a16:creationId xmlns:a16="http://schemas.microsoft.com/office/drawing/2014/main" id="{6F1004A1-51D5-407C-BE7D-402C30CB0B7B}"/>
              </a:ext>
            </a:extLst>
          </p:cNvPr>
          <p:cNvSpPr>
            <a:spLocks noChangeArrowheads="1" noChangeShapeType="1"/>
          </p:cNvSpPr>
          <p:nvPr/>
        </p:nvSpPr>
        <p:spPr bwMode="auto">
          <a:xfrm>
            <a:off x="6629400" y="3124200"/>
            <a:ext cx="20574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latin typeface="Times New Roman" panose="02020603050405020304" pitchFamily="18" charset="0"/>
                <a:cs typeface="Times New Roman" panose="02020603050405020304" pitchFamily="18" charset="0"/>
              </a:rPr>
              <a:t>hằng hà sa số. </a:t>
            </a:r>
          </a:p>
          <a:p>
            <a:pPr algn="ctr"/>
            <a:endParaRPr lang="en-US" sz="2000" b="1" kern="10">
              <a:latin typeface="Times New Roman" panose="02020603050405020304" pitchFamily="18" charset="0"/>
              <a:cs typeface="Times New Roman" panose="02020603050405020304" pitchFamily="18" charset="0"/>
            </a:endParaRPr>
          </a:p>
        </p:txBody>
      </p:sp>
      <p:sp>
        <p:nvSpPr>
          <p:cNvPr id="34847" name="Text Box 9">
            <a:extLst>
              <a:ext uri="{FF2B5EF4-FFF2-40B4-BE49-F238E27FC236}">
                <a16:creationId xmlns:a16="http://schemas.microsoft.com/office/drawing/2014/main" id="{2F5D4C85-B59F-4321-929A-32C255E073B4}"/>
              </a:ext>
            </a:extLst>
          </p:cNvPr>
          <p:cNvSpPr txBox="1">
            <a:spLocks noChangeArrowheads="1"/>
          </p:cNvSpPr>
          <p:nvPr/>
        </p:nvSpPr>
        <p:spPr bwMode="auto">
          <a:xfrm>
            <a:off x="6248400" y="4886325"/>
            <a:ext cx="5715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b="1" smtClean="0">
                <a:solidFill>
                  <a:srgbClr val="FF0000"/>
                </a:solidFill>
                <a:latin typeface="Times New Roman" panose="02020603050405020304" pitchFamily="18" charset="0"/>
              </a:rPr>
              <a:t> Ý </a:t>
            </a:r>
            <a:r>
              <a:rPr lang="en-US" altLang="en-US" sz="2800" b="1" smtClean="0">
                <a:solidFill>
                  <a:srgbClr val="FF0000"/>
                </a:solidFill>
                <a:latin typeface="Times New Roman" panose="02020603050405020304" pitchFamily="18" charset="0"/>
              </a:rPr>
              <a:t>2</a:t>
            </a:r>
            <a:r>
              <a:rPr lang="en-US" altLang="en-US" sz="2800" b="1">
                <a:solidFill>
                  <a:srgbClr val="FF0000"/>
                </a:solidFill>
                <a:latin typeface="Times New Roman" panose="02020603050405020304" pitchFamily="18" charset="0"/>
              </a:rPr>
              <a:t>. Đất, cây cối và nhà cửa ở Cà Mau</a:t>
            </a:r>
          </a:p>
        </p:txBody>
      </p:sp>
      <p:sp>
        <p:nvSpPr>
          <p:cNvPr id="35" name="Text Box 10">
            <a:extLst>
              <a:ext uri="{FF2B5EF4-FFF2-40B4-BE49-F238E27FC236}">
                <a16:creationId xmlns:a16="http://schemas.microsoft.com/office/drawing/2014/main" id="{AFA16130-EF88-4876-B222-5066505E5230}"/>
              </a:ext>
            </a:extLst>
          </p:cNvPr>
          <p:cNvSpPr txBox="1">
            <a:spLocks noChangeArrowheads="1"/>
          </p:cNvSpPr>
          <p:nvPr/>
        </p:nvSpPr>
        <p:spPr bwMode="auto">
          <a:xfrm>
            <a:off x="6248400" y="5936039"/>
            <a:ext cx="510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2800" b="1" smtClean="0">
                <a:solidFill>
                  <a:srgbClr val="FF0000"/>
                </a:solidFill>
                <a:latin typeface="Times New Roman" panose="02020603050405020304" pitchFamily="18" charset="0"/>
              </a:rPr>
              <a:t>Ý </a:t>
            </a:r>
            <a:r>
              <a:rPr lang="en-US" altLang="en-US" sz="2800" b="1" smtClean="0">
                <a:solidFill>
                  <a:srgbClr val="FF0000"/>
                </a:solidFill>
                <a:latin typeface="Times New Roman" panose="02020603050405020304" pitchFamily="18" charset="0"/>
              </a:rPr>
              <a:t>3</a:t>
            </a:r>
            <a:r>
              <a:rPr lang="en-US" altLang="en-US" sz="2800" b="1">
                <a:solidFill>
                  <a:srgbClr val="FF0000"/>
                </a:solidFill>
                <a:latin typeface="Times New Roman" panose="02020603050405020304" pitchFamily="18" charset="0"/>
              </a:rPr>
              <a:t>. Tính cách người Cà Mau</a:t>
            </a:r>
          </a:p>
        </p:txBody>
      </p:sp>
      <p:sp>
        <p:nvSpPr>
          <p:cNvPr id="34849" name="Text Box 2">
            <a:extLst>
              <a:ext uri="{FF2B5EF4-FFF2-40B4-BE49-F238E27FC236}">
                <a16:creationId xmlns:a16="http://schemas.microsoft.com/office/drawing/2014/main" id="{624CFBA1-8DB6-4711-9686-D23A06984508}"/>
              </a:ext>
            </a:extLst>
          </p:cNvPr>
          <p:cNvSpPr txBox="1">
            <a:spLocks noChangeArrowheads="1"/>
          </p:cNvSpPr>
          <p:nvPr/>
        </p:nvSpPr>
        <p:spPr bwMode="auto">
          <a:xfrm>
            <a:off x="2819400" y="76200"/>
            <a:ext cx="655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200" b="1" u="sng">
                <a:solidFill>
                  <a:srgbClr val="003300"/>
                </a:solidFill>
                <a:latin typeface="Times New Roman" panose="02020603050405020304" pitchFamily="18" charset="0"/>
                <a:cs typeface="Times New Roman" panose="02020603050405020304" pitchFamily="18" charset="0"/>
              </a:rPr>
              <a:t>Tập đọc</a:t>
            </a:r>
          </a:p>
        </p:txBody>
      </p:sp>
      <p:pic>
        <p:nvPicPr>
          <p:cNvPr id="34850" name="Picture 309" descr="Picture1">
            <a:extLst>
              <a:ext uri="{FF2B5EF4-FFF2-40B4-BE49-F238E27FC236}">
                <a16:creationId xmlns:a16="http://schemas.microsoft.com/office/drawing/2014/main" id="{70CBA409-D8F5-4481-91CC-BB5DEDCADA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13"/>
            <a:ext cx="1146175"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1" name="Picture 307" descr="Picture1">
            <a:extLst>
              <a:ext uri="{FF2B5EF4-FFF2-40B4-BE49-F238E27FC236}">
                <a16:creationId xmlns:a16="http://schemas.microsoft.com/office/drawing/2014/main" id="{12A46043-CEDD-4324-8945-C2BDB7A1C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0855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2" name="Picture 308" descr="Picture1">
            <a:extLst>
              <a:ext uri="{FF2B5EF4-FFF2-40B4-BE49-F238E27FC236}">
                <a16:creationId xmlns:a16="http://schemas.microsoft.com/office/drawing/2014/main" id="{6147C62C-FD69-4748-A9C1-C892B3D5CB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6200" y="5943600"/>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3" name="Picture 306" descr="Picture1">
            <a:extLst>
              <a:ext uri="{FF2B5EF4-FFF2-40B4-BE49-F238E27FC236}">
                <a16:creationId xmlns:a16="http://schemas.microsoft.com/office/drawing/2014/main" id="{61EC094B-E614-45B1-8D1D-9404BF5C9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1201400" y="57912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WordArt 9">
            <a:extLst>
              <a:ext uri="{FF2B5EF4-FFF2-40B4-BE49-F238E27FC236}">
                <a16:creationId xmlns:a16="http://schemas.microsoft.com/office/drawing/2014/main" id="{3D13C98A-A00A-4855-AD28-3B31CA9E7EE7}"/>
              </a:ext>
            </a:extLst>
          </p:cNvPr>
          <p:cNvSpPr>
            <a:spLocks noChangeArrowheads="1" noChangeShapeType="1"/>
          </p:cNvSpPr>
          <p:nvPr/>
        </p:nvSpPr>
        <p:spPr bwMode="auto">
          <a:xfrm>
            <a:off x="6553200" y="2667000"/>
            <a:ext cx="9144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latin typeface="Times New Roman" panose="02020603050405020304" pitchFamily="18" charset="0"/>
                <a:cs typeface="Times New Roman" panose="02020603050405020304" pitchFamily="18" charset="0"/>
              </a:rPr>
              <a:t>phũ, </a:t>
            </a:r>
          </a:p>
          <a:p>
            <a:pPr algn="ctr"/>
            <a:endParaRPr lang="en-US" sz="2000" b="1" kern="1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5627"/>
    </mc:Choice>
    <mc:Fallback xmlns="">
      <p:transition advTm="5627"/>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Horizontal)">
                                      <p:cBhvr>
                                        <p:cTn id="7" dur="500"/>
                                        <p:tgtEl>
                                          <p:spTgt spid="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HĐ SUY NGHĨ">
            <a:extLst>
              <a:ext uri="{FF2B5EF4-FFF2-40B4-BE49-F238E27FC236}">
                <a16:creationId xmlns:a16="http://schemas.microsoft.com/office/drawing/2014/main" id="{ACC049A0-0F22-45F9-B7EA-E2287A41B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5800"/>
            <a:ext cx="1676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AutoShape 7">
            <a:extLst>
              <a:ext uri="{FF2B5EF4-FFF2-40B4-BE49-F238E27FC236}">
                <a16:creationId xmlns:a16="http://schemas.microsoft.com/office/drawing/2014/main" id="{999C19A4-ADF3-4422-9733-5B432E5AD458}"/>
              </a:ext>
            </a:extLst>
          </p:cNvPr>
          <p:cNvSpPr>
            <a:spLocks noChangeArrowheads="1"/>
          </p:cNvSpPr>
          <p:nvPr/>
        </p:nvSpPr>
        <p:spPr bwMode="auto">
          <a:xfrm>
            <a:off x="1676400" y="2819400"/>
            <a:ext cx="609600" cy="685800"/>
          </a:xfrm>
          <a:prstGeom prst="sun">
            <a:avLst>
              <a:gd name="adj" fmla="val 25000"/>
            </a:avLst>
          </a:prstGeom>
          <a:solidFill>
            <a:srgbClr val="FF0000"/>
          </a:solidFill>
          <a:ln w="9525">
            <a:solidFill>
              <a:schemeClr val="tx1"/>
            </a:solidFill>
            <a:miter lim="800000"/>
            <a:headEnd/>
            <a:tailEnd/>
          </a:ln>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dirty="0"/>
          </a:p>
        </p:txBody>
      </p:sp>
      <p:sp>
        <p:nvSpPr>
          <p:cNvPr id="36868" name="TextBox 1">
            <a:extLst>
              <a:ext uri="{FF2B5EF4-FFF2-40B4-BE49-F238E27FC236}">
                <a16:creationId xmlns:a16="http://schemas.microsoft.com/office/drawing/2014/main" id="{77826F42-58F7-4589-B5CE-C2CA2ACBB07F}"/>
              </a:ext>
            </a:extLst>
          </p:cNvPr>
          <p:cNvSpPr txBox="1">
            <a:spLocks noChangeArrowheads="1"/>
          </p:cNvSpPr>
          <p:nvPr/>
        </p:nvSpPr>
        <p:spPr bwMode="auto">
          <a:xfrm>
            <a:off x="2667000" y="2627313"/>
            <a:ext cx="7620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Qua </a:t>
            </a:r>
            <a:r>
              <a:rPr lang="en-US" altLang="en-US" b="1" dirty="0" err="1">
                <a:latin typeface="Times New Roman" panose="02020603050405020304" pitchFamily="18" charset="0"/>
                <a:cs typeface="Times New Roman" panose="02020603050405020304" pitchFamily="18" charset="0"/>
              </a:rPr>
              <a:t>bài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văn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em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cảm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nhận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được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điều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gì</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về</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thiên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nhiên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và</a:t>
            </a:r>
            <a:r>
              <a:rPr lang="en-US" altLang="en-US" b="1" dirty="0">
                <a:latin typeface="Times New Roman" panose="02020603050405020304" pitchFamily="18" charset="0"/>
                <a:cs typeface="Times New Roman" panose="02020603050405020304" pitchFamily="18" charset="0"/>
              </a:rPr>
              <a:t> con </a:t>
            </a:r>
            <a:r>
              <a:rPr lang="en-US" altLang="en-US" b="1" dirty="0" err="1">
                <a:latin typeface="Times New Roman" panose="02020603050405020304" pitchFamily="18" charset="0"/>
                <a:cs typeface="Times New Roman" panose="02020603050405020304" pitchFamily="18" charset="0"/>
              </a:rPr>
              <a:t>người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Cà</a:t>
            </a:r>
            <a:r>
              <a:rPr lang="en-US" altLang="en-US" b="1" dirty="0">
                <a:latin typeface="Times New Roman" panose="02020603050405020304" pitchFamily="18" charset="0"/>
                <a:cs typeface="Times New Roman" panose="02020603050405020304" pitchFamily="18" charset="0"/>
              </a:rPr>
              <a:t> Mau ?</a:t>
            </a:r>
          </a:p>
        </p:txBody>
      </p:sp>
      <p:pic>
        <p:nvPicPr>
          <p:cNvPr id="36869" name="Picture 309" descr="Picture1">
            <a:extLst>
              <a:ext uri="{FF2B5EF4-FFF2-40B4-BE49-F238E27FC236}">
                <a16:creationId xmlns:a16="http://schemas.microsoft.com/office/drawing/2014/main" id="{328B1E74-5F51-4F35-ABCF-6FDE3F7686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307" descr="Picture1">
            <a:extLst>
              <a:ext uri="{FF2B5EF4-FFF2-40B4-BE49-F238E27FC236}">
                <a16:creationId xmlns:a16="http://schemas.microsoft.com/office/drawing/2014/main" id="{7274CD2C-7457-46AA-B155-8B0007FD18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0093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308" descr="Picture1">
            <a:extLst>
              <a:ext uri="{FF2B5EF4-FFF2-40B4-BE49-F238E27FC236}">
                <a16:creationId xmlns:a16="http://schemas.microsoft.com/office/drawing/2014/main" id="{86E282DC-326D-4F0A-A144-90A673B190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5888" y="5751512"/>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WordArt 6">
            <a:extLst>
              <a:ext uri="{FF2B5EF4-FFF2-40B4-BE49-F238E27FC236}">
                <a16:creationId xmlns:a16="http://schemas.microsoft.com/office/drawing/2014/main" id="{97342C1D-8528-4DD6-B2BD-B199F9D0C8D4}"/>
              </a:ext>
            </a:extLst>
          </p:cNvPr>
          <p:cNvSpPr>
            <a:spLocks noChangeArrowheads="1" noChangeShapeType="1"/>
          </p:cNvSpPr>
          <p:nvPr/>
        </p:nvSpPr>
        <p:spPr bwMode="auto">
          <a:xfrm>
            <a:off x="4724400" y="708025"/>
            <a:ext cx="3505200" cy="48418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effectLst>
                  <a:outerShdw dist="45791" dir="2021404" algn="ctr" rotWithShape="0">
                    <a:srgbClr val="B2B2B2">
                      <a:alpha val="75000"/>
                    </a:srgbClr>
                  </a:outerShdw>
                </a:effectLst>
                <a:latin typeface="Times New Roman" panose="02020603050405020304" pitchFamily="18" charset="0"/>
                <a:cs typeface="Times New Roman" panose="02020603050405020304" pitchFamily="18" charset="0"/>
              </a:rPr>
              <a:t>Đất Cà Mau</a:t>
            </a:r>
          </a:p>
        </p:txBody>
      </p:sp>
      <p:sp>
        <p:nvSpPr>
          <p:cNvPr id="9" name="WordArt 11">
            <a:extLst>
              <a:ext uri="{FF2B5EF4-FFF2-40B4-BE49-F238E27FC236}">
                <a16:creationId xmlns:a16="http://schemas.microsoft.com/office/drawing/2014/main" id="{8556E0D7-F447-46FA-BD25-E5B4FAD571F8}"/>
              </a:ext>
            </a:extLst>
          </p:cNvPr>
          <p:cNvSpPr>
            <a:spLocks noChangeArrowheads="1" noChangeShapeType="1"/>
          </p:cNvSpPr>
          <p:nvPr/>
        </p:nvSpPr>
        <p:spPr bwMode="auto">
          <a:xfrm>
            <a:off x="6858000" y="1393871"/>
            <a:ext cx="2581275" cy="282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US" sz="3600" b="1" i="1" kern="10" dirty="0">
                <a:effectLst>
                  <a:outerShdw dist="45791" dir="2021404" algn="ctr" rotWithShape="0">
                    <a:srgbClr val="B2B2B2">
                      <a:alpha val="78000"/>
                    </a:srgbClr>
                  </a:outerShdw>
                </a:effectLst>
                <a:latin typeface="Times New Roman" panose="02020603050405020304" pitchFamily="18" charset="0"/>
                <a:cs typeface="Times New Roman" panose="02020603050405020304" pitchFamily="18" charset="0"/>
              </a:rPr>
              <a:t> </a:t>
            </a:r>
            <a:r>
              <a:rPr lang="en-US" sz="3600" b="1" i="1" kern="10" dirty="0">
                <a:solidFill>
                  <a:srgbClr val="0070C0"/>
                </a:solidFill>
                <a:effectLst>
                  <a:outerShdw dist="45791" dir="2021404" algn="ctr" rotWithShape="0">
                    <a:srgbClr val="B2B2B2">
                      <a:alpha val="78000"/>
                    </a:srgbClr>
                  </a:outerShdw>
                </a:effectLst>
                <a:latin typeface="Times New Roman" panose="02020603050405020304" pitchFamily="18" charset="0"/>
                <a:cs typeface="Times New Roman" panose="02020603050405020304" pitchFamily="18" charset="0"/>
              </a:rPr>
              <a:t>Theo Mai </a:t>
            </a:r>
            <a:r>
              <a:rPr lang="en-US" sz="3600" b="1" i="1" kern="10" dirty="0" err="1">
                <a:solidFill>
                  <a:srgbClr val="0070C0"/>
                </a:solidFill>
                <a:effectLst>
                  <a:outerShdw dist="45791" dir="2021404" algn="ctr" rotWithShape="0">
                    <a:srgbClr val="B2B2B2">
                      <a:alpha val="78000"/>
                    </a:srgbClr>
                  </a:outerShdw>
                </a:effectLst>
                <a:latin typeface="Times New Roman" panose="02020603050405020304" pitchFamily="18" charset="0"/>
                <a:cs typeface="Times New Roman" panose="02020603050405020304" pitchFamily="18" charset="0"/>
              </a:rPr>
              <a:t>Văn</a:t>
            </a:r>
            <a:r>
              <a:rPr lang="en-US" sz="3600" b="1" i="1" kern="10" dirty="0">
                <a:solidFill>
                  <a:srgbClr val="0070C0"/>
                </a:solidFill>
                <a:effectLst>
                  <a:outerShdw dist="45791" dir="2021404" algn="ctr" rotWithShape="0">
                    <a:srgbClr val="B2B2B2">
                      <a:alpha val="78000"/>
                    </a:srgbClr>
                  </a:outerShdw>
                </a:effectLst>
                <a:latin typeface="Times New Roman" panose="02020603050405020304" pitchFamily="18" charset="0"/>
                <a:cs typeface="Times New Roman" panose="02020603050405020304" pitchFamily="18" charset="0"/>
              </a:rPr>
              <a:t> </a:t>
            </a:r>
            <a:r>
              <a:rPr lang="en-US" sz="3600" b="1" i="1" kern="10" dirty="0" err="1">
                <a:solidFill>
                  <a:srgbClr val="0070C0"/>
                </a:solidFill>
                <a:effectLst>
                  <a:outerShdw dist="45791" dir="2021404" algn="ctr" rotWithShape="0">
                    <a:srgbClr val="B2B2B2">
                      <a:alpha val="78000"/>
                    </a:srgbClr>
                  </a:outerShdw>
                </a:effectLst>
                <a:latin typeface="Times New Roman" panose="02020603050405020304" pitchFamily="18" charset="0"/>
                <a:cs typeface="Times New Roman" panose="02020603050405020304" pitchFamily="18" charset="0"/>
              </a:rPr>
              <a:t>Tạo</a:t>
            </a:r>
            <a:endParaRPr lang="en-US" sz="3600" b="1" i="1" kern="10" dirty="0">
              <a:solidFill>
                <a:srgbClr val="0070C0"/>
              </a:solidFill>
              <a:effectLst>
                <a:outerShdw dist="45791" dir="2021404" algn="ctr" rotWithShape="0">
                  <a:srgbClr val="B2B2B2">
                    <a:alpha val="78000"/>
                  </a:srgbClr>
                </a:outerShdw>
              </a:effectLst>
              <a:latin typeface="Times New Roman" panose="02020603050405020304" pitchFamily="18" charset="0"/>
              <a:cs typeface="Times New Roman" panose="02020603050405020304" pitchFamily="18" charset="0"/>
            </a:endParaRPr>
          </a:p>
        </p:txBody>
      </p:sp>
      <p:sp>
        <p:nvSpPr>
          <p:cNvPr id="36874" name="Text Box 2">
            <a:extLst>
              <a:ext uri="{FF2B5EF4-FFF2-40B4-BE49-F238E27FC236}">
                <a16:creationId xmlns:a16="http://schemas.microsoft.com/office/drawing/2014/main" id="{678E9E8F-E97E-4A2E-85E4-81BAD262E54F}"/>
              </a:ext>
            </a:extLst>
          </p:cNvPr>
          <p:cNvSpPr txBox="1">
            <a:spLocks noChangeArrowheads="1"/>
          </p:cNvSpPr>
          <p:nvPr/>
        </p:nvSpPr>
        <p:spPr bwMode="auto">
          <a:xfrm>
            <a:off x="2819400" y="98425"/>
            <a:ext cx="6553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200" b="1" u="sng">
                <a:solidFill>
                  <a:srgbClr val="003300"/>
                </a:solidFill>
                <a:latin typeface="Times New Roman" panose="02020603050405020304" pitchFamily="18" charset="0"/>
                <a:cs typeface="Times New Roman" panose="02020603050405020304" pitchFamily="18" charset="0"/>
              </a:rPr>
              <a:t>Tập đọc</a:t>
            </a:r>
          </a:p>
        </p:txBody>
      </p:sp>
      <p:pic>
        <p:nvPicPr>
          <p:cNvPr id="36875" name="Picture 306" descr="Picture1">
            <a:extLst>
              <a:ext uri="{FF2B5EF4-FFF2-40B4-BE49-F238E27FC236}">
                <a16:creationId xmlns:a16="http://schemas.microsoft.com/office/drawing/2014/main" id="{B4E4D5B3-697C-40B5-84EB-3101FA045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11049000" y="5562600"/>
            <a:ext cx="106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3">
            <a:extLst>
              <a:ext uri="{FF2B5EF4-FFF2-40B4-BE49-F238E27FC236}">
                <a16:creationId xmlns:a16="http://schemas.microsoft.com/office/drawing/2014/main" id="{7B414387-939F-4364-B8B1-BDDDC107CB0B}"/>
              </a:ext>
            </a:extLst>
          </p:cNvPr>
          <p:cNvSpPr txBox="1">
            <a:spLocks noChangeArrowheads="1"/>
          </p:cNvSpPr>
          <p:nvPr/>
        </p:nvSpPr>
        <p:spPr bwMode="auto">
          <a:xfrm>
            <a:off x="1222375" y="3809990"/>
            <a:ext cx="107410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i="1" dirty="0" err="1">
                <a:solidFill>
                  <a:srgbClr val="FF0000"/>
                </a:solidFill>
                <a:latin typeface="Times New Roman" panose="02020603050405020304" pitchFamily="18" charset="0"/>
                <a:cs typeface="Times New Roman" panose="02020603050405020304" pitchFamily="18" charset="0"/>
              </a:rPr>
              <a:t>Sự</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khắc</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nghiệt</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của</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thiên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nhiên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Cà</a:t>
            </a:r>
            <a:r>
              <a:rPr lang="en-US" altLang="en-US" b="1" i="1" dirty="0">
                <a:solidFill>
                  <a:srgbClr val="FF0000"/>
                </a:solidFill>
                <a:latin typeface="Times New Roman" panose="02020603050405020304" pitchFamily="18" charset="0"/>
                <a:cs typeface="Times New Roman" panose="02020603050405020304" pitchFamily="18" charset="0"/>
              </a:rPr>
              <a:t> Mau </a:t>
            </a:r>
            <a:r>
              <a:rPr lang="en-US" altLang="en-US" b="1" i="1" dirty="0" err="1">
                <a:solidFill>
                  <a:srgbClr val="FF0000"/>
                </a:solidFill>
                <a:latin typeface="Times New Roman" panose="02020603050405020304" pitchFamily="18" charset="0"/>
                <a:cs typeface="Times New Roman" panose="02020603050405020304" pitchFamily="18" charset="0"/>
              </a:rPr>
              <a:t>góp</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phần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hun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đúc</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nên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tính</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cách</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kiên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cường</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của</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người</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Cà</a:t>
            </a:r>
            <a:r>
              <a:rPr lang="en-US" altLang="en-US" b="1" i="1" dirty="0">
                <a:solidFill>
                  <a:srgbClr val="FF0000"/>
                </a:solidFill>
                <a:latin typeface="Times New Roman" panose="02020603050405020304" pitchFamily="18" charset="0"/>
                <a:cs typeface="Times New Roman" panose="02020603050405020304" pitchFamily="18" charset="0"/>
              </a:rPr>
              <a:t> Mau.</a:t>
            </a:r>
            <a:endParaRPr lang="en-US" altLang="en-US" b="1" i="1" dirty="0">
              <a:solidFill>
                <a:srgbClr val="FFFF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34277"/>
    </mc:Choice>
    <mc:Fallback xmlns="">
      <p:transition advTm="342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6">
            <a:extLst>
              <a:ext uri="{FF2B5EF4-FFF2-40B4-BE49-F238E27FC236}">
                <a16:creationId xmlns:a16="http://schemas.microsoft.com/office/drawing/2014/main" id="{3DF27939-9BDF-4AA8-9BE7-C9102E03E9F9}"/>
              </a:ext>
            </a:extLst>
          </p:cNvPr>
          <p:cNvSpPr>
            <a:spLocks noChangeArrowheads="1" noChangeShapeType="1"/>
          </p:cNvSpPr>
          <p:nvPr/>
        </p:nvSpPr>
        <p:spPr bwMode="auto">
          <a:xfrm>
            <a:off x="4724400" y="658813"/>
            <a:ext cx="3505200" cy="4841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effectLst>
                  <a:outerShdw dist="45791" dir="2021404" algn="ctr" rotWithShape="0">
                    <a:srgbClr val="B2B2B2">
                      <a:alpha val="75000"/>
                    </a:srgbClr>
                  </a:outerShdw>
                </a:effectLst>
                <a:latin typeface="Times New Roman" panose="02020603050405020304" pitchFamily="18" charset="0"/>
                <a:cs typeface="Times New Roman" panose="02020603050405020304" pitchFamily="18" charset="0"/>
              </a:rPr>
              <a:t>Đất Cà Mau</a:t>
            </a:r>
          </a:p>
        </p:txBody>
      </p:sp>
      <p:sp>
        <p:nvSpPr>
          <p:cNvPr id="12295" name="WordArt 7">
            <a:extLst>
              <a:ext uri="{FF2B5EF4-FFF2-40B4-BE49-F238E27FC236}">
                <a16:creationId xmlns:a16="http://schemas.microsoft.com/office/drawing/2014/main" id="{8BA07239-5C28-4833-8800-E19F58DF9EE9}"/>
              </a:ext>
            </a:extLst>
          </p:cNvPr>
          <p:cNvSpPr>
            <a:spLocks noChangeArrowheads="1" noChangeShapeType="1"/>
          </p:cNvSpPr>
          <p:nvPr/>
        </p:nvSpPr>
        <p:spPr bwMode="auto">
          <a:xfrm>
            <a:off x="2133601" y="1905040"/>
            <a:ext cx="1228725" cy="352408"/>
          </a:xfrm>
          <a:prstGeom prst="rect">
            <a:avLst/>
          </a:prstGeom>
        </p:spPr>
        <p:txBody>
          <a:bodyPr wrap="none" fromWordArt="1">
            <a:prstTxWarp prst="textPlain">
              <a:avLst>
                <a:gd name="adj" fmla="val 50000"/>
              </a:avLst>
            </a:prstTxWarp>
          </a:bodyPr>
          <a:lstStyle/>
          <a:p>
            <a:pPr algn="ctr" eaLnBrk="1" hangingPunct="1">
              <a:defRPr/>
            </a:pPr>
            <a:r>
              <a:rPr lang="vi-VN" sz="2000" b="1" u="sng" dirty="0">
                <a:ln w="9525">
                  <a:noFill/>
                  <a:round/>
                  <a:headEnd/>
                  <a:tailEnd/>
                </a:ln>
                <a:solidFill>
                  <a:srgbClr val="0033CC"/>
                </a:solidFill>
                <a:latin typeface="Times New Roman"/>
                <a:cs typeface="Times New Roman"/>
              </a:rPr>
              <a:t>Luyện đọc </a:t>
            </a:r>
            <a:r>
              <a:rPr lang="vi-VN" sz="2000" b="1" dirty="0">
                <a:ln w="9525">
                  <a:noFill/>
                  <a:round/>
                  <a:headEnd/>
                  <a:tailEnd/>
                </a:ln>
                <a:solidFill>
                  <a:srgbClr val="0033CC"/>
                </a:solidFill>
                <a:latin typeface="Times New Roman"/>
                <a:cs typeface="Times New Roman"/>
              </a:rPr>
              <a:t>:</a:t>
            </a:r>
            <a:endParaRPr lang="en-US" sz="2000" b="1" dirty="0">
              <a:ln w="9525">
                <a:noFill/>
                <a:round/>
                <a:headEnd/>
                <a:tailEnd/>
              </a:ln>
              <a:solidFill>
                <a:srgbClr val="0033CC"/>
              </a:solidFill>
              <a:latin typeface="Times New Roman"/>
              <a:cs typeface="Times New Roman"/>
            </a:endParaRPr>
          </a:p>
        </p:txBody>
      </p:sp>
      <p:sp>
        <p:nvSpPr>
          <p:cNvPr id="12296" name="WordArt 8">
            <a:extLst>
              <a:ext uri="{FF2B5EF4-FFF2-40B4-BE49-F238E27FC236}">
                <a16:creationId xmlns:a16="http://schemas.microsoft.com/office/drawing/2014/main" id="{9E855DE2-60C4-46CE-9198-A88893190026}"/>
              </a:ext>
            </a:extLst>
          </p:cNvPr>
          <p:cNvSpPr>
            <a:spLocks noChangeArrowheads="1" noChangeShapeType="1"/>
          </p:cNvSpPr>
          <p:nvPr/>
        </p:nvSpPr>
        <p:spPr bwMode="auto">
          <a:xfrm>
            <a:off x="7267520" y="1905040"/>
            <a:ext cx="962025" cy="352408"/>
          </a:xfrm>
          <a:prstGeom prst="rect">
            <a:avLst/>
          </a:prstGeom>
        </p:spPr>
        <p:txBody>
          <a:bodyPr wrap="none" fromWordArt="1">
            <a:prstTxWarp prst="textPlain">
              <a:avLst>
                <a:gd name="adj" fmla="val 50000"/>
              </a:avLst>
            </a:prstTxWarp>
          </a:bodyPr>
          <a:lstStyle/>
          <a:p>
            <a:pPr algn="ctr" eaLnBrk="1" hangingPunct="1">
              <a:defRPr/>
            </a:pPr>
            <a:r>
              <a:rPr lang="en-US" sz="2000" b="1" u="sng" dirty="0" err="1">
                <a:ln w="9525">
                  <a:noFill/>
                  <a:round/>
                  <a:headEnd/>
                  <a:tailEnd/>
                </a:ln>
                <a:solidFill>
                  <a:srgbClr val="0033CC"/>
                </a:solidFill>
                <a:latin typeface="Times New Roman"/>
                <a:cs typeface="Times New Roman"/>
              </a:rPr>
              <a:t>Từ</a:t>
            </a:r>
            <a:r>
              <a:rPr lang="en-US" sz="2000" b="1" u="sng" dirty="0">
                <a:ln w="9525">
                  <a:noFill/>
                  <a:round/>
                  <a:headEnd/>
                  <a:tailEnd/>
                </a:ln>
                <a:solidFill>
                  <a:srgbClr val="0033CC"/>
                </a:solidFill>
                <a:latin typeface="Times New Roman"/>
                <a:cs typeface="Times New Roman"/>
              </a:rPr>
              <a:t> </a:t>
            </a:r>
            <a:r>
              <a:rPr lang="en-US" sz="2000" b="1" u="sng" dirty="0" err="1">
                <a:ln w="9525">
                  <a:noFill/>
                  <a:round/>
                  <a:headEnd/>
                  <a:tailEnd/>
                </a:ln>
                <a:solidFill>
                  <a:srgbClr val="0033CC"/>
                </a:solidFill>
                <a:latin typeface="Times New Roman"/>
                <a:cs typeface="Times New Roman"/>
              </a:rPr>
              <a:t>ngữ</a:t>
            </a:r>
            <a:r>
              <a:rPr lang="en-US" sz="2000" b="1" u="sng" dirty="0">
                <a:ln w="9525">
                  <a:noFill/>
                  <a:round/>
                  <a:headEnd/>
                  <a:tailEnd/>
                </a:ln>
                <a:solidFill>
                  <a:srgbClr val="0033CC"/>
                </a:solidFill>
                <a:latin typeface="Times New Roman"/>
                <a:cs typeface="Times New Roman"/>
              </a:rPr>
              <a:t> </a:t>
            </a:r>
            <a:r>
              <a:rPr lang="en-US" sz="2000" b="1" dirty="0">
                <a:ln w="9525">
                  <a:noFill/>
                  <a:round/>
                  <a:headEnd/>
                  <a:tailEnd/>
                </a:ln>
                <a:solidFill>
                  <a:srgbClr val="0033CC"/>
                </a:solidFill>
                <a:latin typeface="Times New Roman"/>
                <a:cs typeface="Times New Roman"/>
              </a:rPr>
              <a:t>:</a:t>
            </a:r>
          </a:p>
        </p:txBody>
      </p:sp>
      <p:sp>
        <p:nvSpPr>
          <p:cNvPr id="37893" name="Line 10">
            <a:extLst>
              <a:ext uri="{FF2B5EF4-FFF2-40B4-BE49-F238E27FC236}">
                <a16:creationId xmlns:a16="http://schemas.microsoft.com/office/drawing/2014/main" id="{40FBDB0E-047C-4579-859D-1BE3E7801D0C}"/>
              </a:ext>
            </a:extLst>
          </p:cNvPr>
          <p:cNvSpPr>
            <a:spLocks noChangeShapeType="1"/>
          </p:cNvSpPr>
          <p:nvPr/>
        </p:nvSpPr>
        <p:spPr bwMode="auto">
          <a:xfrm>
            <a:off x="5715000" y="2286000"/>
            <a:ext cx="0" cy="41910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4" name="WordArt 11">
            <a:extLst>
              <a:ext uri="{FF2B5EF4-FFF2-40B4-BE49-F238E27FC236}">
                <a16:creationId xmlns:a16="http://schemas.microsoft.com/office/drawing/2014/main" id="{D0FA89D2-C52E-46E8-91B1-BE95C896C1B5}"/>
              </a:ext>
            </a:extLst>
          </p:cNvPr>
          <p:cNvSpPr>
            <a:spLocks noChangeArrowheads="1" noChangeShapeType="1"/>
          </p:cNvSpPr>
          <p:nvPr/>
        </p:nvSpPr>
        <p:spPr bwMode="auto">
          <a:xfrm>
            <a:off x="6781782" y="1295456"/>
            <a:ext cx="2581275" cy="282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en-US" sz="3600" b="1" i="1" kern="10" dirty="0">
                <a:latin typeface="Times New Roman" panose="02020603050405020304" pitchFamily="18" charset="0"/>
                <a:cs typeface="Times New Roman" panose="02020603050405020304" pitchFamily="18" charset="0"/>
              </a:rPr>
              <a:t> </a:t>
            </a:r>
            <a:r>
              <a:rPr lang="en-US" sz="3600" b="1" i="1" kern="10" dirty="0">
                <a:solidFill>
                  <a:srgbClr val="0070C0"/>
                </a:solidFill>
                <a:latin typeface="Times New Roman" panose="02020603050405020304" pitchFamily="18" charset="0"/>
                <a:cs typeface="Times New Roman" panose="02020603050405020304" pitchFamily="18" charset="0"/>
              </a:rPr>
              <a:t>Theo Mai </a:t>
            </a:r>
            <a:r>
              <a:rPr lang="en-US" sz="3600" b="1" i="1" kern="10" dirty="0" err="1">
                <a:solidFill>
                  <a:srgbClr val="0070C0"/>
                </a:solidFill>
                <a:latin typeface="Times New Roman" panose="02020603050405020304" pitchFamily="18" charset="0"/>
                <a:cs typeface="Times New Roman" panose="02020603050405020304" pitchFamily="18" charset="0"/>
              </a:rPr>
              <a:t>Văn</a:t>
            </a:r>
            <a:r>
              <a:rPr lang="en-US" sz="3600" b="1" i="1" kern="10" dirty="0">
                <a:solidFill>
                  <a:srgbClr val="0070C0"/>
                </a:solidFill>
                <a:latin typeface="Times New Roman" panose="02020603050405020304" pitchFamily="18" charset="0"/>
                <a:cs typeface="Times New Roman" panose="02020603050405020304" pitchFamily="18" charset="0"/>
              </a:rPr>
              <a:t> </a:t>
            </a:r>
            <a:r>
              <a:rPr lang="en-US" sz="3600" b="1" i="1" kern="10" dirty="0" err="1">
                <a:solidFill>
                  <a:srgbClr val="0070C0"/>
                </a:solidFill>
                <a:latin typeface="Times New Roman" panose="02020603050405020304" pitchFamily="18" charset="0"/>
                <a:cs typeface="Times New Roman" panose="02020603050405020304" pitchFamily="18" charset="0"/>
              </a:rPr>
              <a:t>Tạo</a:t>
            </a:r>
            <a:endParaRPr lang="en-US" sz="3600" b="1" i="1" kern="10" dirty="0">
              <a:solidFill>
                <a:srgbClr val="0070C0"/>
              </a:solidFill>
              <a:latin typeface="Times New Roman" panose="02020603050405020304" pitchFamily="18" charset="0"/>
              <a:cs typeface="Times New Roman" panose="02020603050405020304" pitchFamily="18" charset="0"/>
            </a:endParaRPr>
          </a:p>
        </p:txBody>
      </p:sp>
      <p:sp>
        <p:nvSpPr>
          <p:cNvPr id="37895" name="WordArt 9">
            <a:extLst>
              <a:ext uri="{FF2B5EF4-FFF2-40B4-BE49-F238E27FC236}">
                <a16:creationId xmlns:a16="http://schemas.microsoft.com/office/drawing/2014/main" id="{E8378C53-178A-4D40-943F-85CE2C811ED7}"/>
              </a:ext>
            </a:extLst>
          </p:cNvPr>
          <p:cNvSpPr>
            <a:spLocks noChangeArrowheads="1" noChangeShapeType="1"/>
          </p:cNvSpPr>
          <p:nvPr/>
        </p:nvSpPr>
        <p:spPr bwMode="auto">
          <a:xfrm>
            <a:off x="1676400" y="2420938"/>
            <a:ext cx="16764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latin typeface="Times New Roman" panose="02020603050405020304" pitchFamily="18" charset="0"/>
                <a:cs typeface="Times New Roman" panose="02020603050405020304" pitchFamily="18" charset="0"/>
              </a:rPr>
              <a:t>phập phều, </a:t>
            </a:r>
          </a:p>
          <a:p>
            <a:pPr algn="ctr"/>
            <a:endParaRPr lang="en-US" sz="2000" b="1" kern="10">
              <a:latin typeface="Times New Roman" panose="02020603050405020304" pitchFamily="18" charset="0"/>
              <a:cs typeface="Times New Roman" panose="02020603050405020304" pitchFamily="18" charset="0"/>
            </a:endParaRPr>
          </a:p>
        </p:txBody>
      </p:sp>
      <p:sp>
        <p:nvSpPr>
          <p:cNvPr id="37896" name="WordArt 10">
            <a:extLst>
              <a:ext uri="{FF2B5EF4-FFF2-40B4-BE49-F238E27FC236}">
                <a16:creationId xmlns:a16="http://schemas.microsoft.com/office/drawing/2014/main" id="{F5EB1086-0EEB-4B09-A5C1-55E674587DC0}"/>
              </a:ext>
            </a:extLst>
          </p:cNvPr>
          <p:cNvSpPr>
            <a:spLocks noChangeArrowheads="1" noChangeShapeType="1"/>
          </p:cNvSpPr>
          <p:nvPr/>
        </p:nvSpPr>
        <p:spPr bwMode="auto">
          <a:xfrm>
            <a:off x="3352800" y="2417763"/>
            <a:ext cx="1828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quây quần, </a:t>
            </a:r>
          </a:p>
        </p:txBody>
      </p:sp>
      <p:sp>
        <p:nvSpPr>
          <p:cNvPr id="37897" name="Line 12">
            <a:extLst>
              <a:ext uri="{FF2B5EF4-FFF2-40B4-BE49-F238E27FC236}">
                <a16:creationId xmlns:a16="http://schemas.microsoft.com/office/drawing/2014/main" id="{B88A51C6-E7D4-42D9-ABBC-A80055D5F38E}"/>
              </a:ext>
            </a:extLst>
          </p:cNvPr>
          <p:cNvSpPr>
            <a:spLocks noChangeShapeType="1"/>
          </p:cNvSpPr>
          <p:nvPr/>
        </p:nvSpPr>
        <p:spPr bwMode="auto">
          <a:xfrm>
            <a:off x="2819400" y="2801938"/>
            <a:ext cx="3810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8" name="Line 13">
            <a:extLst>
              <a:ext uri="{FF2B5EF4-FFF2-40B4-BE49-F238E27FC236}">
                <a16:creationId xmlns:a16="http://schemas.microsoft.com/office/drawing/2014/main" id="{C1D406E0-1180-43EE-8391-1738AEF0B74B}"/>
              </a:ext>
            </a:extLst>
          </p:cNvPr>
          <p:cNvSpPr>
            <a:spLocks noChangeShapeType="1"/>
          </p:cNvSpPr>
          <p:nvPr/>
        </p:nvSpPr>
        <p:spPr bwMode="auto">
          <a:xfrm>
            <a:off x="3600450" y="2798763"/>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9" name="Line 14">
            <a:extLst>
              <a:ext uri="{FF2B5EF4-FFF2-40B4-BE49-F238E27FC236}">
                <a16:creationId xmlns:a16="http://schemas.microsoft.com/office/drawing/2014/main" id="{0822BEC3-F271-43F0-BA03-A4AF57B1BC72}"/>
              </a:ext>
            </a:extLst>
          </p:cNvPr>
          <p:cNvSpPr>
            <a:spLocks noChangeShapeType="1"/>
          </p:cNvSpPr>
          <p:nvPr/>
        </p:nvSpPr>
        <p:spPr bwMode="auto">
          <a:xfrm>
            <a:off x="4419600" y="2798763"/>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0" name="WordArt 10">
            <a:extLst>
              <a:ext uri="{FF2B5EF4-FFF2-40B4-BE49-F238E27FC236}">
                <a16:creationId xmlns:a16="http://schemas.microsoft.com/office/drawing/2014/main" id="{71E8FAFF-3ACC-432E-8337-72860BE6E736}"/>
              </a:ext>
            </a:extLst>
          </p:cNvPr>
          <p:cNvSpPr>
            <a:spLocks noChangeArrowheads="1" noChangeShapeType="1"/>
          </p:cNvSpPr>
          <p:nvPr/>
        </p:nvSpPr>
        <p:spPr bwMode="auto">
          <a:xfrm>
            <a:off x="1676400" y="2971800"/>
            <a:ext cx="10668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 san sát</a:t>
            </a:r>
          </a:p>
        </p:txBody>
      </p:sp>
      <p:sp>
        <p:nvSpPr>
          <p:cNvPr id="37901" name="Line 15">
            <a:extLst>
              <a:ext uri="{FF2B5EF4-FFF2-40B4-BE49-F238E27FC236}">
                <a16:creationId xmlns:a16="http://schemas.microsoft.com/office/drawing/2014/main" id="{EEDE9F90-C56B-4C62-AEDF-0D6898A1ECB4}"/>
              </a:ext>
            </a:extLst>
          </p:cNvPr>
          <p:cNvSpPr>
            <a:spLocks noChangeShapeType="1"/>
          </p:cNvSpPr>
          <p:nvPr/>
        </p:nvSpPr>
        <p:spPr bwMode="auto">
          <a:xfrm>
            <a:off x="1752600" y="3276600"/>
            <a:ext cx="152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Line 16">
            <a:extLst>
              <a:ext uri="{FF2B5EF4-FFF2-40B4-BE49-F238E27FC236}">
                <a16:creationId xmlns:a16="http://schemas.microsoft.com/office/drawing/2014/main" id="{99DA50B5-EEC9-4413-98E0-3652B99748B7}"/>
              </a:ext>
            </a:extLst>
          </p:cNvPr>
          <p:cNvSpPr>
            <a:spLocks noChangeShapeType="1"/>
          </p:cNvSpPr>
          <p:nvPr/>
        </p:nvSpPr>
        <p:spPr bwMode="auto">
          <a:xfrm>
            <a:off x="2362200" y="3294063"/>
            <a:ext cx="152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TextBox 5">
            <a:extLst>
              <a:ext uri="{FF2B5EF4-FFF2-40B4-BE49-F238E27FC236}">
                <a16:creationId xmlns:a16="http://schemas.microsoft.com/office/drawing/2014/main" id="{8B15CBAC-42B0-40C8-9CAE-7DFC08A88AAC}"/>
              </a:ext>
            </a:extLst>
          </p:cNvPr>
          <p:cNvSpPr txBox="1">
            <a:spLocks noChangeArrowheads="1"/>
          </p:cNvSpPr>
          <p:nvPr/>
        </p:nvSpPr>
        <p:spPr bwMode="auto">
          <a:xfrm>
            <a:off x="1600200" y="3429000"/>
            <a:ext cx="2019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a:solidFill>
                  <a:srgbClr val="0033CC"/>
                </a:solidFill>
                <a:latin typeface="Times New Roman" panose="02020603050405020304" pitchFamily="18" charset="0"/>
                <a:cs typeface="Times New Roman" panose="02020603050405020304" pitchFamily="18" charset="0"/>
              </a:rPr>
              <a:t>Câu dài: </a:t>
            </a:r>
            <a:endParaRPr lang="en-US" altLang="en-US" sz="2800" b="1">
              <a:solidFill>
                <a:srgbClr val="0033CC"/>
              </a:solidFill>
              <a:latin typeface="Times New Roman" panose="02020603050405020304" pitchFamily="18" charset="0"/>
              <a:cs typeface="Times New Roman" panose="02020603050405020304" pitchFamily="18" charset="0"/>
            </a:endParaRPr>
          </a:p>
        </p:txBody>
      </p:sp>
      <p:sp>
        <p:nvSpPr>
          <p:cNvPr id="37904" name="WordArt 10">
            <a:extLst>
              <a:ext uri="{FF2B5EF4-FFF2-40B4-BE49-F238E27FC236}">
                <a16:creationId xmlns:a16="http://schemas.microsoft.com/office/drawing/2014/main" id="{CC8B33A3-88B1-40DD-A8D3-668DEAA1FC53}"/>
              </a:ext>
            </a:extLst>
          </p:cNvPr>
          <p:cNvSpPr>
            <a:spLocks noChangeArrowheads="1" noChangeShapeType="1"/>
          </p:cNvSpPr>
          <p:nvPr/>
        </p:nvSpPr>
        <p:spPr bwMode="auto">
          <a:xfrm>
            <a:off x="2895600" y="2971800"/>
            <a:ext cx="19812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 thẳng đuột . </a:t>
            </a:r>
          </a:p>
        </p:txBody>
      </p:sp>
      <p:sp>
        <p:nvSpPr>
          <p:cNvPr id="37905" name="Line 14">
            <a:extLst>
              <a:ext uri="{FF2B5EF4-FFF2-40B4-BE49-F238E27FC236}">
                <a16:creationId xmlns:a16="http://schemas.microsoft.com/office/drawing/2014/main" id="{B79D00ED-1456-411A-A362-66B78D245F4F}"/>
              </a:ext>
            </a:extLst>
          </p:cNvPr>
          <p:cNvSpPr>
            <a:spLocks noChangeShapeType="1"/>
          </p:cNvSpPr>
          <p:nvPr/>
        </p:nvSpPr>
        <p:spPr bwMode="auto">
          <a:xfrm>
            <a:off x="4114800" y="3352800"/>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WordArt 9">
            <a:extLst>
              <a:ext uri="{FF2B5EF4-FFF2-40B4-BE49-F238E27FC236}">
                <a16:creationId xmlns:a16="http://schemas.microsoft.com/office/drawing/2014/main" id="{4BCAC1BE-85DC-417D-A15F-503063D4F31B}"/>
              </a:ext>
            </a:extLst>
          </p:cNvPr>
          <p:cNvSpPr>
            <a:spLocks noChangeArrowheads="1" noChangeShapeType="1"/>
          </p:cNvSpPr>
          <p:nvPr/>
        </p:nvSpPr>
        <p:spPr bwMode="auto">
          <a:xfrm>
            <a:off x="6248400" y="2514600"/>
            <a:ext cx="9144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latin typeface="Times New Roman" panose="02020603050405020304" pitchFamily="18" charset="0"/>
                <a:cs typeface="Times New Roman" panose="02020603050405020304" pitchFamily="18" charset="0"/>
              </a:rPr>
              <a:t>phũ, </a:t>
            </a:r>
          </a:p>
          <a:p>
            <a:pPr algn="ctr"/>
            <a:endParaRPr lang="en-US" sz="2000" b="1" kern="10">
              <a:latin typeface="Times New Roman" panose="02020603050405020304" pitchFamily="18" charset="0"/>
              <a:cs typeface="Times New Roman" panose="02020603050405020304" pitchFamily="18" charset="0"/>
            </a:endParaRPr>
          </a:p>
        </p:txBody>
      </p:sp>
      <p:sp>
        <p:nvSpPr>
          <p:cNvPr id="37907" name="WordArt 9">
            <a:extLst>
              <a:ext uri="{FF2B5EF4-FFF2-40B4-BE49-F238E27FC236}">
                <a16:creationId xmlns:a16="http://schemas.microsoft.com/office/drawing/2014/main" id="{47F20418-60ED-4BF2-B0B3-C553CDAB29C4}"/>
              </a:ext>
            </a:extLst>
          </p:cNvPr>
          <p:cNvSpPr>
            <a:spLocks noChangeArrowheads="1" noChangeShapeType="1"/>
          </p:cNvSpPr>
          <p:nvPr/>
        </p:nvSpPr>
        <p:spPr bwMode="auto">
          <a:xfrm>
            <a:off x="7162800" y="2438400"/>
            <a:ext cx="13716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2000" b="1" kern="10">
                <a:latin typeface="Times New Roman" panose="02020603050405020304" pitchFamily="18" charset="0"/>
                <a:cs typeface="Times New Roman" panose="02020603050405020304" pitchFamily="18" charset="0"/>
              </a:rPr>
              <a:t>mưa dông, </a:t>
            </a:r>
          </a:p>
          <a:p>
            <a:pPr algn="ctr"/>
            <a:endParaRPr lang="en-US" sz="2000" b="1" kern="10">
              <a:latin typeface="Times New Roman" panose="02020603050405020304" pitchFamily="18" charset="0"/>
              <a:cs typeface="Times New Roman" panose="02020603050405020304" pitchFamily="18" charset="0"/>
            </a:endParaRPr>
          </a:p>
        </p:txBody>
      </p:sp>
      <p:sp>
        <p:nvSpPr>
          <p:cNvPr id="37908" name="WordArt 9">
            <a:extLst>
              <a:ext uri="{FF2B5EF4-FFF2-40B4-BE49-F238E27FC236}">
                <a16:creationId xmlns:a16="http://schemas.microsoft.com/office/drawing/2014/main" id="{F6AFFF94-0F09-47DB-864C-7FEE439C73EA}"/>
              </a:ext>
            </a:extLst>
          </p:cNvPr>
          <p:cNvSpPr>
            <a:spLocks noChangeArrowheads="1" noChangeShapeType="1"/>
          </p:cNvSpPr>
          <p:nvPr/>
        </p:nvSpPr>
        <p:spPr bwMode="auto">
          <a:xfrm>
            <a:off x="8610480" y="2362228"/>
            <a:ext cx="20574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dirty="0" err="1">
                <a:latin typeface="Times New Roman" panose="02020603050405020304" pitchFamily="18" charset="0"/>
                <a:cs typeface="Times New Roman" panose="02020603050405020304" pitchFamily="18" charset="0"/>
              </a:rPr>
              <a:t>hằng</a:t>
            </a:r>
            <a:r>
              <a:rPr lang="en-US" sz="2000" b="1" kern="10" dirty="0">
                <a:latin typeface="Times New Roman" panose="02020603050405020304" pitchFamily="18" charset="0"/>
                <a:cs typeface="Times New Roman" panose="02020603050405020304" pitchFamily="18" charset="0"/>
              </a:rPr>
              <a:t> </a:t>
            </a:r>
            <a:r>
              <a:rPr lang="en-US" sz="2000" b="1" kern="10" dirty="0" err="1">
                <a:latin typeface="Times New Roman" panose="02020603050405020304" pitchFamily="18" charset="0"/>
                <a:cs typeface="Times New Roman" panose="02020603050405020304" pitchFamily="18" charset="0"/>
              </a:rPr>
              <a:t>hà</a:t>
            </a:r>
            <a:r>
              <a:rPr lang="en-US" sz="2000" b="1" kern="10" dirty="0">
                <a:latin typeface="Times New Roman" panose="02020603050405020304" pitchFamily="18" charset="0"/>
                <a:cs typeface="Times New Roman" panose="02020603050405020304" pitchFamily="18" charset="0"/>
              </a:rPr>
              <a:t> </a:t>
            </a:r>
            <a:r>
              <a:rPr lang="en-US" sz="2000" b="1" kern="10" dirty="0" err="1">
                <a:latin typeface="Times New Roman" panose="02020603050405020304" pitchFamily="18" charset="0"/>
                <a:cs typeface="Times New Roman" panose="02020603050405020304" pitchFamily="18" charset="0"/>
              </a:rPr>
              <a:t>sa</a:t>
            </a:r>
            <a:r>
              <a:rPr lang="en-US" sz="2000" b="1" kern="10" dirty="0">
                <a:latin typeface="Times New Roman" panose="02020603050405020304" pitchFamily="18" charset="0"/>
                <a:cs typeface="Times New Roman" panose="02020603050405020304" pitchFamily="18" charset="0"/>
              </a:rPr>
              <a:t> </a:t>
            </a:r>
            <a:r>
              <a:rPr lang="en-US" sz="2000" b="1" kern="10" dirty="0" err="1">
                <a:latin typeface="Times New Roman" panose="02020603050405020304" pitchFamily="18" charset="0"/>
                <a:cs typeface="Times New Roman" panose="02020603050405020304" pitchFamily="18" charset="0"/>
              </a:rPr>
              <a:t>số</a:t>
            </a:r>
            <a:r>
              <a:rPr lang="en-US" sz="2000" b="1" kern="10" dirty="0">
                <a:latin typeface="Times New Roman" panose="02020603050405020304" pitchFamily="18" charset="0"/>
                <a:cs typeface="Times New Roman" panose="02020603050405020304" pitchFamily="18" charset="0"/>
              </a:rPr>
              <a:t>. </a:t>
            </a:r>
          </a:p>
          <a:p>
            <a:pPr algn="ctr"/>
            <a:endParaRPr lang="en-US" sz="2000" b="1" kern="10" dirty="0">
              <a:latin typeface="Times New Roman" panose="02020603050405020304" pitchFamily="18" charset="0"/>
              <a:cs typeface="Times New Roman" panose="02020603050405020304" pitchFamily="18" charset="0"/>
            </a:endParaRPr>
          </a:p>
        </p:txBody>
      </p:sp>
      <p:sp>
        <p:nvSpPr>
          <p:cNvPr id="36" name="Text Box 23">
            <a:extLst>
              <a:ext uri="{FF2B5EF4-FFF2-40B4-BE49-F238E27FC236}">
                <a16:creationId xmlns:a16="http://schemas.microsoft.com/office/drawing/2014/main" id="{35477FD5-606E-415B-AEC2-D7C18ABDF872}"/>
              </a:ext>
            </a:extLst>
          </p:cNvPr>
          <p:cNvSpPr txBox="1">
            <a:spLocks noChangeArrowheads="1"/>
          </p:cNvSpPr>
          <p:nvPr/>
        </p:nvSpPr>
        <p:spPr bwMode="auto">
          <a:xfrm>
            <a:off x="5867400" y="3282966"/>
            <a:ext cx="6096000" cy="206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u="sng" dirty="0">
                <a:latin typeface="VNI-Times" pitchFamily="2" charset="0"/>
              </a:rPr>
              <a:t>*</a:t>
            </a:r>
            <a:r>
              <a:rPr lang="en-US" altLang="en-US" sz="2800" b="1" u="sng" dirty="0" err="1">
                <a:latin typeface="VNI-Times" pitchFamily="2" charset="0"/>
              </a:rPr>
              <a:t>N</a:t>
            </a:r>
            <a:r>
              <a:rPr lang="en-US" altLang="en-US" sz="2800" b="1" u="sng" dirty="0" err="1">
                <a:latin typeface=".VnTime" panose="020B7200000000000000" pitchFamily="34" charset="0"/>
              </a:rPr>
              <a:t>éi</a:t>
            </a:r>
            <a:r>
              <a:rPr lang="en-US" altLang="en-US" sz="2800" b="1" u="sng" dirty="0">
                <a:latin typeface="VNI-Times" pitchFamily="2" charset="0"/>
              </a:rPr>
              <a:t>  dung:</a:t>
            </a:r>
            <a:r>
              <a:rPr lang="en-US" altLang="en-US" b="1" i="1" dirty="0">
                <a:solidFill>
                  <a:srgbClr val="FFFF00"/>
                </a:solidFill>
                <a:latin typeface="VNI-Times" pitchFamily="2" charset="0"/>
              </a:rPr>
              <a:t> </a:t>
            </a:r>
            <a:r>
              <a:rPr lang="en-US" altLang="en-US" b="1" i="1" dirty="0" err="1">
                <a:solidFill>
                  <a:srgbClr val="FF0000"/>
                </a:solidFill>
                <a:latin typeface="Times New Roman" panose="02020603050405020304" pitchFamily="18" charset="0"/>
                <a:cs typeface="Times New Roman" panose="02020603050405020304" pitchFamily="18" charset="0"/>
              </a:rPr>
              <a:t>Sự</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khắc</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nghiệt</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của</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thiên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nhiên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Cà</a:t>
            </a:r>
            <a:r>
              <a:rPr lang="en-US" altLang="en-US" b="1" i="1" dirty="0">
                <a:solidFill>
                  <a:srgbClr val="FF0000"/>
                </a:solidFill>
                <a:latin typeface="Times New Roman" panose="02020603050405020304" pitchFamily="18" charset="0"/>
                <a:cs typeface="Times New Roman" panose="02020603050405020304" pitchFamily="18" charset="0"/>
              </a:rPr>
              <a:t> Mau </a:t>
            </a:r>
            <a:r>
              <a:rPr lang="en-US" altLang="en-US" b="1" i="1" dirty="0" err="1">
                <a:solidFill>
                  <a:srgbClr val="FF0000"/>
                </a:solidFill>
                <a:latin typeface="Times New Roman" panose="02020603050405020304" pitchFamily="18" charset="0"/>
                <a:cs typeface="Times New Roman" panose="02020603050405020304" pitchFamily="18" charset="0"/>
              </a:rPr>
              <a:t>góp</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phần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hun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đúc</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nên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tính</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cách</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kiên</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cường</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của</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người</a:t>
            </a:r>
            <a:r>
              <a:rPr lang="en-US" altLang="en-US" b="1" i="1" dirty="0">
                <a:solidFill>
                  <a:srgbClr val="FF0000"/>
                </a:solidFill>
                <a:latin typeface="Times New Roman" panose="02020603050405020304" pitchFamily="18" charset="0"/>
                <a:cs typeface="Times New Roman" panose="02020603050405020304" pitchFamily="18" charset="0"/>
              </a:rPr>
              <a:t> </a:t>
            </a:r>
            <a:r>
              <a:rPr lang="en-US" altLang="en-US" b="1" i="1" dirty="0" err="1">
                <a:solidFill>
                  <a:srgbClr val="FF0000"/>
                </a:solidFill>
                <a:latin typeface="Times New Roman" panose="02020603050405020304" pitchFamily="18" charset="0"/>
                <a:cs typeface="Times New Roman" panose="02020603050405020304" pitchFamily="18" charset="0"/>
              </a:rPr>
              <a:t>Cà</a:t>
            </a:r>
            <a:r>
              <a:rPr lang="en-US" altLang="en-US" b="1" i="1" dirty="0">
                <a:solidFill>
                  <a:srgbClr val="FF0000"/>
                </a:solidFill>
                <a:latin typeface="Times New Roman" panose="02020603050405020304" pitchFamily="18" charset="0"/>
                <a:cs typeface="Times New Roman" panose="02020603050405020304" pitchFamily="18" charset="0"/>
              </a:rPr>
              <a:t> Mau.</a:t>
            </a:r>
            <a:endParaRPr lang="en-US" altLang="en-US" b="1" i="1" dirty="0">
              <a:solidFill>
                <a:srgbClr val="FFFF00"/>
              </a:solidFill>
              <a:latin typeface="Times New Roman" panose="02020603050405020304" pitchFamily="18" charset="0"/>
              <a:cs typeface="Times New Roman" panose="02020603050405020304" pitchFamily="18" charset="0"/>
            </a:endParaRPr>
          </a:p>
        </p:txBody>
      </p:sp>
      <p:sp>
        <p:nvSpPr>
          <p:cNvPr id="37910" name="Text Box 6">
            <a:extLst>
              <a:ext uri="{FF2B5EF4-FFF2-40B4-BE49-F238E27FC236}">
                <a16:creationId xmlns:a16="http://schemas.microsoft.com/office/drawing/2014/main" id="{DAB2BE86-C686-4A75-BCED-452B936A668D}"/>
              </a:ext>
            </a:extLst>
          </p:cNvPr>
          <p:cNvSpPr txBox="1">
            <a:spLocks noChangeArrowheads="1"/>
          </p:cNvSpPr>
          <p:nvPr/>
        </p:nvSpPr>
        <p:spPr bwMode="auto">
          <a:xfrm>
            <a:off x="6019800" y="2819416"/>
            <a:ext cx="3276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200" b="1" i="1" u="sng" dirty="0" err="1">
                <a:solidFill>
                  <a:srgbClr val="0000FF"/>
                </a:solidFill>
                <a:latin typeface="Times New Roman" panose="02020603050405020304" pitchFamily="18" charset="0"/>
                <a:cs typeface="Times New Roman" panose="02020603050405020304" pitchFamily="18" charset="0"/>
              </a:rPr>
              <a:t>Tìm</a:t>
            </a:r>
            <a:r>
              <a:rPr lang="en-US" altLang="en-US" sz="2200" b="1" i="1" u="sng" dirty="0">
                <a:solidFill>
                  <a:srgbClr val="0000FF"/>
                </a:solidFill>
                <a:latin typeface="Times New Roman" panose="02020603050405020304" pitchFamily="18" charset="0"/>
                <a:cs typeface="Times New Roman" panose="02020603050405020304" pitchFamily="18" charset="0"/>
              </a:rPr>
              <a:t> </a:t>
            </a:r>
            <a:r>
              <a:rPr lang="en-US" altLang="en-US" sz="2200" b="1" i="1" u="sng" dirty="0" err="1">
                <a:solidFill>
                  <a:srgbClr val="0000FF"/>
                </a:solidFill>
                <a:latin typeface="Times New Roman" panose="02020603050405020304" pitchFamily="18" charset="0"/>
                <a:cs typeface="Times New Roman" panose="02020603050405020304" pitchFamily="18" charset="0"/>
              </a:rPr>
              <a:t>hiểu</a:t>
            </a:r>
            <a:r>
              <a:rPr lang="en-US" altLang="en-US" sz="2200" b="1" i="1" u="sng" dirty="0">
                <a:solidFill>
                  <a:srgbClr val="0000FF"/>
                </a:solidFill>
                <a:latin typeface="Times New Roman" panose="02020603050405020304" pitchFamily="18" charset="0"/>
                <a:cs typeface="Times New Roman" panose="02020603050405020304" pitchFamily="18" charset="0"/>
              </a:rPr>
              <a:t> </a:t>
            </a:r>
            <a:r>
              <a:rPr lang="en-US" altLang="en-US" sz="2200" b="1" i="1" u="sng" dirty="0" err="1">
                <a:solidFill>
                  <a:srgbClr val="0000FF"/>
                </a:solidFill>
                <a:latin typeface="Times New Roman" panose="02020603050405020304" pitchFamily="18" charset="0"/>
                <a:cs typeface="Times New Roman" panose="02020603050405020304" pitchFamily="18" charset="0"/>
              </a:rPr>
              <a:t>bài</a:t>
            </a:r>
            <a:r>
              <a:rPr lang="en-US" altLang="en-US" sz="2200" b="1" i="1" dirty="0">
                <a:solidFill>
                  <a:srgbClr val="0000FF"/>
                </a:solidFill>
                <a:latin typeface=".VnArial" panose="020BE200000000000000" pitchFamily="34" charset="0"/>
              </a:rPr>
              <a:t>:</a:t>
            </a:r>
          </a:p>
        </p:txBody>
      </p:sp>
      <p:sp>
        <p:nvSpPr>
          <p:cNvPr id="37911" name="Text Box 2">
            <a:extLst>
              <a:ext uri="{FF2B5EF4-FFF2-40B4-BE49-F238E27FC236}">
                <a16:creationId xmlns:a16="http://schemas.microsoft.com/office/drawing/2014/main" id="{7CA8DE08-D77E-4203-97E0-6D91E6690CF1}"/>
              </a:ext>
            </a:extLst>
          </p:cNvPr>
          <p:cNvSpPr txBox="1">
            <a:spLocks noChangeArrowheads="1"/>
          </p:cNvSpPr>
          <p:nvPr/>
        </p:nvSpPr>
        <p:spPr bwMode="auto">
          <a:xfrm>
            <a:off x="5029200" y="76200"/>
            <a:ext cx="2133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200" b="1" u="sng">
                <a:solidFill>
                  <a:srgbClr val="003300"/>
                </a:solidFill>
                <a:latin typeface="Times New Roman" panose="02020603050405020304" pitchFamily="18" charset="0"/>
                <a:cs typeface="Times New Roman" panose="02020603050405020304" pitchFamily="18" charset="0"/>
              </a:rPr>
              <a:t>Tập đọc:</a:t>
            </a:r>
          </a:p>
        </p:txBody>
      </p:sp>
      <p:pic>
        <p:nvPicPr>
          <p:cNvPr id="37912" name="Picture 309" descr="Picture1">
            <a:extLst>
              <a:ext uri="{FF2B5EF4-FFF2-40B4-BE49-F238E27FC236}">
                <a16:creationId xmlns:a16="http://schemas.microsoft.com/office/drawing/2014/main" id="{3452D067-F24C-4953-9F5C-1AAACDE900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307" descr="Picture1">
            <a:extLst>
              <a:ext uri="{FF2B5EF4-FFF2-40B4-BE49-F238E27FC236}">
                <a16:creationId xmlns:a16="http://schemas.microsoft.com/office/drawing/2014/main" id="{EA465DB5-CF6E-4803-AEF5-10FB3DDF7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0093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4" name="Text Box 21">
            <a:extLst>
              <a:ext uri="{FF2B5EF4-FFF2-40B4-BE49-F238E27FC236}">
                <a16:creationId xmlns:a16="http://schemas.microsoft.com/office/drawing/2014/main" id="{4AD47B31-6DC6-412E-9128-19DCE1273310}"/>
              </a:ext>
            </a:extLst>
          </p:cNvPr>
          <p:cNvSpPr txBox="1">
            <a:spLocks noChangeArrowheads="1"/>
          </p:cNvSpPr>
          <p:nvPr/>
        </p:nvSpPr>
        <p:spPr bwMode="auto">
          <a:xfrm>
            <a:off x="76200" y="4038600"/>
            <a:ext cx="57912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3399"/>
                </a:solidFill>
                <a:latin typeface="Times New Roman" panose="02020603050405020304" pitchFamily="18" charset="0"/>
              </a:rPr>
              <a:t>Trên cái đất phập phều và lắm gió, dông như thế, cây đứng lẻ khó mà chống nổi với những cơn thịnh nộ của trời.</a:t>
            </a:r>
          </a:p>
        </p:txBody>
      </p:sp>
      <p:sp>
        <p:nvSpPr>
          <p:cNvPr id="37915" name="Line 23">
            <a:extLst>
              <a:ext uri="{FF2B5EF4-FFF2-40B4-BE49-F238E27FC236}">
                <a16:creationId xmlns:a16="http://schemas.microsoft.com/office/drawing/2014/main" id="{A7377B1F-04EA-4543-953E-99ADDC947067}"/>
              </a:ext>
            </a:extLst>
          </p:cNvPr>
          <p:cNvSpPr>
            <a:spLocks noChangeShapeType="1"/>
          </p:cNvSpPr>
          <p:nvPr/>
        </p:nvSpPr>
        <p:spPr bwMode="auto">
          <a:xfrm>
            <a:off x="1981200" y="4495800"/>
            <a:ext cx="1447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6" name="Line 39">
            <a:extLst>
              <a:ext uri="{FF2B5EF4-FFF2-40B4-BE49-F238E27FC236}">
                <a16:creationId xmlns:a16="http://schemas.microsoft.com/office/drawing/2014/main" id="{868EC202-9F10-446C-A64C-02F5A6BDCDF6}"/>
              </a:ext>
            </a:extLst>
          </p:cNvPr>
          <p:cNvSpPr>
            <a:spLocks noChangeShapeType="1"/>
          </p:cNvSpPr>
          <p:nvPr/>
        </p:nvSpPr>
        <p:spPr bwMode="auto">
          <a:xfrm>
            <a:off x="3886200" y="4495800"/>
            <a:ext cx="1143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7" name="Line 41">
            <a:extLst>
              <a:ext uri="{FF2B5EF4-FFF2-40B4-BE49-F238E27FC236}">
                <a16:creationId xmlns:a16="http://schemas.microsoft.com/office/drawing/2014/main" id="{B2077693-AED0-4CC0-B1AE-AB9D2226F1C5}"/>
              </a:ext>
            </a:extLst>
          </p:cNvPr>
          <p:cNvSpPr>
            <a:spLocks noChangeShapeType="1"/>
          </p:cNvSpPr>
          <p:nvPr/>
        </p:nvSpPr>
        <p:spPr bwMode="auto">
          <a:xfrm>
            <a:off x="3200400" y="5334000"/>
            <a:ext cx="1752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8" name="Line 42">
            <a:extLst>
              <a:ext uri="{FF2B5EF4-FFF2-40B4-BE49-F238E27FC236}">
                <a16:creationId xmlns:a16="http://schemas.microsoft.com/office/drawing/2014/main" id="{E88CF9B2-9B31-4CD0-919F-2670E53D5068}"/>
              </a:ext>
            </a:extLst>
          </p:cNvPr>
          <p:cNvSpPr>
            <a:spLocks noChangeShapeType="1"/>
          </p:cNvSpPr>
          <p:nvPr/>
        </p:nvSpPr>
        <p:spPr bwMode="auto">
          <a:xfrm flipH="1">
            <a:off x="2057400" y="4589463"/>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9" name="Line 43">
            <a:extLst>
              <a:ext uri="{FF2B5EF4-FFF2-40B4-BE49-F238E27FC236}">
                <a16:creationId xmlns:a16="http://schemas.microsoft.com/office/drawing/2014/main" id="{CF433C67-FAC4-44BF-BEB5-61E5DEFB607C}"/>
              </a:ext>
            </a:extLst>
          </p:cNvPr>
          <p:cNvSpPr>
            <a:spLocks noChangeShapeType="1"/>
          </p:cNvSpPr>
          <p:nvPr/>
        </p:nvSpPr>
        <p:spPr bwMode="auto">
          <a:xfrm flipH="1">
            <a:off x="4953000" y="41148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0" name="Line 44">
            <a:extLst>
              <a:ext uri="{FF2B5EF4-FFF2-40B4-BE49-F238E27FC236}">
                <a16:creationId xmlns:a16="http://schemas.microsoft.com/office/drawing/2014/main" id="{0464B4BD-B090-41F6-9C30-2D282B7EF19C}"/>
              </a:ext>
            </a:extLst>
          </p:cNvPr>
          <p:cNvSpPr>
            <a:spLocks noChangeShapeType="1"/>
          </p:cNvSpPr>
          <p:nvPr/>
        </p:nvSpPr>
        <p:spPr bwMode="auto">
          <a:xfrm flipH="1">
            <a:off x="685800" y="54102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1" name="Line 45">
            <a:extLst>
              <a:ext uri="{FF2B5EF4-FFF2-40B4-BE49-F238E27FC236}">
                <a16:creationId xmlns:a16="http://schemas.microsoft.com/office/drawing/2014/main" id="{63A11501-E97D-45E0-8F5A-58BAB3A078FE}"/>
              </a:ext>
            </a:extLst>
          </p:cNvPr>
          <p:cNvSpPr>
            <a:spLocks noChangeShapeType="1"/>
          </p:cNvSpPr>
          <p:nvPr/>
        </p:nvSpPr>
        <p:spPr bwMode="auto">
          <a:xfrm flipH="1">
            <a:off x="762000" y="54102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22" name="Line 40">
            <a:extLst>
              <a:ext uri="{FF2B5EF4-FFF2-40B4-BE49-F238E27FC236}">
                <a16:creationId xmlns:a16="http://schemas.microsoft.com/office/drawing/2014/main" id="{A7E369FF-4B61-4ABF-985B-944031F65F98}"/>
              </a:ext>
            </a:extLst>
          </p:cNvPr>
          <p:cNvSpPr>
            <a:spLocks noChangeShapeType="1"/>
          </p:cNvSpPr>
          <p:nvPr/>
        </p:nvSpPr>
        <p:spPr bwMode="auto">
          <a:xfrm>
            <a:off x="228600" y="4876800"/>
            <a:ext cx="533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7923" name="Picture 306" descr="Picture1">
            <a:extLst>
              <a:ext uri="{FF2B5EF4-FFF2-40B4-BE49-F238E27FC236}">
                <a16:creationId xmlns:a16="http://schemas.microsoft.com/office/drawing/2014/main" id="{825F1F74-0E08-435B-BE71-28EB85F0A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1201400" y="5791200"/>
            <a:ext cx="91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4" name="Picture 308" descr="Picture1">
            <a:extLst>
              <a:ext uri="{FF2B5EF4-FFF2-40B4-BE49-F238E27FC236}">
                <a16:creationId xmlns:a16="http://schemas.microsoft.com/office/drawing/2014/main" id="{EAC58F81-8B1A-4DD1-8204-175C39488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5888" y="5751512"/>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16046"/>
    </mc:Choice>
    <mc:Fallback xmlns="">
      <p:transition advTm="1604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9230DEB-C770-4A50-A2A6-915D80B0733D}"/>
              </a:ext>
            </a:extLst>
          </p:cNvPr>
          <p:cNvSpPr>
            <a:spLocks noGrp="1" noChangeArrowheads="1"/>
          </p:cNvSpPr>
          <p:nvPr>
            <p:ph type="body" idx="4294967295"/>
          </p:nvPr>
        </p:nvSpPr>
        <p:spPr>
          <a:xfrm>
            <a:off x="76200" y="2209800"/>
            <a:ext cx="11963400" cy="4648200"/>
          </a:xfrm>
        </p:spPr>
        <p:txBody>
          <a:bodyPr/>
          <a:lstStyle/>
          <a:p>
            <a:pPr eaLnBrk="1" hangingPunct="1">
              <a:buFontTx/>
              <a:buNone/>
            </a:pPr>
            <a:r>
              <a:rPr lang="en-US" altLang="en-US"/>
              <a:t>       </a:t>
            </a:r>
            <a:r>
              <a:rPr lang="en-US" altLang="en-US" sz="3600">
                <a:solidFill>
                  <a:srgbClr val="0033CC"/>
                </a:solidFill>
              </a:rPr>
              <a:t>Sống trên cái đất mà ngày xưa, dưới sông “sấu cản mũi thuyền ” trên cạn “hổ rình xem hát” này , con người phải thông minh và giàu nghị lực. Họ thích kể, thích nghe những huyền thoại về người vật hổ, bắt cá sấu, bắt rắn hổ mây. Tinh thần thượng võ của cha ông được nung đúc và lưu truyền để khai phá giữ gìn mũi đất tận cùng này của Tổ quốc .</a:t>
            </a:r>
          </a:p>
        </p:txBody>
      </p:sp>
      <p:sp>
        <p:nvSpPr>
          <p:cNvPr id="38916" name="Line 4">
            <a:extLst>
              <a:ext uri="{FF2B5EF4-FFF2-40B4-BE49-F238E27FC236}">
                <a16:creationId xmlns:a16="http://schemas.microsoft.com/office/drawing/2014/main" id="{4AA57B39-A83A-4D2B-9734-8E61DA85E63E}"/>
              </a:ext>
            </a:extLst>
          </p:cNvPr>
          <p:cNvSpPr>
            <a:spLocks noChangeShapeType="1"/>
          </p:cNvSpPr>
          <p:nvPr/>
        </p:nvSpPr>
        <p:spPr bwMode="auto">
          <a:xfrm flipV="1">
            <a:off x="5105400" y="3352800"/>
            <a:ext cx="32004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8" name="Line 6">
            <a:extLst>
              <a:ext uri="{FF2B5EF4-FFF2-40B4-BE49-F238E27FC236}">
                <a16:creationId xmlns:a16="http://schemas.microsoft.com/office/drawing/2014/main" id="{F40610CE-1347-4E51-9547-769B38528466}"/>
              </a:ext>
            </a:extLst>
          </p:cNvPr>
          <p:cNvSpPr>
            <a:spLocks noChangeShapeType="1"/>
          </p:cNvSpPr>
          <p:nvPr/>
        </p:nvSpPr>
        <p:spPr bwMode="auto">
          <a:xfrm>
            <a:off x="4572000" y="3886200"/>
            <a:ext cx="2590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7">
            <a:extLst>
              <a:ext uri="{FF2B5EF4-FFF2-40B4-BE49-F238E27FC236}">
                <a16:creationId xmlns:a16="http://schemas.microsoft.com/office/drawing/2014/main" id="{2333C51E-2E3A-4FB8-94E1-55AC9C560DDC}"/>
              </a:ext>
            </a:extLst>
          </p:cNvPr>
          <p:cNvSpPr>
            <a:spLocks noChangeShapeType="1"/>
          </p:cNvSpPr>
          <p:nvPr/>
        </p:nvSpPr>
        <p:spPr bwMode="auto">
          <a:xfrm>
            <a:off x="9829800" y="2743200"/>
            <a:ext cx="1676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0" name="Line 8">
            <a:extLst>
              <a:ext uri="{FF2B5EF4-FFF2-40B4-BE49-F238E27FC236}">
                <a16:creationId xmlns:a16="http://schemas.microsoft.com/office/drawing/2014/main" id="{C8CB6BF9-B025-4633-903B-6EFECA41B3A1}"/>
              </a:ext>
            </a:extLst>
          </p:cNvPr>
          <p:cNvSpPr>
            <a:spLocks noChangeShapeType="1"/>
          </p:cNvSpPr>
          <p:nvPr/>
        </p:nvSpPr>
        <p:spPr bwMode="auto">
          <a:xfrm flipV="1">
            <a:off x="1524000" y="3886200"/>
            <a:ext cx="2133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1" name="Line 9">
            <a:extLst>
              <a:ext uri="{FF2B5EF4-FFF2-40B4-BE49-F238E27FC236}">
                <a16:creationId xmlns:a16="http://schemas.microsoft.com/office/drawing/2014/main" id="{AE7AE1C7-288D-41B2-867A-EE62CCDB2C61}"/>
              </a:ext>
            </a:extLst>
          </p:cNvPr>
          <p:cNvSpPr>
            <a:spLocks noChangeShapeType="1"/>
          </p:cNvSpPr>
          <p:nvPr/>
        </p:nvSpPr>
        <p:spPr bwMode="auto">
          <a:xfrm flipV="1">
            <a:off x="3200400" y="4419600"/>
            <a:ext cx="2209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2" name="Line 10">
            <a:extLst>
              <a:ext uri="{FF2B5EF4-FFF2-40B4-BE49-F238E27FC236}">
                <a16:creationId xmlns:a16="http://schemas.microsoft.com/office/drawing/2014/main" id="{6D2DC89E-56D2-4518-AD63-5A3D739514B8}"/>
              </a:ext>
            </a:extLst>
          </p:cNvPr>
          <p:cNvSpPr>
            <a:spLocks noChangeShapeType="1"/>
          </p:cNvSpPr>
          <p:nvPr/>
        </p:nvSpPr>
        <p:spPr bwMode="auto">
          <a:xfrm flipV="1">
            <a:off x="6019800" y="4953000"/>
            <a:ext cx="2133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3" name="Line 11">
            <a:extLst>
              <a:ext uri="{FF2B5EF4-FFF2-40B4-BE49-F238E27FC236}">
                <a16:creationId xmlns:a16="http://schemas.microsoft.com/office/drawing/2014/main" id="{BB1F8CA3-E3E3-470C-8CBD-9201665E2298}"/>
              </a:ext>
            </a:extLst>
          </p:cNvPr>
          <p:cNvSpPr>
            <a:spLocks noChangeShapeType="1"/>
          </p:cNvSpPr>
          <p:nvPr/>
        </p:nvSpPr>
        <p:spPr bwMode="auto">
          <a:xfrm>
            <a:off x="3124200" y="5486400"/>
            <a:ext cx="2057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5" name="Line 13">
            <a:extLst>
              <a:ext uri="{FF2B5EF4-FFF2-40B4-BE49-F238E27FC236}">
                <a16:creationId xmlns:a16="http://schemas.microsoft.com/office/drawing/2014/main" id="{87931840-E529-4AC5-932C-963EAA9109D1}"/>
              </a:ext>
            </a:extLst>
          </p:cNvPr>
          <p:cNvSpPr>
            <a:spLocks noChangeShapeType="1"/>
          </p:cNvSpPr>
          <p:nvPr/>
        </p:nvSpPr>
        <p:spPr bwMode="auto">
          <a:xfrm>
            <a:off x="533400" y="5486400"/>
            <a:ext cx="18288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6" name="Line 14">
            <a:extLst>
              <a:ext uri="{FF2B5EF4-FFF2-40B4-BE49-F238E27FC236}">
                <a16:creationId xmlns:a16="http://schemas.microsoft.com/office/drawing/2014/main" id="{B605200C-3ABA-4B8A-B34E-609CA0B160CD}"/>
              </a:ext>
            </a:extLst>
          </p:cNvPr>
          <p:cNvSpPr>
            <a:spLocks noChangeShapeType="1"/>
          </p:cNvSpPr>
          <p:nvPr/>
        </p:nvSpPr>
        <p:spPr bwMode="auto">
          <a:xfrm>
            <a:off x="6019800" y="5486400"/>
            <a:ext cx="3200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4" name="AutoShape 15">
            <a:extLst>
              <a:ext uri="{FF2B5EF4-FFF2-40B4-BE49-F238E27FC236}">
                <a16:creationId xmlns:a16="http://schemas.microsoft.com/office/drawing/2014/main" id="{27ADF191-0C58-4317-A17D-7E2F34A3F0FD}"/>
              </a:ext>
            </a:extLst>
          </p:cNvPr>
          <p:cNvSpPr>
            <a:spLocks noChangeArrowheads="1"/>
          </p:cNvSpPr>
          <p:nvPr/>
        </p:nvSpPr>
        <p:spPr bwMode="auto">
          <a:xfrm>
            <a:off x="3657600" y="0"/>
            <a:ext cx="5715000" cy="1752600"/>
          </a:xfrm>
          <a:prstGeom prst="horizontalScroll">
            <a:avLst>
              <a:gd name="adj" fmla="val 12500"/>
            </a:avLst>
          </a:prstGeom>
          <a:solidFill>
            <a:schemeClr val="accent2"/>
          </a:solidFill>
          <a:ln w="9525">
            <a:solidFill>
              <a:schemeClr val="accent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 name="WordArt 16">
            <a:extLst>
              <a:ext uri="{FF2B5EF4-FFF2-40B4-BE49-F238E27FC236}">
                <a16:creationId xmlns:a16="http://schemas.microsoft.com/office/drawing/2014/main" id="{59CA4FA9-A418-4AF9-BB93-DA8F53D4DC82}"/>
              </a:ext>
            </a:extLst>
          </p:cNvPr>
          <p:cNvSpPr>
            <a:spLocks noChangeArrowheads="1" noChangeShapeType="1"/>
          </p:cNvSpPr>
          <p:nvPr/>
        </p:nvSpPr>
        <p:spPr bwMode="auto">
          <a:xfrm>
            <a:off x="4038600" y="152400"/>
            <a:ext cx="4953000" cy="1295400"/>
          </a:xfrm>
          <a:prstGeom prst="rect">
            <a:avLst/>
          </a:prstGeom>
        </p:spPr>
        <p:txBody>
          <a:bodyPr wrap="none" fromWordArt="1">
            <a:prstTxWarp prst="textPlain">
              <a:avLst>
                <a:gd name="adj" fmla="val 50000"/>
              </a:avLst>
            </a:prstTxWarp>
          </a:bodyPr>
          <a:lstStyle/>
          <a:p>
            <a:pPr algn="ctr"/>
            <a:r>
              <a:rPr lang="en-US" sz="2000" b="1" kern="10">
                <a:ln w="12700">
                  <a:solidFill>
                    <a:srgbClr val="EAEAEA"/>
                  </a:solidFill>
                  <a:round/>
                  <a:headEnd/>
                  <a:tailEnd/>
                </a:ln>
                <a:solidFill>
                  <a:srgbClr val="FFCC00"/>
                </a:solidFill>
                <a:effectLst>
                  <a:outerShdw dist="35921" dir="2700000" sy="50000" kx="2115830" algn="bl" rotWithShape="0">
                    <a:srgbClr val="C0C0C0">
                      <a:alpha val="75000"/>
                    </a:srgbClr>
                  </a:outerShdw>
                </a:effectLst>
                <a:latin typeface="Times New Roman" panose="02020603050405020304" pitchFamily="18" charset="0"/>
                <a:cs typeface="Times New Roman" panose="02020603050405020304" pitchFamily="18" charset="0"/>
              </a:rPr>
              <a:t>Luyện đọc hay</a:t>
            </a:r>
          </a:p>
        </p:txBody>
      </p:sp>
      <p:pic>
        <p:nvPicPr>
          <p:cNvPr id="3" name="Picture 17" descr="AD SACH">
            <a:extLst>
              <a:ext uri="{FF2B5EF4-FFF2-40B4-BE49-F238E27FC236}">
                <a16:creationId xmlns:a16="http://schemas.microsoft.com/office/drawing/2014/main" id="{D45C0026-0695-412D-9241-7DA4D381B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3838"/>
            <a:ext cx="190500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309" descr="Picture1">
            <a:extLst>
              <a:ext uri="{FF2B5EF4-FFF2-40B4-BE49-F238E27FC236}">
                <a16:creationId xmlns:a16="http://schemas.microsoft.com/office/drawing/2014/main" id="{98F7829A-7814-4378-A183-C4ADFB918B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307" descr="Picture1">
            <a:extLst>
              <a:ext uri="{FF2B5EF4-FFF2-40B4-BE49-F238E27FC236}">
                <a16:creationId xmlns:a16="http://schemas.microsoft.com/office/drawing/2014/main" id="{C293AE15-5BC0-4E9E-A8C9-6ADB3F6FE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0093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Line 7">
            <a:extLst>
              <a:ext uri="{FF2B5EF4-FFF2-40B4-BE49-F238E27FC236}">
                <a16:creationId xmlns:a16="http://schemas.microsoft.com/office/drawing/2014/main" id="{26002D0E-ECF4-487A-997C-F065C678BCAD}"/>
              </a:ext>
            </a:extLst>
          </p:cNvPr>
          <p:cNvSpPr>
            <a:spLocks noChangeShapeType="1"/>
          </p:cNvSpPr>
          <p:nvPr/>
        </p:nvSpPr>
        <p:spPr bwMode="auto">
          <a:xfrm flipV="1">
            <a:off x="609600" y="3276600"/>
            <a:ext cx="2133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93456"/>
    </mc:Choice>
    <mc:Fallback xmlns="">
      <p:transition advTm="9345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000" fill="hold"/>
                                        <p:tgtEl>
                                          <p:spTgt spid="38916"/>
                                        </p:tgtEl>
                                        <p:attrNameLst>
                                          <p:attrName>ppt_w</p:attrName>
                                        </p:attrNameLst>
                                      </p:cBhvr>
                                      <p:tavLst>
                                        <p:tav tm="0">
                                          <p:val>
                                            <p:strVal val="#ppt_w*0.70"/>
                                          </p:val>
                                        </p:tav>
                                        <p:tav tm="100000">
                                          <p:val>
                                            <p:strVal val="#ppt_w"/>
                                          </p:val>
                                        </p:tav>
                                      </p:tavLst>
                                    </p:anim>
                                    <p:anim calcmode="lin" valueType="num">
                                      <p:cBhvr>
                                        <p:cTn id="8" dur="1000" fill="hold"/>
                                        <p:tgtEl>
                                          <p:spTgt spid="38916"/>
                                        </p:tgtEl>
                                        <p:attrNameLst>
                                          <p:attrName>ppt_h</p:attrName>
                                        </p:attrNameLst>
                                      </p:cBhvr>
                                      <p:tavLst>
                                        <p:tav tm="0">
                                          <p:val>
                                            <p:strVal val="#ppt_h"/>
                                          </p:val>
                                        </p:tav>
                                        <p:tav tm="100000">
                                          <p:val>
                                            <p:strVal val="#ppt_h"/>
                                          </p:val>
                                        </p:tav>
                                      </p:tavLst>
                                    </p:anim>
                                    <p:animEffect transition="in" filter="fade">
                                      <p:cBhvr>
                                        <p:cTn id="9" dur="1000"/>
                                        <p:tgtEl>
                                          <p:spTgt spid="38916"/>
                                        </p:tgtEl>
                                      </p:cBhvr>
                                    </p:animEffect>
                                  </p:childTnLst>
                                </p:cTn>
                              </p:par>
                              <p:par>
                                <p:cTn id="10" presetID="55" presetClass="entr" presetSubtype="0" fill="hold" nodeType="withEffect">
                                  <p:stCondLst>
                                    <p:cond delay="0"/>
                                  </p:stCondLst>
                                  <p:childTnLst>
                                    <p:set>
                                      <p:cBhvr>
                                        <p:cTn id="11" dur="1" fill="hold">
                                          <p:stCondLst>
                                            <p:cond delay="0"/>
                                          </p:stCondLst>
                                        </p:cTn>
                                        <p:tgtEl>
                                          <p:spTgt spid="38918"/>
                                        </p:tgtEl>
                                        <p:attrNameLst>
                                          <p:attrName>style.visibility</p:attrName>
                                        </p:attrNameLst>
                                      </p:cBhvr>
                                      <p:to>
                                        <p:strVal val="visible"/>
                                      </p:to>
                                    </p:set>
                                    <p:anim calcmode="lin" valueType="num">
                                      <p:cBhvr>
                                        <p:cTn id="12" dur="1000" fill="hold"/>
                                        <p:tgtEl>
                                          <p:spTgt spid="38918"/>
                                        </p:tgtEl>
                                        <p:attrNameLst>
                                          <p:attrName>ppt_w</p:attrName>
                                        </p:attrNameLst>
                                      </p:cBhvr>
                                      <p:tavLst>
                                        <p:tav tm="0">
                                          <p:val>
                                            <p:strVal val="#ppt_w*0.70"/>
                                          </p:val>
                                        </p:tav>
                                        <p:tav tm="100000">
                                          <p:val>
                                            <p:strVal val="#ppt_w"/>
                                          </p:val>
                                        </p:tav>
                                      </p:tavLst>
                                    </p:anim>
                                    <p:anim calcmode="lin" valueType="num">
                                      <p:cBhvr>
                                        <p:cTn id="13" dur="1000" fill="hold"/>
                                        <p:tgtEl>
                                          <p:spTgt spid="38918"/>
                                        </p:tgtEl>
                                        <p:attrNameLst>
                                          <p:attrName>ppt_h</p:attrName>
                                        </p:attrNameLst>
                                      </p:cBhvr>
                                      <p:tavLst>
                                        <p:tav tm="0">
                                          <p:val>
                                            <p:strVal val="#ppt_h"/>
                                          </p:val>
                                        </p:tav>
                                        <p:tav tm="100000">
                                          <p:val>
                                            <p:strVal val="#ppt_h"/>
                                          </p:val>
                                        </p:tav>
                                      </p:tavLst>
                                    </p:anim>
                                    <p:animEffect transition="in" filter="fade">
                                      <p:cBhvr>
                                        <p:cTn id="14" dur="1000"/>
                                        <p:tgtEl>
                                          <p:spTgt spid="38918"/>
                                        </p:tgtEl>
                                      </p:cBhvr>
                                    </p:animEffect>
                                  </p:childTnLst>
                                </p:cTn>
                              </p:par>
                              <p:par>
                                <p:cTn id="15" presetID="55" presetClass="entr" presetSubtype="0" fill="hold" nodeType="withEffect">
                                  <p:stCondLst>
                                    <p:cond delay="0"/>
                                  </p:stCondLst>
                                  <p:childTnLst>
                                    <p:set>
                                      <p:cBhvr>
                                        <p:cTn id="16" dur="1" fill="hold">
                                          <p:stCondLst>
                                            <p:cond delay="0"/>
                                          </p:stCondLst>
                                        </p:cTn>
                                        <p:tgtEl>
                                          <p:spTgt spid="38919"/>
                                        </p:tgtEl>
                                        <p:attrNameLst>
                                          <p:attrName>style.visibility</p:attrName>
                                        </p:attrNameLst>
                                      </p:cBhvr>
                                      <p:to>
                                        <p:strVal val="visible"/>
                                      </p:to>
                                    </p:set>
                                    <p:anim calcmode="lin" valueType="num">
                                      <p:cBhvr>
                                        <p:cTn id="17" dur="1000" fill="hold"/>
                                        <p:tgtEl>
                                          <p:spTgt spid="38919"/>
                                        </p:tgtEl>
                                        <p:attrNameLst>
                                          <p:attrName>ppt_w</p:attrName>
                                        </p:attrNameLst>
                                      </p:cBhvr>
                                      <p:tavLst>
                                        <p:tav tm="0">
                                          <p:val>
                                            <p:strVal val="#ppt_w*0.70"/>
                                          </p:val>
                                        </p:tav>
                                        <p:tav tm="100000">
                                          <p:val>
                                            <p:strVal val="#ppt_w"/>
                                          </p:val>
                                        </p:tav>
                                      </p:tavLst>
                                    </p:anim>
                                    <p:anim calcmode="lin" valueType="num">
                                      <p:cBhvr>
                                        <p:cTn id="18" dur="1000" fill="hold"/>
                                        <p:tgtEl>
                                          <p:spTgt spid="38919"/>
                                        </p:tgtEl>
                                        <p:attrNameLst>
                                          <p:attrName>ppt_h</p:attrName>
                                        </p:attrNameLst>
                                      </p:cBhvr>
                                      <p:tavLst>
                                        <p:tav tm="0">
                                          <p:val>
                                            <p:strVal val="#ppt_h"/>
                                          </p:val>
                                        </p:tav>
                                        <p:tav tm="100000">
                                          <p:val>
                                            <p:strVal val="#ppt_h"/>
                                          </p:val>
                                        </p:tav>
                                      </p:tavLst>
                                    </p:anim>
                                    <p:animEffect transition="in" filter="fade">
                                      <p:cBhvr>
                                        <p:cTn id="19" dur="1000"/>
                                        <p:tgtEl>
                                          <p:spTgt spid="38919"/>
                                        </p:tgtEl>
                                      </p:cBhvr>
                                    </p:animEffect>
                                  </p:childTnLst>
                                </p:cTn>
                              </p:par>
                              <p:par>
                                <p:cTn id="20" presetID="55" presetClass="entr" presetSubtype="0" fill="hold" nodeType="withEffect">
                                  <p:stCondLst>
                                    <p:cond delay="0"/>
                                  </p:stCondLst>
                                  <p:childTnLst>
                                    <p:set>
                                      <p:cBhvr>
                                        <p:cTn id="21" dur="1" fill="hold">
                                          <p:stCondLst>
                                            <p:cond delay="0"/>
                                          </p:stCondLst>
                                        </p:cTn>
                                        <p:tgtEl>
                                          <p:spTgt spid="38920"/>
                                        </p:tgtEl>
                                        <p:attrNameLst>
                                          <p:attrName>style.visibility</p:attrName>
                                        </p:attrNameLst>
                                      </p:cBhvr>
                                      <p:to>
                                        <p:strVal val="visible"/>
                                      </p:to>
                                    </p:set>
                                    <p:anim calcmode="lin" valueType="num">
                                      <p:cBhvr>
                                        <p:cTn id="22" dur="1000" fill="hold"/>
                                        <p:tgtEl>
                                          <p:spTgt spid="38920"/>
                                        </p:tgtEl>
                                        <p:attrNameLst>
                                          <p:attrName>ppt_w</p:attrName>
                                        </p:attrNameLst>
                                      </p:cBhvr>
                                      <p:tavLst>
                                        <p:tav tm="0">
                                          <p:val>
                                            <p:strVal val="#ppt_w*0.70"/>
                                          </p:val>
                                        </p:tav>
                                        <p:tav tm="100000">
                                          <p:val>
                                            <p:strVal val="#ppt_w"/>
                                          </p:val>
                                        </p:tav>
                                      </p:tavLst>
                                    </p:anim>
                                    <p:anim calcmode="lin" valueType="num">
                                      <p:cBhvr>
                                        <p:cTn id="23" dur="1000" fill="hold"/>
                                        <p:tgtEl>
                                          <p:spTgt spid="38920"/>
                                        </p:tgtEl>
                                        <p:attrNameLst>
                                          <p:attrName>ppt_h</p:attrName>
                                        </p:attrNameLst>
                                      </p:cBhvr>
                                      <p:tavLst>
                                        <p:tav tm="0">
                                          <p:val>
                                            <p:strVal val="#ppt_h"/>
                                          </p:val>
                                        </p:tav>
                                        <p:tav tm="100000">
                                          <p:val>
                                            <p:strVal val="#ppt_h"/>
                                          </p:val>
                                        </p:tav>
                                      </p:tavLst>
                                    </p:anim>
                                    <p:animEffect transition="in" filter="fade">
                                      <p:cBhvr>
                                        <p:cTn id="24" dur="1000"/>
                                        <p:tgtEl>
                                          <p:spTgt spid="38920"/>
                                        </p:tgtEl>
                                      </p:cBhvr>
                                    </p:animEffect>
                                  </p:childTnLst>
                                </p:cTn>
                              </p:par>
                              <p:par>
                                <p:cTn id="25" presetID="55" presetClass="entr" presetSubtype="0" fill="hold" nodeType="withEffect">
                                  <p:stCondLst>
                                    <p:cond delay="0"/>
                                  </p:stCondLst>
                                  <p:childTnLst>
                                    <p:set>
                                      <p:cBhvr>
                                        <p:cTn id="26" dur="1" fill="hold">
                                          <p:stCondLst>
                                            <p:cond delay="0"/>
                                          </p:stCondLst>
                                        </p:cTn>
                                        <p:tgtEl>
                                          <p:spTgt spid="38921"/>
                                        </p:tgtEl>
                                        <p:attrNameLst>
                                          <p:attrName>style.visibility</p:attrName>
                                        </p:attrNameLst>
                                      </p:cBhvr>
                                      <p:to>
                                        <p:strVal val="visible"/>
                                      </p:to>
                                    </p:set>
                                    <p:anim calcmode="lin" valueType="num">
                                      <p:cBhvr>
                                        <p:cTn id="27" dur="1000" fill="hold"/>
                                        <p:tgtEl>
                                          <p:spTgt spid="38921"/>
                                        </p:tgtEl>
                                        <p:attrNameLst>
                                          <p:attrName>ppt_w</p:attrName>
                                        </p:attrNameLst>
                                      </p:cBhvr>
                                      <p:tavLst>
                                        <p:tav tm="0">
                                          <p:val>
                                            <p:strVal val="#ppt_w*0.70"/>
                                          </p:val>
                                        </p:tav>
                                        <p:tav tm="100000">
                                          <p:val>
                                            <p:strVal val="#ppt_w"/>
                                          </p:val>
                                        </p:tav>
                                      </p:tavLst>
                                    </p:anim>
                                    <p:anim calcmode="lin" valueType="num">
                                      <p:cBhvr>
                                        <p:cTn id="28" dur="1000" fill="hold"/>
                                        <p:tgtEl>
                                          <p:spTgt spid="38921"/>
                                        </p:tgtEl>
                                        <p:attrNameLst>
                                          <p:attrName>ppt_h</p:attrName>
                                        </p:attrNameLst>
                                      </p:cBhvr>
                                      <p:tavLst>
                                        <p:tav tm="0">
                                          <p:val>
                                            <p:strVal val="#ppt_h"/>
                                          </p:val>
                                        </p:tav>
                                        <p:tav tm="100000">
                                          <p:val>
                                            <p:strVal val="#ppt_h"/>
                                          </p:val>
                                        </p:tav>
                                      </p:tavLst>
                                    </p:anim>
                                    <p:animEffect transition="in" filter="fade">
                                      <p:cBhvr>
                                        <p:cTn id="29" dur="1000"/>
                                        <p:tgtEl>
                                          <p:spTgt spid="38921"/>
                                        </p:tgtEl>
                                      </p:cBhvr>
                                    </p:animEffect>
                                  </p:childTnLst>
                                </p:cTn>
                              </p:par>
                              <p:par>
                                <p:cTn id="30" presetID="55" presetClass="entr" presetSubtype="0" fill="hold" nodeType="withEffect">
                                  <p:stCondLst>
                                    <p:cond delay="0"/>
                                  </p:stCondLst>
                                  <p:childTnLst>
                                    <p:set>
                                      <p:cBhvr>
                                        <p:cTn id="31" dur="1" fill="hold">
                                          <p:stCondLst>
                                            <p:cond delay="0"/>
                                          </p:stCondLst>
                                        </p:cTn>
                                        <p:tgtEl>
                                          <p:spTgt spid="38922"/>
                                        </p:tgtEl>
                                        <p:attrNameLst>
                                          <p:attrName>style.visibility</p:attrName>
                                        </p:attrNameLst>
                                      </p:cBhvr>
                                      <p:to>
                                        <p:strVal val="visible"/>
                                      </p:to>
                                    </p:set>
                                    <p:anim calcmode="lin" valueType="num">
                                      <p:cBhvr>
                                        <p:cTn id="32" dur="1000" fill="hold"/>
                                        <p:tgtEl>
                                          <p:spTgt spid="38922"/>
                                        </p:tgtEl>
                                        <p:attrNameLst>
                                          <p:attrName>ppt_w</p:attrName>
                                        </p:attrNameLst>
                                      </p:cBhvr>
                                      <p:tavLst>
                                        <p:tav tm="0">
                                          <p:val>
                                            <p:strVal val="#ppt_w*0.70"/>
                                          </p:val>
                                        </p:tav>
                                        <p:tav tm="100000">
                                          <p:val>
                                            <p:strVal val="#ppt_w"/>
                                          </p:val>
                                        </p:tav>
                                      </p:tavLst>
                                    </p:anim>
                                    <p:anim calcmode="lin" valueType="num">
                                      <p:cBhvr>
                                        <p:cTn id="33" dur="1000" fill="hold"/>
                                        <p:tgtEl>
                                          <p:spTgt spid="38922"/>
                                        </p:tgtEl>
                                        <p:attrNameLst>
                                          <p:attrName>ppt_h</p:attrName>
                                        </p:attrNameLst>
                                      </p:cBhvr>
                                      <p:tavLst>
                                        <p:tav tm="0">
                                          <p:val>
                                            <p:strVal val="#ppt_h"/>
                                          </p:val>
                                        </p:tav>
                                        <p:tav tm="100000">
                                          <p:val>
                                            <p:strVal val="#ppt_h"/>
                                          </p:val>
                                        </p:tav>
                                      </p:tavLst>
                                    </p:anim>
                                    <p:animEffect transition="in" filter="fade">
                                      <p:cBhvr>
                                        <p:cTn id="34" dur="1000"/>
                                        <p:tgtEl>
                                          <p:spTgt spid="38922"/>
                                        </p:tgtEl>
                                      </p:cBhvr>
                                    </p:animEffect>
                                  </p:childTnLst>
                                </p:cTn>
                              </p:par>
                              <p:par>
                                <p:cTn id="35" presetID="55" presetClass="entr" presetSubtype="0" fill="hold" nodeType="withEffect">
                                  <p:stCondLst>
                                    <p:cond delay="0"/>
                                  </p:stCondLst>
                                  <p:childTnLst>
                                    <p:set>
                                      <p:cBhvr>
                                        <p:cTn id="36" dur="1" fill="hold">
                                          <p:stCondLst>
                                            <p:cond delay="0"/>
                                          </p:stCondLst>
                                        </p:cTn>
                                        <p:tgtEl>
                                          <p:spTgt spid="38925"/>
                                        </p:tgtEl>
                                        <p:attrNameLst>
                                          <p:attrName>style.visibility</p:attrName>
                                        </p:attrNameLst>
                                      </p:cBhvr>
                                      <p:to>
                                        <p:strVal val="visible"/>
                                      </p:to>
                                    </p:set>
                                    <p:anim calcmode="lin" valueType="num">
                                      <p:cBhvr>
                                        <p:cTn id="37" dur="1000" fill="hold"/>
                                        <p:tgtEl>
                                          <p:spTgt spid="38925"/>
                                        </p:tgtEl>
                                        <p:attrNameLst>
                                          <p:attrName>ppt_w</p:attrName>
                                        </p:attrNameLst>
                                      </p:cBhvr>
                                      <p:tavLst>
                                        <p:tav tm="0">
                                          <p:val>
                                            <p:strVal val="#ppt_w*0.70"/>
                                          </p:val>
                                        </p:tav>
                                        <p:tav tm="100000">
                                          <p:val>
                                            <p:strVal val="#ppt_w"/>
                                          </p:val>
                                        </p:tav>
                                      </p:tavLst>
                                    </p:anim>
                                    <p:anim calcmode="lin" valueType="num">
                                      <p:cBhvr>
                                        <p:cTn id="38" dur="1000" fill="hold"/>
                                        <p:tgtEl>
                                          <p:spTgt spid="38925"/>
                                        </p:tgtEl>
                                        <p:attrNameLst>
                                          <p:attrName>ppt_h</p:attrName>
                                        </p:attrNameLst>
                                      </p:cBhvr>
                                      <p:tavLst>
                                        <p:tav tm="0">
                                          <p:val>
                                            <p:strVal val="#ppt_h"/>
                                          </p:val>
                                        </p:tav>
                                        <p:tav tm="100000">
                                          <p:val>
                                            <p:strVal val="#ppt_h"/>
                                          </p:val>
                                        </p:tav>
                                      </p:tavLst>
                                    </p:anim>
                                    <p:animEffect transition="in" filter="fade">
                                      <p:cBhvr>
                                        <p:cTn id="39" dur="1000"/>
                                        <p:tgtEl>
                                          <p:spTgt spid="38925"/>
                                        </p:tgtEl>
                                      </p:cBhvr>
                                    </p:animEffect>
                                  </p:childTnLst>
                                </p:cTn>
                              </p:par>
                              <p:par>
                                <p:cTn id="40" presetID="55" presetClass="entr" presetSubtype="0" fill="hold" nodeType="withEffect">
                                  <p:stCondLst>
                                    <p:cond delay="0"/>
                                  </p:stCondLst>
                                  <p:childTnLst>
                                    <p:set>
                                      <p:cBhvr>
                                        <p:cTn id="41" dur="1" fill="hold">
                                          <p:stCondLst>
                                            <p:cond delay="0"/>
                                          </p:stCondLst>
                                        </p:cTn>
                                        <p:tgtEl>
                                          <p:spTgt spid="38923"/>
                                        </p:tgtEl>
                                        <p:attrNameLst>
                                          <p:attrName>style.visibility</p:attrName>
                                        </p:attrNameLst>
                                      </p:cBhvr>
                                      <p:to>
                                        <p:strVal val="visible"/>
                                      </p:to>
                                    </p:set>
                                    <p:anim calcmode="lin" valueType="num">
                                      <p:cBhvr>
                                        <p:cTn id="42" dur="1000" fill="hold"/>
                                        <p:tgtEl>
                                          <p:spTgt spid="38923"/>
                                        </p:tgtEl>
                                        <p:attrNameLst>
                                          <p:attrName>ppt_w</p:attrName>
                                        </p:attrNameLst>
                                      </p:cBhvr>
                                      <p:tavLst>
                                        <p:tav tm="0">
                                          <p:val>
                                            <p:strVal val="#ppt_w*0.70"/>
                                          </p:val>
                                        </p:tav>
                                        <p:tav tm="100000">
                                          <p:val>
                                            <p:strVal val="#ppt_w"/>
                                          </p:val>
                                        </p:tav>
                                      </p:tavLst>
                                    </p:anim>
                                    <p:anim calcmode="lin" valueType="num">
                                      <p:cBhvr>
                                        <p:cTn id="43" dur="1000" fill="hold"/>
                                        <p:tgtEl>
                                          <p:spTgt spid="38923"/>
                                        </p:tgtEl>
                                        <p:attrNameLst>
                                          <p:attrName>ppt_h</p:attrName>
                                        </p:attrNameLst>
                                      </p:cBhvr>
                                      <p:tavLst>
                                        <p:tav tm="0">
                                          <p:val>
                                            <p:strVal val="#ppt_h"/>
                                          </p:val>
                                        </p:tav>
                                        <p:tav tm="100000">
                                          <p:val>
                                            <p:strVal val="#ppt_h"/>
                                          </p:val>
                                        </p:tav>
                                      </p:tavLst>
                                    </p:anim>
                                    <p:animEffect transition="in" filter="fade">
                                      <p:cBhvr>
                                        <p:cTn id="44" dur="1000"/>
                                        <p:tgtEl>
                                          <p:spTgt spid="38923"/>
                                        </p:tgtEl>
                                      </p:cBhvr>
                                    </p:animEffect>
                                  </p:childTnLst>
                                </p:cTn>
                              </p:par>
                              <p:par>
                                <p:cTn id="45" presetID="55" presetClass="entr" presetSubtype="0" fill="hold" nodeType="withEffect">
                                  <p:stCondLst>
                                    <p:cond delay="0"/>
                                  </p:stCondLst>
                                  <p:childTnLst>
                                    <p:set>
                                      <p:cBhvr>
                                        <p:cTn id="46" dur="1" fill="hold">
                                          <p:stCondLst>
                                            <p:cond delay="0"/>
                                          </p:stCondLst>
                                        </p:cTn>
                                        <p:tgtEl>
                                          <p:spTgt spid="38926"/>
                                        </p:tgtEl>
                                        <p:attrNameLst>
                                          <p:attrName>style.visibility</p:attrName>
                                        </p:attrNameLst>
                                      </p:cBhvr>
                                      <p:to>
                                        <p:strVal val="visible"/>
                                      </p:to>
                                    </p:set>
                                    <p:anim calcmode="lin" valueType="num">
                                      <p:cBhvr>
                                        <p:cTn id="47" dur="1000" fill="hold"/>
                                        <p:tgtEl>
                                          <p:spTgt spid="38926"/>
                                        </p:tgtEl>
                                        <p:attrNameLst>
                                          <p:attrName>ppt_w</p:attrName>
                                        </p:attrNameLst>
                                      </p:cBhvr>
                                      <p:tavLst>
                                        <p:tav tm="0">
                                          <p:val>
                                            <p:strVal val="#ppt_w*0.70"/>
                                          </p:val>
                                        </p:tav>
                                        <p:tav tm="100000">
                                          <p:val>
                                            <p:strVal val="#ppt_w"/>
                                          </p:val>
                                        </p:tav>
                                      </p:tavLst>
                                    </p:anim>
                                    <p:anim calcmode="lin" valueType="num">
                                      <p:cBhvr>
                                        <p:cTn id="48" dur="1000" fill="hold"/>
                                        <p:tgtEl>
                                          <p:spTgt spid="38926"/>
                                        </p:tgtEl>
                                        <p:attrNameLst>
                                          <p:attrName>ppt_h</p:attrName>
                                        </p:attrNameLst>
                                      </p:cBhvr>
                                      <p:tavLst>
                                        <p:tav tm="0">
                                          <p:val>
                                            <p:strVal val="#ppt_h"/>
                                          </p:val>
                                        </p:tav>
                                        <p:tav tm="100000">
                                          <p:val>
                                            <p:strVal val="#ppt_h"/>
                                          </p:val>
                                        </p:tav>
                                      </p:tavLst>
                                    </p:anim>
                                    <p:animEffect transition="in" filter="fade">
                                      <p:cBhvr>
                                        <p:cTn id="49" dur="1000"/>
                                        <p:tgtEl>
                                          <p:spTgt spid="38926"/>
                                        </p:tgtEl>
                                      </p:cBhvr>
                                    </p:animEffect>
                                  </p:childTnLst>
                                </p:cTn>
                              </p:par>
                              <p:par>
                                <p:cTn id="50" presetID="55"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ppt_w</p:attrName>
                                        </p:attrNameLst>
                                      </p:cBhvr>
                                      <p:tavLst>
                                        <p:tav tm="0">
                                          <p:val>
                                            <p:strVal val="#ppt_w*0.70"/>
                                          </p:val>
                                        </p:tav>
                                        <p:tav tm="100000">
                                          <p:val>
                                            <p:strVal val="#ppt_w"/>
                                          </p:val>
                                        </p:tav>
                                      </p:tavLst>
                                    </p:anim>
                                    <p:anim calcmode="lin" valueType="num">
                                      <p:cBhvr>
                                        <p:cTn id="53" dur="1000" fill="hold"/>
                                        <p:tgtEl>
                                          <p:spTgt spid="19"/>
                                        </p:tgtEl>
                                        <p:attrNameLst>
                                          <p:attrName>ppt_h</p:attrName>
                                        </p:attrNameLst>
                                      </p:cBhvr>
                                      <p:tavLst>
                                        <p:tav tm="0">
                                          <p:val>
                                            <p:strVal val="#ppt_h"/>
                                          </p:val>
                                        </p:tav>
                                        <p:tav tm="100000">
                                          <p:val>
                                            <p:strVal val="#ppt_h"/>
                                          </p:val>
                                        </p:tav>
                                      </p:tavLst>
                                    </p:anim>
                                    <p:animEffect transition="in" filter="fade">
                                      <p:cBhvr>
                                        <p:cTn id="5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39FAD6AF-DBB3-4F53-B9C3-1227BE10E0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763"/>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1">
            <a:extLst>
              <a:ext uri="{FF2B5EF4-FFF2-40B4-BE49-F238E27FC236}">
                <a16:creationId xmlns:a16="http://schemas.microsoft.com/office/drawing/2014/main" id="{8C6720A9-A80A-4111-8A66-ED1F87614CB5}"/>
              </a:ext>
            </a:extLst>
          </p:cNvPr>
          <p:cNvSpPr txBox="1">
            <a:spLocks noChangeArrowheads="1"/>
          </p:cNvSpPr>
          <p:nvPr/>
        </p:nvSpPr>
        <p:spPr bwMode="auto">
          <a:xfrm>
            <a:off x="1295400" y="304800"/>
            <a:ext cx="2819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4400" b="1">
                <a:solidFill>
                  <a:srgbClr val="002060"/>
                </a:solidFill>
                <a:latin typeface="Palatino Linotype" panose="02040502050505030304" pitchFamily="18" charset="0"/>
              </a:rPr>
              <a:t> Tập đọc</a:t>
            </a:r>
          </a:p>
        </p:txBody>
      </p:sp>
      <p:sp>
        <p:nvSpPr>
          <p:cNvPr id="8196" name="TextBox 1">
            <a:extLst>
              <a:ext uri="{FF2B5EF4-FFF2-40B4-BE49-F238E27FC236}">
                <a16:creationId xmlns:a16="http://schemas.microsoft.com/office/drawing/2014/main" id="{65A1E311-2F2E-4AA9-B765-493F998E0B92}"/>
              </a:ext>
            </a:extLst>
          </p:cNvPr>
          <p:cNvSpPr txBox="1">
            <a:spLocks noChangeArrowheads="1"/>
          </p:cNvSpPr>
          <p:nvPr/>
        </p:nvSpPr>
        <p:spPr bwMode="auto">
          <a:xfrm>
            <a:off x="228600" y="1284288"/>
            <a:ext cx="1057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solidFill>
                  <a:srgbClr val="002060"/>
                </a:solidFill>
                <a:latin typeface="Palatino Linotype" panose="02040502050505030304" pitchFamily="18" charset="0"/>
              </a:rPr>
              <a:t>Bài:</a:t>
            </a:r>
          </a:p>
        </p:txBody>
      </p:sp>
      <p:sp>
        <p:nvSpPr>
          <p:cNvPr id="8197" name="TextBox 1">
            <a:extLst>
              <a:ext uri="{FF2B5EF4-FFF2-40B4-BE49-F238E27FC236}">
                <a16:creationId xmlns:a16="http://schemas.microsoft.com/office/drawing/2014/main" id="{3D73CFDF-BBC1-4C24-88E8-618B9508F3D6}"/>
              </a:ext>
            </a:extLst>
          </p:cNvPr>
          <p:cNvSpPr txBox="1">
            <a:spLocks noChangeArrowheads="1"/>
          </p:cNvSpPr>
          <p:nvPr/>
        </p:nvSpPr>
        <p:spPr bwMode="auto">
          <a:xfrm>
            <a:off x="2438400" y="19050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002060"/>
                </a:solidFill>
                <a:latin typeface="Palatino Linotype" panose="02040502050505030304" pitchFamily="18" charset="0"/>
              </a:rPr>
              <a:t>Theo Mai Văn Tạo</a:t>
            </a:r>
          </a:p>
        </p:txBody>
      </p:sp>
      <p:sp>
        <p:nvSpPr>
          <p:cNvPr id="8198" name="WordArt 6">
            <a:extLst>
              <a:ext uri="{FF2B5EF4-FFF2-40B4-BE49-F238E27FC236}">
                <a16:creationId xmlns:a16="http://schemas.microsoft.com/office/drawing/2014/main" id="{24FE166E-C072-4A9D-B35F-0FEF2F187737}"/>
              </a:ext>
            </a:extLst>
          </p:cNvPr>
          <p:cNvSpPr>
            <a:spLocks noChangeArrowheads="1" noChangeShapeType="1"/>
          </p:cNvSpPr>
          <p:nvPr/>
        </p:nvSpPr>
        <p:spPr bwMode="auto">
          <a:xfrm>
            <a:off x="1524000" y="1152525"/>
            <a:ext cx="3505200" cy="600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effectLst>
                  <a:outerShdw dist="45791" dir="2021404" algn="ctr" rotWithShape="0">
                    <a:srgbClr val="B2B2B2">
                      <a:alpha val="75000"/>
                    </a:srgbClr>
                  </a:outerShdw>
                </a:effectLst>
                <a:latin typeface="Times New Roman" panose="02020603050405020304" pitchFamily="18" charset="0"/>
                <a:cs typeface="Times New Roman" panose="02020603050405020304" pitchFamily="18" charset="0"/>
              </a:rPr>
              <a:t>Đất Cà Mau</a:t>
            </a:r>
          </a:p>
        </p:txBody>
      </p:sp>
      <p:sp>
        <p:nvSpPr>
          <p:cNvPr id="8199" name="TextBox 1">
            <a:extLst>
              <a:ext uri="{FF2B5EF4-FFF2-40B4-BE49-F238E27FC236}">
                <a16:creationId xmlns:a16="http://schemas.microsoft.com/office/drawing/2014/main" id="{882F8C29-5047-41F5-BCF0-98BC7BEDE8CD}"/>
              </a:ext>
            </a:extLst>
          </p:cNvPr>
          <p:cNvSpPr txBox="1">
            <a:spLocks noChangeArrowheads="1"/>
          </p:cNvSpPr>
          <p:nvPr/>
        </p:nvSpPr>
        <p:spPr bwMode="auto">
          <a:xfrm>
            <a:off x="533400" y="2522538"/>
            <a:ext cx="3886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rgbClr val="7030A0"/>
                </a:solidFill>
                <a:latin typeface="Palatino Linotype" panose="02040502050505030304" pitchFamily="18" charset="0"/>
              </a:rPr>
              <a:t>Sách Tiếng việt 5 tập 1 Trang 89 và 90</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68793"/>
    </mc:Choice>
    <mc:Fallback xmlns="">
      <p:transition advTm="6879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1000"/>
                                        <p:tgtEl>
                                          <p:spTgt spid="8198"/>
                                        </p:tgtEl>
                                      </p:cBhvr>
                                    </p:animEffect>
                                    <p:anim calcmode="lin" valueType="num">
                                      <p:cBhvr>
                                        <p:cTn id="13" dur="1000" fill="hold"/>
                                        <p:tgtEl>
                                          <p:spTgt spid="8198"/>
                                        </p:tgtEl>
                                        <p:attrNameLst>
                                          <p:attrName>ppt_x</p:attrName>
                                        </p:attrNameLst>
                                      </p:cBhvr>
                                      <p:tavLst>
                                        <p:tav tm="0">
                                          <p:val>
                                            <p:strVal val="#ppt_x"/>
                                          </p:val>
                                        </p:tav>
                                        <p:tav tm="100000">
                                          <p:val>
                                            <p:strVal val="#ppt_x"/>
                                          </p:val>
                                        </p:tav>
                                      </p:tavLst>
                                    </p:anim>
                                    <p:anim calcmode="lin" valueType="num">
                                      <p:cBhvr>
                                        <p:cTn id="14" dur="1000" fill="hold"/>
                                        <p:tgtEl>
                                          <p:spTgt spid="819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fade">
                                      <p:cBhvr>
                                        <p:cTn id="17" dur="1000"/>
                                        <p:tgtEl>
                                          <p:spTgt spid="8196"/>
                                        </p:tgtEl>
                                      </p:cBhvr>
                                    </p:animEffect>
                                    <p:anim calcmode="lin" valueType="num">
                                      <p:cBhvr>
                                        <p:cTn id="18" dur="1000" fill="hold"/>
                                        <p:tgtEl>
                                          <p:spTgt spid="8196"/>
                                        </p:tgtEl>
                                        <p:attrNameLst>
                                          <p:attrName>ppt_x</p:attrName>
                                        </p:attrNameLst>
                                      </p:cBhvr>
                                      <p:tavLst>
                                        <p:tav tm="0">
                                          <p:val>
                                            <p:strVal val="#ppt_x"/>
                                          </p:val>
                                        </p:tav>
                                        <p:tav tm="100000">
                                          <p:val>
                                            <p:strVal val="#ppt_x"/>
                                          </p:val>
                                        </p:tav>
                                      </p:tavLst>
                                    </p:anim>
                                    <p:anim calcmode="lin" valueType="num">
                                      <p:cBhvr>
                                        <p:cTn id="1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197"/>
                                        </p:tgtEl>
                                        <p:attrNameLst>
                                          <p:attrName>style.visibility</p:attrName>
                                        </p:attrNameLst>
                                      </p:cBhvr>
                                      <p:to>
                                        <p:strVal val="visible"/>
                                      </p:to>
                                    </p:set>
                                    <p:animEffect transition="in" filter="barn(inVertical)">
                                      <p:cBhvr>
                                        <p:cTn id="24" dur="500"/>
                                        <p:tgtEl>
                                          <p:spTgt spid="819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199"/>
                                        </p:tgtEl>
                                        <p:attrNameLst>
                                          <p:attrName>style.visibility</p:attrName>
                                        </p:attrNameLst>
                                      </p:cBhvr>
                                      <p:to>
                                        <p:strVal val="visible"/>
                                      </p:to>
                                    </p:set>
                                    <p:animEffect transition="in" filter="fade">
                                      <p:cBhvr>
                                        <p:cTn id="29" dur="1000"/>
                                        <p:tgtEl>
                                          <p:spTgt spid="8199"/>
                                        </p:tgtEl>
                                      </p:cBhvr>
                                    </p:animEffect>
                                    <p:anim calcmode="lin" valueType="num">
                                      <p:cBhvr>
                                        <p:cTn id="30" dur="1000" fill="hold"/>
                                        <p:tgtEl>
                                          <p:spTgt spid="8199"/>
                                        </p:tgtEl>
                                        <p:attrNameLst>
                                          <p:attrName>ppt_x</p:attrName>
                                        </p:attrNameLst>
                                      </p:cBhvr>
                                      <p:tavLst>
                                        <p:tav tm="0">
                                          <p:val>
                                            <p:strVal val="#ppt_x"/>
                                          </p:val>
                                        </p:tav>
                                        <p:tav tm="100000">
                                          <p:val>
                                            <p:strVal val="#ppt_x"/>
                                          </p:val>
                                        </p:tav>
                                      </p:tavLst>
                                    </p:anim>
                                    <p:anim calcmode="lin" valueType="num">
                                      <p:cBhvr>
                                        <p:cTn id="31" dur="1000" fill="hold"/>
                                        <p:tgtEl>
                                          <p:spTgt spid="81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P spid="8197" grpId="0"/>
      <p:bldP spid="819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Administrator\Desktop\camau.jpg">
            <a:extLst>
              <a:ext uri="{FF2B5EF4-FFF2-40B4-BE49-F238E27FC236}">
                <a16:creationId xmlns:a16="http://schemas.microsoft.com/office/drawing/2014/main" id="{30FD7B99-A015-436B-9767-EA8BADAA6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0638"/>
            <a:ext cx="12039600"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1">
            <a:extLst>
              <a:ext uri="{FF2B5EF4-FFF2-40B4-BE49-F238E27FC236}">
                <a16:creationId xmlns:a16="http://schemas.microsoft.com/office/drawing/2014/main" id="{F4611F31-95C2-43EE-9626-7206E20604ED}"/>
              </a:ext>
            </a:extLst>
          </p:cNvPr>
          <p:cNvSpPr txBox="1">
            <a:spLocks noChangeArrowheads="1"/>
          </p:cNvSpPr>
          <p:nvPr/>
        </p:nvSpPr>
        <p:spPr bwMode="auto">
          <a:xfrm>
            <a:off x="304800" y="5949950"/>
            <a:ext cx="11887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latin typeface="Times New Roman" panose="02020603050405020304" pitchFamily="18" charset="0"/>
                <a:cs typeface="Times New Roman" panose="02020603050405020304" pitchFamily="18" charset="0"/>
              </a:rPr>
              <a:t>Tháng 6/2009 Mũi Cà Mau được UNESCO công nhận là khu dự trữ sinh quyển thế giới, đồng thời nơi này cũng được công nhận là Khu du lịch Quốc gia. </a:t>
            </a:r>
          </a:p>
        </p:txBody>
      </p:sp>
    </p:spTree>
  </p:cSld>
  <p:clrMapOvr>
    <a:masterClrMapping/>
  </p:clrMapOvr>
  <mc:AlternateContent xmlns:mc="http://schemas.openxmlformats.org/markup-compatibility/2006" xmlns:p14="http://schemas.microsoft.com/office/powerpoint/2010/main">
    <mc:Choice Requires="p14">
      <p:transition p14:dur="0" advTm="31533"/>
    </mc:Choice>
    <mc:Fallback xmlns="">
      <p:transition advTm="3153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3" name="Picture 11" descr="C:\Users\Administrator\Desktop\maxresdefault.jpg">
            <a:extLst>
              <a:ext uri="{FF2B5EF4-FFF2-40B4-BE49-F238E27FC236}">
                <a16:creationId xmlns:a16="http://schemas.microsoft.com/office/drawing/2014/main" id="{18E1481E-5A58-4F2B-AE53-07C7DA75E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175"/>
            <a:ext cx="601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15.jpg">
            <a:extLst>
              <a:ext uri="{FF2B5EF4-FFF2-40B4-BE49-F238E27FC236}">
                <a16:creationId xmlns:a16="http://schemas.microsoft.com/office/drawing/2014/main" id="{77C0530A-48E7-423B-9CCD-160B2470AA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0"/>
            <a:ext cx="556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Oval 7">
            <a:extLst>
              <a:ext uri="{FF2B5EF4-FFF2-40B4-BE49-F238E27FC236}">
                <a16:creationId xmlns:a16="http://schemas.microsoft.com/office/drawing/2014/main" id="{0D7B4B89-512C-415F-8D02-70DC4DC63AD4}"/>
              </a:ext>
            </a:extLst>
          </p:cNvPr>
          <p:cNvSpPr>
            <a:spLocks noChangeArrowheads="1"/>
          </p:cNvSpPr>
          <p:nvPr/>
        </p:nvSpPr>
        <p:spPr bwMode="auto">
          <a:xfrm>
            <a:off x="3276600" y="6324600"/>
            <a:ext cx="2286000" cy="533400"/>
          </a:xfrm>
          <a:prstGeom prst="ellipse">
            <a:avLst/>
          </a:prstGeom>
          <a:solidFill>
            <a:srgbClr val="FFCC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41989" name="Oval 8">
            <a:extLst>
              <a:ext uri="{FF2B5EF4-FFF2-40B4-BE49-F238E27FC236}">
                <a16:creationId xmlns:a16="http://schemas.microsoft.com/office/drawing/2014/main" id="{C9760D21-986C-4740-9C88-CDA988657DF5}"/>
              </a:ext>
            </a:extLst>
          </p:cNvPr>
          <p:cNvSpPr>
            <a:spLocks noChangeArrowheads="1"/>
          </p:cNvSpPr>
          <p:nvPr/>
        </p:nvSpPr>
        <p:spPr bwMode="auto">
          <a:xfrm>
            <a:off x="8001000" y="6324600"/>
            <a:ext cx="2362200" cy="533400"/>
          </a:xfrm>
          <a:prstGeom prst="ellipse">
            <a:avLst/>
          </a:prstGeom>
          <a:solidFill>
            <a:srgbClr val="FFCC00"/>
          </a:solidFill>
          <a:ln w="9525">
            <a:solidFill>
              <a:srgbClr val="FFFF99"/>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2" name="WordArt 9">
            <a:extLst>
              <a:ext uri="{FF2B5EF4-FFF2-40B4-BE49-F238E27FC236}">
                <a16:creationId xmlns:a16="http://schemas.microsoft.com/office/drawing/2014/main" id="{448BA2FF-DED6-41A7-9F16-298678C8DFEC}"/>
              </a:ext>
            </a:extLst>
          </p:cNvPr>
          <p:cNvSpPr>
            <a:spLocks noChangeArrowheads="1" noChangeShapeType="1"/>
          </p:cNvSpPr>
          <p:nvPr/>
        </p:nvSpPr>
        <p:spPr bwMode="auto">
          <a:xfrm>
            <a:off x="8382000" y="6381750"/>
            <a:ext cx="1590675" cy="476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b="1" kern="10">
                <a:solidFill>
                  <a:srgbClr val="0000FF"/>
                </a:solidFill>
                <a:effectLst>
                  <a:outerShdw dist="45791" dir="2021404" algn="ctr" rotWithShape="0">
                    <a:srgbClr val="B2B2B2">
                      <a:alpha val="78000"/>
                    </a:srgbClr>
                  </a:outerShdw>
                </a:effectLst>
                <a:latin typeface="Times New Roman" panose="02020603050405020304" pitchFamily="18" charset="0"/>
                <a:cs typeface="Times New Roman" panose="02020603050405020304" pitchFamily="18" charset="0"/>
              </a:rPr>
              <a:t>VỌNG HẢI ĐÀI</a:t>
            </a:r>
          </a:p>
        </p:txBody>
      </p:sp>
      <p:sp>
        <p:nvSpPr>
          <p:cNvPr id="41991" name="WordArt 10">
            <a:extLst>
              <a:ext uri="{FF2B5EF4-FFF2-40B4-BE49-F238E27FC236}">
                <a16:creationId xmlns:a16="http://schemas.microsoft.com/office/drawing/2014/main" id="{783E0348-751F-4B21-A79F-B5A45BF04AEF}"/>
              </a:ext>
            </a:extLst>
          </p:cNvPr>
          <p:cNvSpPr>
            <a:spLocks noChangeArrowheads="1" noChangeShapeType="1"/>
          </p:cNvSpPr>
          <p:nvPr/>
        </p:nvSpPr>
        <p:spPr bwMode="auto">
          <a:xfrm>
            <a:off x="3581400" y="6381750"/>
            <a:ext cx="1828800" cy="476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b="1" kern="10">
                <a:solidFill>
                  <a:srgbClr val="0000FF"/>
                </a:solidFill>
                <a:effectLst>
                  <a:outerShdw dist="45791" dir="2021404" algn="ctr" rotWithShape="0">
                    <a:srgbClr val="B2B2B2">
                      <a:alpha val="78000"/>
                    </a:srgbClr>
                  </a:outerShdw>
                </a:effectLst>
                <a:latin typeface="Times New Roman" panose="02020603050405020304" pitchFamily="18" charset="0"/>
                <a:cs typeface="Times New Roman" panose="02020603050405020304" pitchFamily="18" charset="0"/>
              </a:rPr>
              <a:t>HÒN ĐÁ BẠC</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8713"/>
    </mc:Choice>
    <mc:Fallback xmlns="">
      <p:transition advTm="871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923"/>
                                        </p:tgtEl>
                                        <p:attrNameLst>
                                          <p:attrName>style.visibility</p:attrName>
                                        </p:attrNameLst>
                                      </p:cBhvr>
                                      <p:to>
                                        <p:strVal val="visible"/>
                                      </p:to>
                                    </p:set>
                                    <p:animEffect transition="in" filter="fade">
                                      <p:cBhvr>
                                        <p:cTn id="7" dur="500"/>
                                        <p:tgtEl>
                                          <p:spTgt spid="389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991"/>
                                        </p:tgtEl>
                                        <p:attrNameLst>
                                          <p:attrName>style.visibility</p:attrName>
                                        </p:attrNameLst>
                                      </p:cBhvr>
                                      <p:to>
                                        <p:strVal val="visible"/>
                                      </p:to>
                                    </p:set>
                                    <p:animEffect transition="in" filter="fade">
                                      <p:cBhvr>
                                        <p:cTn id="12" dur="500"/>
                                        <p:tgtEl>
                                          <p:spTgt spid="4199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988"/>
                                        </p:tgtEl>
                                        <p:attrNameLst>
                                          <p:attrName>style.visibility</p:attrName>
                                        </p:attrNameLst>
                                      </p:cBhvr>
                                      <p:to>
                                        <p:strVal val="visible"/>
                                      </p:to>
                                    </p:set>
                                    <p:animEffect transition="in" filter="fade">
                                      <p:cBhvr>
                                        <p:cTn id="15" dur="500"/>
                                        <p:tgtEl>
                                          <p:spTgt spid="4198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1990"/>
                                        </p:tgtEl>
                                        <p:attrNameLst>
                                          <p:attrName>style.visibility</p:attrName>
                                        </p:attrNameLst>
                                      </p:cBhvr>
                                      <p:to>
                                        <p:strVal val="visible"/>
                                      </p:to>
                                    </p:set>
                                    <p:animEffect transition="in" filter="fade">
                                      <p:cBhvr>
                                        <p:cTn id="20" dur="500"/>
                                        <p:tgtEl>
                                          <p:spTgt spid="4199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1989"/>
                                        </p:tgtEl>
                                        <p:attrNameLst>
                                          <p:attrName>style.visibility</p:attrName>
                                        </p:attrNameLst>
                                      </p:cBhvr>
                                      <p:to>
                                        <p:strVal val="visible"/>
                                      </p:to>
                                    </p:set>
                                    <p:animEffect transition="in" filter="barn(inVertical)">
                                      <p:cBhvr>
                                        <p:cTn id="25" dur="500"/>
                                        <p:tgtEl>
                                          <p:spTgt spid="41989"/>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mages">
            <a:extLst>
              <a:ext uri="{FF2B5EF4-FFF2-40B4-BE49-F238E27FC236}">
                <a16:creationId xmlns:a16="http://schemas.microsoft.com/office/drawing/2014/main" id="{01044CF1-684D-4375-BEA1-D8CB683B0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203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5" descr="honkhoai">
            <a:hlinkClick r:id="rId3"/>
            <a:extLst>
              <a:ext uri="{FF2B5EF4-FFF2-40B4-BE49-F238E27FC236}">
                <a16:creationId xmlns:a16="http://schemas.microsoft.com/office/drawing/2014/main" id="{7558D31A-D9CD-4C9D-A449-D857FCCE9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12039600"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Oval 6">
            <a:extLst>
              <a:ext uri="{FF2B5EF4-FFF2-40B4-BE49-F238E27FC236}">
                <a16:creationId xmlns:a16="http://schemas.microsoft.com/office/drawing/2014/main" id="{6770025F-E7C2-49D1-B400-E96AD2789CEE}"/>
              </a:ext>
            </a:extLst>
          </p:cNvPr>
          <p:cNvSpPr>
            <a:spLocks noChangeArrowheads="1"/>
          </p:cNvSpPr>
          <p:nvPr/>
        </p:nvSpPr>
        <p:spPr bwMode="auto">
          <a:xfrm>
            <a:off x="4953000" y="6096000"/>
            <a:ext cx="2819400" cy="762000"/>
          </a:xfrm>
          <a:prstGeom prst="ellipse">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a:solidFill>
                  <a:srgbClr val="CC3300"/>
                </a:solidFill>
              </a:rPr>
              <a:t>ĐẢO HÒN KHOAI</a:t>
            </a:r>
          </a:p>
        </p:txBody>
      </p:sp>
    </p:spTree>
  </p:cSld>
  <p:clrMapOvr>
    <a:masterClrMapping/>
  </p:clrMapOvr>
  <mc:AlternateContent xmlns:mc="http://schemas.openxmlformats.org/markup-compatibility/2006" xmlns:p14="http://schemas.microsoft.com/office/powerpoint/2010/main">
    <mc:Choice Requires="p14">
      <p:transition p14:dur="0" advTm="13865"/>
    </mc:Choice>
    <mc:Fallback xmlns="">
      <p:transition advTm="1386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6">
            <a:extLst>
              <a:ext uri="{FF2B5EF4-FFF2-40B4-BE49-F238E27FC236}">
                <a16:creationId xmlns:a16="http://schemas.microsoft.com/office/drawing/2014/main" id="{A0017CC4-5A53-4E70-BFB2-67ED018E16EF}"/>
              </a:ext>
            </a:extLst>
          </p:cNvPr>
          <p:cNvSpPr>
            <a:spLocks noChangeArrowheads="1" noChangeShapeType="1"/>
          </p:cNvSpPr>
          <p:nvPr/>
        </p:nvSpPr>
        <p:spPr bwMode="auto">
          <a:xfrm>
            <a:off x="4419600" y="887413"/>
            <a:ext cx="3505200" cy="4841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panose="02020603050405020304" pitchFamily="18" charset="0"/>
                <a:cs typeface="Times New Roman" panose="02020603050405020304" pitchFamily="18" charset="0"/>
              </a:rPr>
              <a:t>Đất Cà Mau</a:t>
            </a:r>
          </a:p>
        </p:txBody>
      </p:sp>
      <p:sp>
        <p:nvSpPr>
          <p:cNvPr id="44035" name="WordArt 11">
            <a:extLst>
              <a:ext uri="{FF2B5EF4-FFF2-40B4-BE49-F238E27FC236}">
                <a16:creationId xmlns:a16="http://schemas.microsoft.com/office/drawing/2014/main" id="{23D4F78E-923D-4464-AA3A-87DBE88DC906}"/>
              </a:ext>
            </a:extLst>
          </p:cNvPr>
          <p:cNvSpPr>
            <a:spLocks noChangeArrowheads="1" noChangeShapeType="1"/>
          </p:cNvSpPr>
          <p:nvPr/>
        </p:nvSpPr>
        <p:spPr bwMode="auto">
          <a:xfrm>
            <a:off x="6858000" y="1622425"/>
            <a:ext cx="2581275" cy="282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latin typeface="Times New Roman" panose="02020603050405020304" pitchFamily="18" charset="0"/>
                <a:cs typeface="Times New Roman" panose="02020603050405020304" pitchFamily="18" charset="0"/>
              </a:rPr>
              <a:t> Theo Mai Văn Tạo</a:t>
            </a:r>
          </a:p>
        </p:txBody>
      </p:sp>
      <p:sp>
        <p:nvSpPr>
          <p:cNvPr id="44036" name="Text Box 2">
            <a:extLst>
              <a:ext uri="{FF2B5EF4-FFF2-40B4-BE49-F238E27FC236}">
                <a16:creationId xmlns:a16="http://schemas.microsoft.com/office/drawing/2014/main" id="{AC176563-F26E-4C1F-8B35-26A4AA019C17}"/>
              </a:ext>
            </a:extLst>
          </p:cNvPr>
          <p:cNvSpPr txBox="1">
            <a:spLocks noChangeArrowheads="1"/>
          </p:cNvSpPr>
          <p:nvPr/>
        </p:nvSpPr>
        <p:spPr bwMode="auto">
          <a:xfrm>
            <a:off x="3962400" y="228600"/>
            <a:ext cx="4267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2200" b="1" u="sng">
                <a:solidFill>
                  <a:srgbClr val="003300"/>
                </a:solidFill>
                <a:latin typeface="Times New Roman" panose="02020603050405020304" pitchFamily="18" charset="0"/>
                <a:cs typeface="Times New Roman" panose="02020603050405020304" pitchFamily="18" charset="0"/>
              </a:rPr>
              <a:t>Tập đọc:</a:t>
            </a:r>
          </a:p>
        </p:txBody>
      </p:sp>
      <p:pic>
        <p:nvPicPr>
          <p:cNvPr id="44037" name="Picture 309" descr="Picture1">
            <a:extLst>
              <a:ext uri="{FF2B5EF4-FFF2-40B4-BE49-F238E27FC236}">
                <a16:creationId xmlns:a16="http://schemas.microsoft.com/office/drawing/2014/main" id="{A30C334C-704D-4142-A312-8F4DFA39D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307" descr="Picture1">
            <a:extLst>
              <a:ext uri="{FF2B5EF4-FFF2-40B4-BE49-F238E27FC236}">
                <a16:creationId xmlns:a16="http://schemas.microsoft.com/office/drawing/2014/main" id="{0C885B27-55F4-4674-9FC7-3A9973F34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0855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23">
            <a:extLst>
              <a:ext uri="{FF2B5EF4-FFF2-40B4-BE49-F238E27FC236}">
                <a16:creationId xmlns:a16="http://schemas.microsoft.com/office/drawing/2014/main" id="{17FC5B94-53E9-446C-92F5-45AC51569047}"/>
              </a:ext>
            </a:extLst>
          </p:cNvPr>
          <p:cNvSpPr txBox="1">
            <a:spLocks noChangeArrowheads="1"/>
          </p:cNvSpPr>
          <p:nvPr/>
        </p:nvSpPr>
        <p:spPr bwMode="auto">
          <a:xfrm>
            <a:off x="533400" y="2590800"/>
            <a:ext cx="112014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u="sng">
                <a:latin typeface="Times New Roman" panose="02020603050405020304" pitchFamily="18" charset="0"/>
                <a:cs typeface="Times New Roman" panose="02020603050405020304" pitchFamily="18" charset="0"/>
              </a:rPr>
              <a:t>*Nội dung:</a:t>
            </a:r>
            <a:r>
              <a:rPr lang="en-US" altLang="en-US" sz="4000" b="1" i="1">
                <a:solidFill>
                  <a:srgbClr val="FFFF00"/>
                </a:solidFill>
                <a:latin typeface="Times New Roman" panose="02020603050405020304" pitchFamily="18" charset="0"/>
                <a:cs typeface="Times New Roman" panose="02020603050405020304" pitchFamily="18" charset="0"/>
              </a:rPr>
              <a:t> </a:t>
            </a:r>
            <a:r>
              <a:rPr lang="en-US" altLang="en-US" sz="4000" b="1" i="1">
                <a:solidFill>
                  <a:srgbClr val="FF0000"/>
                </a:solidFill>
                <a:latin typeface="Times New Roman" panose="02020603050405020304" pitchFamily="18" charset="0"/>
                <a:cs typeface="Times New Roman" panose="02020603050405020304" pitchFamily="18" charset="0"/>
              </a:rPr>
              <a:t>Sự khắc nghiệt của thiên nhiên </a:t>
            </a:r>
            <a:r>
              <a:rPr lang="en-US" altLang="en-US" sz="4000" b="1" i="1" smtClean="0">
                <a:solidFill>
                  <a:srgbClr val="FF0000"/>
                </a:solidFill>
                <a:latin typeface="Times New Roman" panose="02020603050405020304" pitchFamily="18" charset="0"/>
                <a:cs typeface="Times New Roman" panose="02020603050405020304" pitchFamily="18" charset="0"/>
              </a:rPr>
              <a:t>góp </a:t>
            </a:r>
            <a:r>
              <a:rPr lang="en-US" altLang="en-US" sz="4000" b="1" i="1">
                <a:solidFill>
                  <a:srgbClr val="FF0000"/>
                </a:solidFill>
                <a:latin typeface="Times New Roman" panose="02020603050405020304" pitchFamily="18" charset="0"/>
                <a:cs typeface="Times New Roman" panose="02020603050405020304" pitchFamily="18" charset="0"/>
              </a:rPr>
              <a:t>phần hun đúc nên tính cách kiên cường của người Cà Mau.</a:t>
            </a:r>
            <a:endParaRPr lang="en-US" altLang="en-US" sz="4000" b="1" i="1">
              <a:solidFill>
                <a:srgbClr val="FFFF00"/>
              </a:solidFill>
              <a:latin typeface="Times New Roman" panose="02020603050405020304" pitchFamily="18" charset="0"/>
              <a:cs typeface="Times New Roman" panose="02020603050405020304" pitchFamily="18" charset="0"/>
            </a:endParaRPr>
          </a:p>
        </p:txBody>
      </p:sp>
      <p:pic>
        <p:nvPicPr>
          <p:cNvPr id="44040" name="Picture 308" descr="Picture1">
            <a:extLst>
              <a:ext uri="{FF2B5EF4-FFF2-40B4-BE49-F238E27FC236}">
                <a16:creationId xmlns:a16="http://schemas.microsoft.com/office/drawing/2014/main" id="{7EECCD93-651D-4EB0-9BA3-49EFEAEE6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5888" y="5751512"/>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306" descr="Picture1">
            <a:extLst>
              <a:ext uri="{FF2B5EF4-FFF2-40B4-BE49-F238E27FC236}">
                <a16:creationId xmlns:a16="http://schemas.microsoft.com/office/drawing/2014/main" id="{B5635626-CA95-4D30-8B83-9BC6FFBD2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0893425" y="5635625"/>
            <a:ext cx="12223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27359"/>
    </mc:Choice>
    <mc:Fallback xmlns="">
      <p:transition advTm="2735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5" descr="photo-1">
            <a:extLst>
              <a:ext uri="{FF2B5EF4-FFF2-40B4-BE49-F238E27FC236}">
                <a16:creationId xmlns:a16="http://schemas.microsoft.com/office/drawing/2014/main" id="{B0CD63A2-AB13-4439-AD09-BF1487374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04775"/>
            <a:ext cx="107251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26">
            <a:extLst>
              <a:ext uri="{FF2B5EF4-FFF2-40B4-BE49-F238E27FC236}">
                <a16:creationId xmlns:a16="http://schemas.microsoft.com/office/drawing/2014/main" id="{3D9C52CC-6C61-4BAB-A8D5-6E3C20EE80E8}"/>
              </a:ext>
            </a:extLst>
          </p:cNvPr>
          <p:cNvSpPr>
            <a:spLocks noChangeArrowheads="1"/>
          </p:cNvSpPr>
          <p:nvPr/>
        </p:nvSpPr>
        <p:spPr bwMode="auto">
          <a:xfrm rot="2318770">
            <a:off x="3240088" y="195263"/>
            <a:ext cx="1543050" cy="5429250"/>
          </a:xfrm>
          <a:prstGeom prst="lightningBolt">
            <a:avLst/>
          </a:prstGeom>
          <a:gradFill rotWithShape="1">
            <a:gsLst>
              <a:gs pos="0">
                <a:schemeClr val="tx1">
                  <a:alpha val="14000"/>
                </a:schemeClr>
              </a:gs>
              <a:gs pos="50000">
                <a:srgbClr val="FFFF00">
                  <a:alpha val="49001"/>
                </a:srgbClr>
              </a:gs>
              <a:gs pos="100000">
                <a:schemeClr val="tx1">
                  <a:alpha val="14000"/>
                </a:schemeClr>
              </a:gs>
            </a:gsLst>
            <a:lin ang="2700000" scaled="1"/>
          </a:gradFill>
          <a:ln w="9525">
            <a:noFill/>
            <a:miter lim="800000"/>
            <a:headEnd/>
            <a:tailEnd/>
          </a:ln>
          <a:effectLst/>
        </p:spPr>
        <p:txBody>
          <a:bodyPr wrap="none" lIns="68573" tIns="34287" rIns="68573" bIns="34287" anchor="ctr"/>
          <a:lstStyle/>
          <a:p>
            <a:pPr eaLnBrk="1" fontAlgn="auto" hangingPunct="1">
              <a:spcBef>
                <a:spcPts val="0"/>
              </a:spcBef>
              <a:spcAft>
                <a:spcPts val="0"/>
              </a:spcAft>
              <a:defRPr/>
            </a:pPr>
            <a:endParaRPr lang="vi-VN">
              <a:latin typeface="+mn-lt"/>
              <a:cs typeface="+mn-cs"/>
            </a:endParaRPr>
          </a:p>
        </p:txBody>
      </p:sp>
      <p:sp>
        <p:nvSpPr>
          <p:cNvPr id="48137" name="AutoShape 29">
            <a:extLst>
              <a:ext uri="{FF2B5EF4-FFF2-40B4-BE49-F238E27FC236}">
                <a16:creationId xmlns:a16="http://schemas.microsoft.com/office/drawing/2014/main" id="{FFA0E019-B13D-4684-95A6-432F68EAC985}"/>
              </a:ext>
            </a:extLst>
          </p:cNvPr>
          <p:cNvSpPr>
            <a:spLocks noChangeArrowheads="1"/>
          </p:cNvSpPr>
          <p:nvPr/>
        </p:nvSpPr>
        <p:spPr bwMode="auto">
          <a:xfrm>
            <a:off x="381000" y="4972050"/>
            <a:ext cx="857250" cy="857250"/>
          </a:xfrm>
          <a:prstGeom prst="star24">
            <a:avLst>
              <a:gd name="adj" fmla="val 37500"/>
            </a:avLst>
          </a:prstGeom>
          <a:gradFill rotWithShape="1">
            <a:gsLst>
              <a:gs pos="0">
                <a:srgbClr val="FFFF00"/>
              </a:gs>
              <a:gs pos="100000">
                <a:srgbClr val="FF3300"/>
              </a:gs>
            </a:gsLst>
            <a:path path="shape">
              <a:fillToRect l="50000" t="50000" r="50000" b="50000"/>
            </a:path>
          </a:gradFill>
          <a:ln w="127000" cmpd="tri">
            <a:solidFill>
              <a:srgbClr val="FFFF00"/>
            </a:solidFill>
            <a:miter lim="800000"/>
            <a:headEnd/>
            <a:tailEnd/>
          </a:ln>
        </p:spPr>
        <p:txBody>
          <a:bodyPr wrap="none" lIns="68573" tIns="34287" rIns="68573" bIns="34287"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en-US" sz="1350">
              <a:latin typeface="Verdana" panose="020B0604030504040204" pitchFamily="34" charset="0"/>
            </a:endParaRPr>
          </a:p>
        </p:txBody>
      </p:sp>
      <p:sp>
        <p:nvSpPr>
          <p:cNvPr id="22" name="AutoShape 23">
            <a:extLst>
              <a:ext uri="{FF2B5EF4-FFF2-40B4-BE49-F238E27FC236}">
                <a16:creationId xmlns:a16="http://schemas.microsoft.com/office/drawing/2014/main" id="{D1E229C8-B972-4A60-8365-B19DE403B79C}"/>
              </a:ext>
            </a:extLst>
          </p:cNvPr>
          <p:cNvSpPr>
            <a:spLocks noChangeArrowheads="1"/>
          </p:cNvSpPr>
          <p:nvPr/>
        </p:nvSpPr>
        <p:spPr bwMode="auto">
          <a:xfrm rot="21311833">
            <a:off x="304830" y="511747"/>
            <a:ext cx="1187054" cy="6190779"/>
          </a:xfrm>
          <a:prstGeom prst="parallelogram">
            <a:avLst>
              <a:gd name="adj" fmla="val 25000"/>
            </a:avLst>
          </a:prstGeom>
          <a:gradFill rotWithShape="1">
            <a:gsLst>
              <a:gs pos="0">
                <a:srgbClr val="66FF33">
                  <a:alpha val="22000"/>
                </a:srgbClr>
              </a:gs>
              <a:gs pos="50000">
                <a:schemeClr val="tx1">
                  <a:alpha val="0"/>
                </a:schemeClr>
              </a:gs>
              <a:gs pos="100000">
                <a:srgbClr val="66FF33">
                  <a:alpha val="22000"/>
                </a:srgbClr>
              </a:gs>
            </a:gsLst>
            <a:lin ang="0" scaled="1"/>
          </a:gradFill>
          <a:ln w="9525">
            <a:noFill/>
            <a:miter lim="800000"/>
            <a:headEnd/>
            <a:tailEnd/>
          </a:ln>
          <a:effectLst/>
        </p:spPr>
        <p:txBody>
          <a:bodyPr wrap="none" lIns="68573" tIns="34287" rIns="68573" bIns="34287" anchor="ctr"/>
          <a:lstStyle/>
          <a:p>
            <a:pPr eaLnBrk="1" fontAlgn="auto" hangingPunct="1">
              <a:spcBef>
                <a:spcPts val="0"/>
              </a:spcBef>
              <a:spcAft>
                <a:spcPts val="0"/>
              </a:spcAft>
              <a:defRPr/>
            </a:pPr>
            <a:endParaRPr lang="vi-VN">
              <a:latin typeface="+mn-lt"/>
              <a:cs typeface="+mn-cs"/>
            </a:endParaRPr>
          </a:p>
        </p:txBody>
      </p:sp>
      <p:sp>
        <p:nvSpPr>
          <p:cNvPr id="45064" name="WordArt 5">
            <a:extLst>
              <a:ext uri="{FF2B5EF4-FFF2-40B4-BE49-F238E27FC236}">
                <a16:creationId xmlns:a16="http://schemas.microsoft.com/office/drawing/2014/main" id="{E04E0DA5-23A5-42D3-A3DE-5750DF7B8292}"/>
              </a:ext>
            </a:extLst>
          </p:cNvPr>
          <p:cNvSpPr>
            <a:spLocks noChangeArrowheads="1" noChangeShapeType="1" noTextEdit="1"/>
          </p:cNvSpPr>
          <p:nvPr/>
        </p:nvSpPr>
        <p:spPr bwMode="auto">
          <a:xfrm>
            <a:off x="1447922" y="4114800"/>
            <a:ext cx="8096250" cy="1360488"/>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9400ED"/>
              </a:extrusionClr>
              <a:contourClr>
                <a:srgbClr val="A603AB"/>
              </a:contourClr>
            </a:sp3d>
          </a:bodyPr>
          <a:lstStyle/>
          <a:p>
            <a:pPr algn="ctr"/>
            <a:r>
              <a:rPr lang="en-US" sz="2700"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rPr>
              <a:t>TẠM BIỆT</a:t>
            </a:r>
          </a:p>
          <a:p>
            <a:pPr algn="ctr"/>
            <a:r>
              <a:rPr lang="en-US" sz="2700" b="1" kern="10" dirty="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anose="02020603050405020304" pitchFamily="18" charset="0"/>
                <a:cs typeface="Times New Roman" panose="02020603050405020304" pitchFamily="18" charset="0"/>
              </a:rPr>
              <a:t>HẸN GẶP LẠI</a:t>
            </a:r>
          </a:p>
        </p:txBody>
      </p:sp>
      <p:sp>
        <p:nvSpPr>
          <p:cNvPr id="18" name="AutoShape 9">
            <a:extLst>
              <a:ext uri="{FF2B5EF4-FFF2-40B4-BE49-F238E27FC236}">
                <a16:creationId xmlns:a16="http://schemas.microsoft.com/office/drawing/2014/main" id="{B1ED4838-73CC-4545-8651-F629DFA2B6FD}"/>
              </a:ext>
            </a:extLst>
          </p:cNvPr>
          <p:cNvSpPr>
            <a:spLocks noChangeArrowheads="1"/>
          </p:cNvSpPr>
          <p:nvPr/>
        </p:nvSpPr>
        <p:spPr bwMode="auto">
          <a:xfrm>
            <a:off x="457200" y="5086350"/>
            <a:ext cx="742950" cy="685800"/>
          </a:xfrm>
          <a:prstGeom prst="star32">
            <a:avLst>
              <a:gd name="adj" fmla="val 13634"/>
            </a:avLst>
          </a:prstGeom>
          <a:solidFill>
            <a:srgbClr val="F4AAEF"/>
          </a:solidFill>
          <a:ln w="9525">
            <a:solidFill>
              <a:srgbClr val="F3E1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en-US" sz="1350">
              <a:latin typeface="Verdana" panose="020B0604030504040204" pitchFamily="34" charset="0"/>
            </a:endParaRPr>
          </a:p>
        </p:txBody>
      </p:sp>
      <p:sp>
        <p:nvSpPr>
          <p:cNvPr id="19" name="AutoShape 9">
            <a:extLst>
              <a:ext uri="{FF2B5EF4-FFF2-40B4-BE49-F238E27FC236}">
                <a16:creationId xmlns:a16="http://schemas.microsoft.com/office/drawing/2014/main" id="{44EC235E-A505-447C-A1AA-5059BB87807C}"/>
              </a:ext>
            </a:extLst>
          </p:cNvPr>
          <p:cNvSpPr>
            <a:spLocks noChangeArrowheads="1"/>
          </p:cNvSpPr>
          <p:nvPr/>
        </p:nvSpPr>
        <p:spPr bwMode="auto">
          <a:xfrm>
            <a:off x="8610600" y="5086350"/>
            <a:ext cx="742950" cy="685800"/>
          </a:xfrm>
          <a:prstGeom prst="star32">
            <a:avLst>
              <a:gd name="adj" fmla="val 13634"/>
            </a:avLst>
          </a:prstGeom>
          <a:solidFill>
            <a:srgbClr val="F4AAEF"/>
          </a:solidFill>
          <a:ln w="9525">
            <a:solidFill>
              <a:srgbClr val="F3E1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en-US" sz="1350">
              <a:latin typeface="Verdana" panose="020B0604030504040204" pitchFamily="34" charset="0"/>
            </a:endParaRPr>
          </a:p>
        </p:txBody>
      </p:sp>
      <p:sp>
        <p:nvSpPr>
          <p:cNvPr id="20" name="AutoShape 9">
            <a:extLst>
              <a:ext uri="{FF2B5EF4-FFF2-40B4-BE49-F238E27FC236}">
                <a16:creationId xmlns:a16="http://schemas.microsoft.com/office/drawing/2014/main" id="{12829E77-6EDF-42ED-A947-A0A616108A2F}"/>
              </a:ext>
            </a:extLst>
          </p:cNvPr>
          <p:cNvSpPr>
            <a:spLocks noChangeArrowheads="1"/>
          </p:cNvSpPr>
          <p:nvPr/>
        </p:nvSpPr>
        <p:spPr bwMode="auto">
          <a:xfrm>
            <a:off x="5467350" y="4057650"/>
            <a:ext cx="742950" cy="685800"/>
          </a:xfrm>
          <a:prstGeom prst="star32">
            <a:avLst>
              <a:gd name="adj" fmla="val 13634"/>
            </a:avLst>
          </a:prstGeom>
          <a:solidFill>
            <a:srgbClr val="F4AAEF"/>
          </a:solidFill>
          <a:ln w="9525">
            <a:solidFill>
              <a:srgbClr val="F3E1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en-US" sz="1350">
              <a:latin typeface="Verdana" panose="020B0604030504040204" pitchFamily="34" charset="0"/>
            </a:endParaRPr>
          </a:p>
        </p:txBody>
      </p:sp>
      <p:sp>
        <p:nvSpPr>
          <p:cNvPr id="21" name="AutoShape 14">
            <a:extLst>
              <a:ext uri="{FF2B5EF4-FFF2-40B4-BE49-F238E27FC236}">
                <a16:creationId xmlns:a16="http://schemas.microsoft.com/office/drawing/2014/main" id="{D58E497E-65AB-4E61-94F3-10B6169B366E}"/>
              </a:ext>
            </a:extLst>
          </p:cNvPr>
          <p:cNvSpPr>
            <a:spLocks noChangeArrowheads="1"/>
          </p:cNvSpPr>
          <p:nvPr/>
        </p:nvSpPr>
        <p:spPr bwMode="auto">
          <a:xfrm>
            <a:off x="8496300" y="1143000"/>
            <a:ext cx="742950" cy="685800"/>
          </a:xfrm>
          <a:prstGeom prst="star32">
            <a:avLst>
              <a:gd name="adj" fmla="val 4167"/>
            </a:avLst>
          </a:prstGeom>
          <a:solidFill>
            <a:srgbClr val="00FF00"/>
          </a:solidFill>
          <a:ln w="9525">
            <a:solidFill>
              <a:srgbClr val="F3E1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en-US" sz="1350">
              <a:latin typeface="Verdana" panose="020B0604030504040204" pitchFamily="34" charset="0"/>
            </a:endParaRPr>
          </a:p>
        </p:txBody>
      </p:sp>
      <p:sp>
        <p:nvSpPr>
          <p:cNvPr id="23" name="AutoShape 14">
            <a:extLst>
              <a:ext uri="{FF2B5EF4-FFF2-40B4-BE49-F238E27FC236}">
                <a16:creationId xmlns:a16="http://schemas.microsoft.com/office/drawing/2014/main" id="{9916FBE2-66AC-476C-B84A-70B5189F634D}"/>
              </a:ext>
            </a:extLst>
          </p:cNvPr>
          <p:cNvSpPr>
            <a:spLocks noChangeArrowheads="1"/>
          </p:cNvSpPr>
          <p:nvPr/>
        </p:nvSpPr>
        <p:spPr bwMode="auto">
          <a:xfrm>
            <a:off x="457200" y="762000"/>
            <a:ext cx="742950" cy="685800"/>
          </a:xfrm>
          <a:prstGeom prst="star32">
            <a:avLst>
              <a:gd name="adj" fmla="val 4167"/>
            </a:avLst>
          </a:prstGeom>
          <a:solidFill>
            <a:srgbClr val="00FF00"/>
          </a:solidFill>
          <a:ln w="9525">
            <a:solidFill>
              <a:srgbClr val="F3E1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endParaRPr lang="en-US" altLang="en-US" sz="1350">
              <a:latin typeface="Verdana" panose="020B0604030504040204" pitchFamily="34" charset="0"/>
            </a:endParaRPr>
          </a:p>
        </p:txBody>
      </p:sp>
      <p:sp>
        <p:nvSpPr>
          <p:cNvPr id="210967" name="WordArt 23">
            <a:extLst>
              <a:ext uri="{FF2B5EF4-FFF2-40B4-BE49-F238E27FC236}">
                <a16:creationId xmlns:a16="http://schemas.microsoft.com/office/drawing/2014/main" id="{52383A93-10B9-49C4-94FB-EDF13FFE6777}"/>
              </a:ext>
            </a:extLst>
          </p:cNvPr>
          <p:cNvSpPr>
            <a:spLocks noChangeArrowheads="1" noChangeShapeType="1" noTextEdit="1"/>
          </p:cNvSpPr>
          <p:nvPr/>
        </p:nvSpPr>
        <p:spPr bwMode="auto">
          <a:xfrm>
            <a:off x="1713730" y="-233473"/>
            <a:ext cx="9436971" cy="2343150"/>
          </a:xfrm>
          <a:prstGeom prst="rect">
            <a:avLst/>
          </a:prstGeom>
        </p:spPr>
        <p:txBody>
          <a:bodyPr wrap="none" fromWordArt="1">
            <a:prstTxWarp prst="textPlain">
              <a:avLst>
                <a:gd name="adj" fmla="val 50000"/>
              </a:avLst>
            </a:prstTxWarp>
          </a:bodyPr>
          <a:lstStyle/>
          <a:p>
            <a:pPr algn="ctr">
              <a:defRPr/>
            </a:pPr>
            <a:endParaRPr lang="vi-VN" sz="3000"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endParaRPr>
          </a:p>
          <a:p>
            <a:pPr algn="ctr">
              <a:defRPr/>
            </a:pPr>
            <a:r>
              <a:rPr lang="en-US" sz="3000"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mn-lt"/>
                <a:cs typeface="+mn-lt"/>
              </a:rPr>
              <a:t>Chúc</a:t>
            </a:r>
            <a:r>
              <a:rPr lang="en-US" sz="3000"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a typeface="+mn-lt"/>
                <a:cs typeface="+mn-lt"/>
              </a:rPr>
              <a:t> </a:t>
            </a:r>
            <a:r>
              <a:rPr lang="vi-VN" sz="3000"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rPr>
              <a:t> </a:t>
            </a:r>
            <a:r>
              <a:rPr lang="vi-VN" sz="3000"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rPr>
              <a:t>các</a:t>
            </a:r>
            <a:r>
              <a:rPr lang="vi-VN" sz="3000"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rPr>
              <a:t> em </a:t>
            </a:r>
            <a:r>
              <a:rPr lang="vi-VN" sz="3000"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rPr>
              <a:t>học</a:t>
            </a:r>
            <a:r>
              <a:rPr lang="vi-VN" sz="3000"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rPr>
              <a:t> sinh</a:t>
            </a:r>
            <a:r>
              <a:rPr lang="en-US" sz="3000"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rPr>
              <a:t> </a:t>
            </a:r>
            <a:r>
              <a:rPr lang="en-US" sz="3000"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rPr>
              <a:t>chăm</a:t>
            </a:r>
            <a:r>
              <a:rPr lang="en-US" sz="3000"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rPr>
              <a:t> </a:t>
            </a:r>
            <a:r>
              <a:rPr lang="en-US" sz="3000"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rPr>
              <a:t>ngoan</a:t>
            </a:r>
            <a:r>
              <a:rPr lang="en-US" sz="3000"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rPr>
              <a:t>, </a:t>
            </a:r>
            <a:r>
              <a:rPr lang="en-US" sz="3000"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rPr>
              <a:t>học</a:t>
            </a:r>
            <a:r>
              <a:rPr lang="en-US" sz="3000"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rPr>
              <a:t> </a:t>
            </a:r>
            <a:r>
              <a:rPr lang="en-US" sz="3000" i="1"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rPr>
              <a:t>tốt</a:t>
            </a:r>
            <a:endParaRPr lang="en-US" sz="3000"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mn-lt"/>
              <a:ea typeface="+mn-lt"/>
              <a:cs typeface="+mn-lt"/>
            </a:endParaRPr>
          </a:p>
        </p:txBody>
      </p:sp>
      <p:cxnSp>
        <p:nvCxnSpPr>
          <p:cNvPr id="24" name="Straight Connector 23">
            <a:extLst>
              <a:ext uri="{FF2B5EF4-FFF2-40B4-BE49-F238E27FC236}">
                <a16:creationId xmlns:a16="http://schemas.microsoft.com/office/drawing/2014/main" id="{35007180-D34E-4CA0-8A47-0F9B4D92FBF4}"/>
              </a:ext>
            </a:extLst>
          </p:cNvPr>
          <p:cNvCxnSpPr/>
          <p:nvPr/>
        </p:nvCxnSpPr>
        <p:spPr>
          <a:xfrm>
            <a:off x="4216400" y="4703763"/>
            <a:ext cx="850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47DF5D-A4F3-41DB-AA86-87795DC805BB}"/>
              </a:ext>
            </a:extLst>
          </p:cNvPr>
          <p:cNvCxnSpPr/>
          <p:nvPr/>
        </p:nvCxnSpPr>
        <p:spPr>
          <a:xfrm>
            <a:off x="4330700" y="4818063"/>
            <a:ext cx="850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5073" name="Text Box 13">
            <a:extLst>
              <a:ext uri="{FF2B5EF4-FFF2-40B4-BE49-F238E27FC236}">
                <a16:creationId xmlns:a16="http://schemas.microsoft.com/office/drawing/2014/main" id="{CE6BFE10-7E34-4A43-81CA-D159FE9639AF}"/>
              </a:ext>
            </a:extLst>
          </p:cNvPr>
          <p:cNvSpPr txBox="1">
            <a:spLocks noChangeArrowheads="1"/>
          </p:cNvSpPr>
          <p:nvPr/>
        </p:nvSpPr>
        <p:spPr bwMode="auto">
          <a:xfrm>
            <a:off x="1524000" y="2286000"/>
            <a:ext cx="9144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GB" altLang="en-US" sz="3600" b="1">
                <a:solidFill>
                  <a:srgbClr val="0033CC"/>
                </a:solidFill>
                <a:latin typeface="Times New Roman" panose="02020603050405020304" pitchFamily="18" charset="0"/>
                <a:cs typeface="Times New Roman" panose="02020603050405020304" pitchFamily="18" charset="0"/>
              </a:rPr>
              <a:t>CHÚC GIA ĐÌNH CÁC EM LUÔN </a:t>
            </a:r>
          </a:p>
          <a:p>
            <a:pPr algn="ctr" eaLnBrk="1" hangingPunct="1">
              <a:spcBef>
                <a:spcPct val="50000"/>
              </a:spcBef>
              <a:buFontTx/>
              <a:buNone/>
            </a:pPr>
            <a:r>
              <a:rPr lang="en-GB" altLang="en-US" sz="3600" b="1">
                <a:solidFill>
                  <a:srgbClr val="0033CC"/>
                </a:solidFill>
                <a:latin typeface="Times New Roman" panose="02020603050405020304" pitchFamily="18" charset="0"/>
                <a:cs typeface="Times New Roman" panose="02020603050405020304" pitchFamily="18" charset="0"/>
              </a:rPr>
              <a:t>MẠNH KHỎE VÀ BÌNH AN</a:t>
            </a:r>
          </a:p>
        </p:txBody>
      </p:sp>
    </p:spTree>
  </p:cSld>
  <p:clrMapOvr>
    <a:masterClrMapping/>
  </p:clrMapOvr>
  <mc:AlternateContent xmlns:mc="http://schemas.openxmlformats.org/markup-compatibility/2006" xmlns:p14="http://schemas.microsoft.com/office/powerpoint/2010/main">
    <mc:Choice Requires="p14">
      <p:transition p14:dur="0" advTm="18810"/>
    </mc:Choice>
    <mc:Fallback xmlns="">
      <p:transition advTm="1881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an do Vn">
            <a:extLst>
              <a:ext uri="{FF2B5EF4-FFF2-40B4-BE49-F238E27FC236}">
                <a16:creationId xmlns:a16="http://schemas.microsoft.com/office/drawing/2014/main" id="{5BF1246E-9919-414F-8E2B-98C29A6AB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2225"/>
            <a:ext cx="4876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4E1E6980-1A64-438F-9342-86FBE066D580}"/>
              </a:ext>
            </a:extLst>
          </p:cNvPr>
          <p:cNvSpPr txBox="1">
            <a:spLocks noChangeArrowheads="1"/>
          </p:cNvSpPr>
          <p:nvPr/>
        </p:nvSpPr>
        <p:spPr bwMode="auto">
          <a:xfrm>
            <a:off x="838200" y="64770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00" b="1"/>
              <a:t>          Bản đồ Việt Nam</a:t>
            </a:r>
          </a:p>
        </p:txBody>
      </p:sp>
      <p:sp>
        <p:nvSpPr>
          <p:cNvPr id="4" name="Oval 20">
            <a:extLst>
              <a:ext uri="{FF2B5EF4-FFF2-40B4-BE49-F238E27FC236}">
                <a16:creationId xmlns:a16="http://schemas.microsoft.com/office/drawing/2014/main" id="{07CE0B28-FB07-40F9-AF0E-4872BE6E7D10}"/>
              </a:ext>
            </a:extLst>
          </p:cNvPr>
          <p:cNvSpPr>
            <a:spLocks noChangeArrowheads="1"/>
          </p:cNvSpPr>
          <p:nvPr/>
        </p:nvSpPr>
        <p:spPr bwMode="auto">
          <a:xfrm rot="5400000">
            <a:off x="2667000" y="5638800"/>
            <a:ext cx="609600" cy="609600"/>
          </a:xfrm>
          <a:prstGeom prst="ellipse">
            <a:avLst/>
          </a:prstGeom>
          <a:noFill/>
          <a:ln w="4762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2800">
              <a:solidFill>
                <a:srgbClr val="CC3300"/>
              </a:solidFill>
              <a:latin typeface=".VnTime" panose="020B7200000000000000" pitchFamily="34" charset="0"/>
            </a:endParaRPr>
          </a:p>
        </p:txBody>
      </p:sp>
      <p:sp>
        <p:nvSpPr>
          <p:cNvPr id="5" name="AutoShape 10">
            <a:extLst>
              <a:ext uri="{FF2B5EF4-FFF2-40B4-BE49-F238E27FC236}">
                <a16:creationId xmlns:a16="http://schemas.microsoft.com/office/drawing/2014/main" id="{472745FE-3996-4CF0-8F90-F34915DEC2A8}"/>
              </a:ext>
            </a:extLst>
          </p:cNvPr>
          <p:cNvSpPr>
            <a:spLocks noChangeArrowheads="1"/>
          </p:cNvSpPr>
          <p:nvPr/>
        </p:nvSpPr>
        <p:spPr bwMode="auto">
          <a:xfrm>
            <a:off x="2819400" y="5727700"/>
            <a:ext cx="304800" cy="444500"/>
          </a:xfrm>
          <a:prstGeom prst="star8">
            <a:avLst>
              <a:gd name="adj" fmla="val 38250"/>
            </a:avLst>
          </a:prstGeom>
          <a:solidFill>
            <a:srgbClr val="FF0000"/>
          </a:solidFill>
          <a:ln w="25400">
            <a:solidFill>
              <a:srgbClr val="0000FF"/>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 name="Oval 11">
            <a:extLst>
              <a:ext uri="{FF2B5EF4-FFF2-40B4-BE49-F238E27FC236}">
                <a16:creationId xmlns:a16="http://schemas.microsoft.com/office/drawing/2014/main" id="{5BF6FFB2-78D1-434E-89F2-415488220794}"/>
              </a:ext>
            </a:extLst>
          </p:cNvPr>
          <p:cNvSpPr>
            <a:spLocks noChangeArrowheads="1"/>
          </p:cNvSpPr>
          <p:nvPr/>
        </p:nvSpPr>
        <p:spPr bwMode="auto">
          <a:xfrm>
            <a:off x="1600200" y="4953000"/>
            <a:ext cx="1143000" cy="1168400"/>
          </a:xfrm>
          <a:prstGeom prst="ellipse">
            <a:avLst/>
          </a:prstGeom>
          <a:solidFill>
            <a:schemeClr val="bg1"/>
          </a:solidFill>
          <a:ln w="9525">
            <a:solidFill>
              <a:schemeClr val="tx1"/>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00" b="1">
                <a:solidFill>
                  <a:srgbClr val="FF0000"/>
                </a:solidFill>
                <a:latin typeface="Times New Roman" panose="02020603050405020304" pitchFamily="18" charset="0"/>
              </a:rPr>
              <a:t>Cà Mau</a:t>
            </a:r>
          </a:p>
        </p:txBody>
      </p:sp>
      <p:pic>
        <p:nvPicPr>
          <p:cNvPr id="7" name="Picture 6">
            <a:extLst>
              <a:ext uri="{FF2B5EF4-FFF2-40B4-BE49-F238E27FC236}">
                <a16:creationId xmlns:a16="http://schemas.microsoft.com/office/drawing/2014/main" id="{BC666949-D6E5-4340-AB00-0D298CD7A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0"/>
            <a:ext cx="4724400" cy="663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09" descr="Picture1">
            <a:extLst>
              <a:ext uri="{FF2B5EF4-FFF2-40B4-BE49-F238E27FC236}">
                <a16:creationId xmlns:a16="http://schemas.microsoft.com/office/drawing/2014/main" id="{A6A0AD75-246E-4BA1-B54D-EAC4065E23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307" descr="Picture1">
            <a:extLst>
              <a:ext uri="{FF2B5EF4-FFF2-40B4-BE49-F238E27FC236}">
                <a16:creationId xmlns:a16="http://schemas.microsoft.com/office/drawing/2014/main" id="{870CF0FC-4CFD-4249-96C1-E778CECF11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1315700" y="-38100"/>
            <a:ext cx="76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308" descr="Picture1">
            <a:extLst>
              <a:ext uri="{FF2B5EF4-FFF2-40B4-BE49-F238E27FC236}">
                <a16:creationId xmlns:a16="http://schemas.microsoft.com/office/drawing/2014/main" id="{FBF63E8C-F821-4485-9CB9-0541660892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52400" y="5943600"/>
            <a:ext cx="76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306" descr="Picture1">
            <a:extLst>
              <a:ext uri="{FF2B5EF4-FFF2-40B4-BE49-F238E27FC236}">
                <a16:creationId xmlns:a16="http://schemas.microsoft.com/office/drawing/2014/main" id="{9F3481D0-8F37-442D-86D7-337D9D86AB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1277600" y="6096000"/>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27088"/>
    </mc:Choice>
    <mc:Fallback xmlns="">
      <p:transition advTm="27088"/>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nodeType="afterGroup">
                            <p:stCondLst>
                              <p:cond delay="1000"/>
                            </p:stCondLst>
                            <p:childTnLst>
                              <p:par>
                                <p:cTn id="26" presetID="33" presetClass="emph" presetSubtype="0" repeatCount="indefinite" fill="remove" grpId="1" nodeType="afterEffect">
                                  <p:stCondLst>
                                    <p:cond delay="0"/>
                                  </p:stCondLst>
                                  <p:endCondLst>
                                    <p:cond evt="onNext" delay="0">
                                      <p:tgtEl>
                                        <p:sldTgt/>
                                      </p:tgtEl>
                                    </p:cond>
                                  </p:endCondLst>
                                  <p:childTnLst>
                                    <p:animClr clrSpc="rgb" dir="cw">
                                      <p:cBhvr override="childStyle">
                                        <p:cTn id="27" dur="1500" accel="50000" autoRev="1" fill="hold" tmFilter="0, 0; .33333, 1; 1, 1">
                                          <p:stCondLst>
                                            <p:cond delay="0"/>
                                          </p:stCondLst>
                                        </p:cTn>
                                        <p:tgtEl>
                                          <p:spTgt spid="5"/>
                                        </p:tgtEl>
                                        <p:attrNameLst>
                                          <p:attrName>style.color</p:attrName>
                                        </p:attrNameLst>
                                      </p:cBhvr>
                                      <p:to>
                                        <a:schemeClr val="accent2"/>
                                      </p:to>
                                    </p:animClr>
                                    <p:animClr clrSpc="rgb" dir="cw">
                                      <p:cBhvr>
                                        <p:cTn id="28" dur="1500" accel="50000" autoRev="1" fill="hold" tmFilter="0, 0; .33333, 1; 1, 1">
                                          <p:stCondLst>
                                            <p:cond delay="0"/>
                                          </p:stCondLst>
                                        </p:cTn>
                                        <p:tgtEl>
                                          <p:spTgt spid="5"/>
                                        </p:tgtEl>
                                        <p:attrNameLst>
                                          <p:attrName>fillcolor</p:attrName>
                                        </p:attrNameLst>
                                      </p:cBhvr>
                                      <p:to>
                                        <a:schemeClr val="accent2"/>
                                      </p:to>
                                    </p:animClr>
                                    <p:set>
                                      <p:cBhvr>
                                        <p:cTn id="29" dur="3000" fill="hold"/>
                                        <p:tgtEl>
                                          <p:spTgt spid="5"/>
                                        </p:tgtEl>
                                        <p:attrNameLst>
                                          <p:attrName>fill.type</p:attrName>
                                        </p:attrNameLst>
                                      </p:cBhvr>
                                      <p:to>
                                        <p:strVal val="solid"/>
                                      </p:to>
                                    </p:set>
                                    <p:set>
                                      <p:cBhvr>
                                        <p:cTn id="30" dur="3000" fill="hold"/>
                                        <p:tgtEl>
                                          <p:spTgt spid="5"/>
                                        </p:tgtEl>
                                        <p:attrNameLst>
                                          <p:attrName>fill.on</p:attrName>
                                        </p:attrNameLst>
                                      </p:cBhvr>
                                      <p:to>
                                        <p:strVal val="true"/>
                                      </p:to>
                                    </p:set>
                                    <p:animScale>
                                      <p:cBhvr>
                                        <p:cTn id="31" dur="1500" accel="50000" autoRev="1" fill="hold" tmFilter="0, 0; .33333, 1; 1, 1">
                                          <p:stCondLst>
                                            <p:cond delay="0"/>
                                          </p:stCondLst>
                                        </p:cTn>
                                        <p:tgtEl>
                                          <p:spTgt spid="5"/>
                                        </p:tgtEl>
                                      </p:cBhvr>
                                      <p:from x="100000" y="100000"/>
                                      <p:to x="100000" y="140000"/>
                                    </p:animScale>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autoUpdateAnimBg="0"/>
      <p:bldP spid="5" grpId="0" animBg="1"/>
      <p:bldP spid="5" grpId="1" animBg="1"/>
      <p:bldP spid="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6">
            <a:extLst>
              <a:ext uri="{FF2B5EF4-FFF2-40B4-BE49-F238E27FC236}">
                <a16:creationId xmlns:a16="http://schemas.microsoft.com/office/drawing/2014/main" id="{089D828A-AD69-44D4-813A-6DE9EF17D38E}"/>
              </a:ext>
            </a:extLst>
          </p:cNvPr>
          <p:cNvSpPr>
            <a:spLocks noChangeArrowheads="1" noChangeShapeType="1"/>
          </p:cNvSpPr>
          <p:nvPr/>
        </p:nvSpPr>
        <p:spPr bwMode="auto">
          <a:xfrm>
            <a:off x="4876800" y="671513"/>
            <a:ext cx="3505200" cy="600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0000"/>
                </a:solidFill>
                <a:latin typeface="Times New Roman" panose="02020603050405020304" pitchFamily="18" charset="0"/>
                <a:cs typeface="Times New Roman" panose="02020603050405020304" pitchFamily="18" charset="0"/>
              </a:rPr>
              <a:t>Đất Cà Mau</a:t>
            </a:r>
          </a:p>
        </p:txBody>
      </p:sp>
      <p:pic>
        <p:nvPicPr>
          <p:cNvPr id="8" name="Picture 4" descr="book_page_flip_md_clr">
            <a:extLst>
              <a:ext uri="{FF2B5EF4-FFF2-40B4-BE49-F238E27FC236}">
                <a16:creationId xmlns:a16="http://schemas.microsoft.com/office/drawing/2014/main" id="{E1A7441F-3ED8-4897-AD52-12B3B81972B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4800"/>
            <a:ext cx="1752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a16="http://schemas.microsoft.com/office/drawing/2014/main" id="{F929DB43-9704-4C3E-99CC-B57D20DCC8CA}"/>
              </a:ext>
            </a:extLst>
          </p:cNvPr>
          <p:cNvSpPr txBox="1">
            <a:spLocks noChangeArrowheads="1"/>
          </p:cNvSpPr>
          <p:nvPr/>
        </p:nvSpPr>
        <p:spPr bwMode="auto">
          <a:xfrm>
            <a:off x="2286000" y="609600"/>
            <a:ext cx="723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rPr>
              <a:t>89</a:t>
            </a:r>
          </a:p>
        </p:txBody>
      </p:sp>
      <p:sp>
        <p:nvSpPr>
          <p:cNvPr id="11269" name="Text Box 2">
            <a:extLst>
              <a:ext uri="{FF2B5EF4-FFF2-40B4-BE49-F238E27FC236}">
                <a16:creationId xmlns:a16="http://schemas.microsoft.com/office/drawing/2014/main" id="{F42B4313-CA6A-4A39-BB2C-4AA88697CB97}"/>
              </a:ext>
            </a:extLst>
          </p:cNvPr>
          <p:cNvSpPr txBox="1">
            <a:spLocks noChangeArrowheads="1"/>
          </p:cNvSpPr>
          <p:nvPr/>
        </p:nvSpPr>
        <p:spPr bwMode="auto">
          <a:xfrm>
            <a:off x="2895600" y="-304800"/>
            <a:ext cx="65532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GB" altLang="en-US" sz="2200" b="1" i="1"/>
          </a:p>
          <a:p>
            <a:pPr algn="ctr" eaLnBrk="1" hangingPunct="1">
              <a:spcBef>
                <a:spcPct val="50000"/>
              </a:spcBef>
              <a:buFontTx/>
              <a:buNone/>
            </a:pPr>
            <a:r>
              <a:rPr lang="en-GB" altLang="en-US" sz="2200" b="1" u="sng">
                <a:solidFill>
                  <a:srgbClr val="003300"/>
                </a:solidFill>
              </a:rPr>
              <a:t>Tập đọc</a:t>
            </a:r>
          </a:p>
        </p:txBody>
      </p:sp>
      <p:pic>
        <p:nvPicPr>
          <p:cNvPr id="11270" name="Picture 309" descr="Picture1">
            <a:extLst>
              <a:ext uri="{FF2B5EF4-FFF2-40B4-BE49-F238E27FC236}">
                <a16:creationId xmlns:a16="http://schemas.microsoft.com/office/drawing/2014/main" id="{A69B9A08-82AB-4E1F-AAF7-4694156A4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07" descr="Picture1">
            <a:extLst>
              <a:ext uri="{FF2B5EF4-FFF2-40B4-BE49-F238E27FC236}">
                <a16:creationId xmlns:a16="http://schemas.microsoft.com/office/drawing/2014/main" id="{AB115AB1-9384-45E4-8B3D-704E4774B5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0093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C88A3D0-6973-45C1-B760-5B15E1D86D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12142788"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0" advTm="9110"/>
    </mc:Choice>
    <mc:Fallback xmlns="">
      <p:transition advTm="911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450" decel="100000" fill="hold"/>
                                        <p:tgtEl>
                                          <p:spTgt spid="9"/>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450" decel="100000" fill="hold"/>
                                        <p:tgtEl>
                                          <p:spTgt spid="8"/>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1467CCC9-D2D9-4C2A-9E8B-139AA7812A46}"/>
              </a:ext>
            </a:extLst>
          </p:cNvPr>
          <p:cNvSpPr txBox="1">
            <a:spLocks noChangeArrowheads="1"/>
          </p:cNvSpPr>
          <p:nvPr/>
        </p:nvSpPr>
        <p:spPr bwMode="auto">
          <a:xfrm>
            <a:off x="304800" y="1447800"/>
            <a:ext cx="115060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vi-VN" altLang="en-US" sz="2200" b="1" dirty="0">
                <a:solidFill>
                  <a:srgbClr val="003300"/>
                </a:solidFill>
              </a:rPr>
              <a:t>  </a:t>
            </a:r>
            <a:r>
              <a:rPr lang="en-US" altLang="en-US" sz="2200" b="1" dirty="0">
                <a:solidFill>
                  <a:srgbClr val="003300"/>
                </a:solidFill>
              </a:rPr>
              <a:t>	</a:t>
            </a:r>
            <a:r>
              <a:rPr lang="vi-VN" altLang="en-US" sz="2200" b="1" dirty="0">
                <a:solidFill>
                  <a:srgbClr val="003300"/>
                </a:solidFill>
                <a:latin typeface="Times New Roman" panose="02020603050405020304" pitchFamily="18" charset="0"/>
                <a:cs typeface="Times New Roman" panose="02020603050405020304" pitchFamily="18" charset="0"/>
              </a:rPr>
              <a:t>Cà Mau là đất mưa dông. Vào tháng ba, tháng tư, sớm nắng chiều mưa. Đang nắng đó, mưa đổ ngay xuống đó. Mưa hối hả, không kịp chạy vào nhà. Mưa rất phũ, một hồi rồi tạnh hẳn. Trong mưa thường nổi cơn dông.</a:t>
            </a:r>
            <a:endParaRPr lang="en-GB" altLang="en-US" sz="2200" b="1" dirty="0">
              <a:latin typeface="Times New Roman" panose="02020603050405020304" pitchFamily="18" charset="0"/>
              <a:cs typeface="Times New Roman" panose="02020603050405020304" pitchFamily="18" charset="0"/>
            </a:endParaRPr>
          </a:p>
        </p:txBody>
      </p:sp>
      <p:sp>
        <p:nvSpPr>
          <p:cNvPr id="3" name="Text Box 2">
            <a:extLst>
              <a:ext uri="{FF2B5EF4-FFF2-40B4-BE49-F238E27FC236}">
                <a16:creationId xmlns:a16="http://schemas.microsoft.com/office/drawing/2014/main" id="{04517867-E8E3-433E-A222-9E7F28C57D66}"/>
              </a:ext>
            </a:extLst>
          </p:cNvPr>
          <p:cNvSpPr txBox="1">
            <a:spLocks noChangeArrowheads="1"/>
          </p:cNvSpPr>
          <p:nvPr/>
        </p:nvSpPr>
        <p:spPr bwMode="auto">
          <a:xfrm>
            <a:off x="228600" y="2676906"/>
            <a:ext cx="11658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200" b="1" dirty="0">
                <a:solidFill>
                  <a:srgbClr val="003300"/>
                </a:solidFill>
              </a:rPr>
              <a:t>	</a:t>
            </a:r>
            <a:r>
              <a:rPr lang="vi-VN" altLang="en-US" sz="2200" b="1" dirty="0">
                <a:solidFill>
                  <a:srgbClr val="003300"/>
                </a:solidFill>
                <a:latin typeface="Times New Roman" panose="02020603050405020304" pitchFamily="18" charset="0"/>
                <a:cs typeface="Times New Roman" panose="02020603050405020304" pitchFamily="18" charset="0"/>
              </a:rPr>
              <a:t>Cà Mau đất xốp. Mùa nắng, đất nẻ chân chim, nền nhà cũng rạn nứt. Trên cái đất phập phều và lắm gió, dông như thế, cây đứng lẻ khó mà chống nổi với những cơn thịnh nộ của trời. Cây b</a:t>
            </a:r>
            <a:r>
              <a:rPr lang="en-US" altLang="en-US" sz="2200" b="1" dirty="0">
                <a:solidFill>
                  <a:srgbClr val="003300"/>
                </a:solidFill>
                <a:latin typeface="Times New Roman" panose="02020603050405020304" pitchFamily="18" charset="0"/>
                <a:cs typeface="Times New Roman" panose="02020603050405020304" pitchFamily="18" charset="0"/>
              </a:rPr>
              <a:t>ì</a:t>
            </a:r>
            <a:r>
              <a:rPr lang="vi-VN" altLang="en-US" sz="2200" b="1" dirty="0">
                <a:solidFill>
                  <a:srgbClr val="003300"/>
                </a:solidFill>
                <a:latin typeface="Times New Roman" panose="02020603050405020304" pitchFamily="18" charset="0"/>
                <a:cs typeface="Times New Roman" panose="02020603050405020304" pitchFamily="18" charset="0"/>
              </a:rPr>
              <a:t>nh bát, cây bần cũng phải quây quần th</a:t>
            </a:r>
            <a:r>
              <a:rPr lang="en-US" altLang="en-US" sz="2200" b="1" dirty="0">
                <a:solidFill>
                  <a:srgbClr val="003300"/>
                </a:solidFill>
                <a:latin typeface="Times New Roman" panose="02020603050405020304" pitchFamily="18" charset="0"/>
                <a:cs typeface="Times New Roman" panose="02020603050405020304" pitchFamily="18" charset="0"/>
              </a:rPr>
              <a:t>à</a:t>
            </a:r>
            <a:r>
              <a:rPr lang="vi-VN" altLang="en-US" sz="2200" b="1" dirty="0">
                <a:solidFill>
                  <a:srgbClr val="003300"/>
                </a:solidFill>
                <a:latin typeface="Times New Roman" panose="02020603050405020304" pitchFamily="18" charset="0"/>
                <a:cs typeface="Times New Roman" panose="02020603050405020304" pitchFamily="18" charset="0"/>
              </a:rPr>
              <a:t>nh ch</a:t>
            </a:r>
            <a:r>
              <a:rPr lang="en-US" altLang="en-US" sz="2200" b="1" dirty="0">
                <a:solidFill>
                  <a:srgbClr val="003300"/>
                </a:solidFill>
                <a:latin typeface="Times New Roman" panose="02020603050405020304" pitchFamily="18" charset="0"/>
                <a:cs typeface="Times New Roman" panose="02020603050405020304" pitchFamily="18" charset="0"/>
              </a:rPr>
              <a:t>ò</a:t>
            </a:r>
            <a:r>
              <a:rPr lang="vi-VN" altLang="en-US" sz="2200" b="1" dirty="0">
                <a:solidFill>
                  <a:srgbClr val="003300"/>
                </a:solidFill>
                <a:latin typeface="Times New Roman" panose="02020603050405020304" pitchFamily="18" charset="0"/>
                <a:cs typeface="Times New Roman" panose="02020603050405020304" pitchFamily="18" charset="0"/>
              </a:rPr>
              <a:t>m, th</a:t>
            </a:r>
            <a:r>
              <a:rPr lang="en-US" altLang="en-US" sz="2200" b="1" dirty="0">
                <a:solidFill>
                  <a:srgbClr val="003300"/>
                </a:solidFill>
                <a:latin typeface="Times New Roman" panose="02020603050405020304" pitchFamily="18" charset="0"/>
                <a:cs typeface="Times New Roman" panose="02020603050405020304" pitchFamily="18" charset="0"/>
              </a:rPr>
              <a:t>à</a:t>
            </a:r>
            <a:r>
              <a:rPr lang="vi-VN" altLang="en-US" sz="2200" b="1" dirty="0">
                <a:solidFill>
                  <a:srgbClr val="003300"/>
                </a:solidFill>
                <a:latin typeface="Times New Roman" panose="02020603050405020304" pitchFamily="18" charset="0"/>
                <a:cs typeface="Times New Roman" panose="02020603050405020304" pitchFamily="18" charset="0"/>
              </a:rPr>
              <a:t>nh rặng; rễ phải dài, phải cắm sâu vào trong lòng đất. Nhiều nhất là đước. Đước mọc san sát đến tận mũi đất cuối cùng, thẳng đuột như hằng hà sa số cây dù xanh cắm trên bãi. Nhà cửa dựng dọc theo những bờ kênh, dưới những hàng đước xanh rì. Nhà nọ sang nhà kia phải leo trên cầu bằng thân cây đước…</a:t>
            </a:r>
            <a:endParaRPr lang="en-GB" altLang="en-US" sz="2200" b="1" dirty="0">
              <a:solidFill>
                <a:srgbClr val="003300"/>
              </a:solidFill>
              <a:latin typeface="Times New Roman" panose="02020603050405020304" pitchFamily="18" charset="0"/>
              <a:cs typeface="Times New Roman" panose="02020603050405020304" pitchFamily="18" charset="0"/>
            </a:endParaRPr>
          </a:p>
        </p:txBody>
      </p:sp>
      <p:sp>
        <p:nvSpPr>
          <p:cNvPr id="5" name="WordArt 6">
            <a:extLst>
              <a:ext uri="{FF2B5EF4-FFF2-40B4-BE49-F238E27FC236}">
                <a16:creationId xmlns:a16="http://schemas.microsoft.com/office/drawing/2014/main" id="{184C0EB3-340C-4331-A355-AA1986EE169E}"/>
              </a:ext>
            </a:extLst>
          </p:cNvPr>
          <p:cNvSpPr>
            <a:spLocks noChangeArrowheads="1" noChangeShapeType="1"/>
          </p:cNvSpPr>
          <p:nvPr/>
        </p:nvSpPr>
        <p:spPr bwMode="auto">
          <a:xfrm>
            <a:off x="4876800" y="671513"/>
            <a:ext cx="3505200" cy="6000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solidFill>
                  <a:srgbClr val="FF0000"/>
                </a:solidFill>
                <a:latin typeface="Times New Roman" panose="02020603050405020304" pitchFamily="18" charset="0"/>
                <a:cs typeface="Times New Roman" panose="02020603050405020304" pitchFamily="18" charset="0"/>
              </a:rPr>
              <a:t>Đất</a:t>
            </a:r>
            <a:r>
              <a:rPr lang="en-US" sz="3600" b="1" kern="10" dirty="0">
                <a:solidFill>
                  <a:srgbClr val="FF0000"/>
                </a:solidFill>
                <a:latin typeface="Times New Roman" panose="02020603050405020304" pitchFamily="18" charset="0"/>
                <a:cs typeface="Times New Roman" panose="02020603050405020304" pitchFamily="18" charset="0"/>
              </a:rPr>
              <a:t> </a:t>
            </a:r>
            <a:r>
              <a:rPr lang="en-US" sz="3600" b="1" kern="10" dirty="0" err="1">
                <a:solidFill>
                  <a:srgbClr val="FF0000"/>
                </a:solidFill>
                <a:latin typeface="Times New Roman" panose="02020603050405020304" pitchFamily="18" charset="0"/>
                <a:cs typeface="Times New Roman" panose="02020603050405020304" pitchFamily="18" charset="0"/>
              </a:rPr>
              <a:t>Cà</a:t>
            </a:r>
            <a:r>
              <a:rPr lang="en-US" sz="3600" b="1" kern="10" dirty="0">
                <a:solidFill>
                  <a:srgbClr val="FF0000"/>
                </a:solidFill>
                <a:latin typeface="Times New Roman" panose="02020603050405020304" pitchFamily="18" charset="0"/>
                <a:cs typeface="Times New Roman" panose="02020603050405020304" pitchFamily="18" charset="0"/>
              </a:rPr>
              <a:t> Mau</a:t>
            </a:r>
          </a:p>
        </p:txBody>
      </p:sp>
      <p:pic>
        <p:nvPicPr>
          <p:cNvPr id="6" name="Picture 4" descr="book_page_flip_md_clr">
            <a:extLst>
              <a:ext uri="{FF2B5EF4-FFF2-40B4-BE49-F238E27FC236}">
                <a16:creationId xmlns:a16="http://schemas.microsoft.com/office/drawing/2014/main" id="{52E59EEC-2281-4551-BFFF-4FABF53312A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86"/>
            <a:ext cx="17526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a:extLst>
              <a:ext uri="{FF2B5EF4-FFF2-40B4-BE49-F238E27FC236}">
                <a16:creationId xmlns:a16="http://schemas.microsoft.com/office/drawing/2014/main" id="{F2A32082-FEDC-4BD6-9BD3-F089A6ED1E44}"/>
              </a:ext>
            </a:extLst>
          </p:cNvPr>
          <p:cNvSpPr txBox="1">
            <a:spLocks noChangeArrowheads="1"/>
          </p:cNvSpPr>
          <p:nvPr/>
        </p:nvSpPr>
        <p:spPr bwMode="auto">
          <a:xfrm>
            <a:off x="1905000" y="457286"/>
            <a:ext cx="723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rPr>
              <a:t>89</a:t>
            </a:r>
          </a:p>
        </p:txBody>
      </p:sp>
      <p:sp>
        <p:nvSpPr>
          <p:cNvPr id="8" name="Text Box 2">
            <a:extLst>
              <a:ext uri="{FF2B5EF4-FFF2-40B4-BE49-F238E27FC236}">
                <a16:creationId xmlns:a16="http://schemas.microsoft.com/office/drawing/2014/main" id="{640AE67B-942B-4B99-9362-CE6CCE34B900}"/>
              </a:ext>
            </a:extLst>
          </p:cNvPr>
          <p:cNvSpPr txBox="1">
            <a:spLocks noChangeArrowheads="1"/>
          </p:cNvSpPr>
          <p:nvPr/>
        </p:nvSpPr>
        <p:spPr bwMode="auto">
          <a:xfrm>
            <a:off x="2895600" y="-304800"/>
            <a:ext cx="65532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GB" altLang="en-US" sz="2200" b="1" i="1">
              <a:latin typeface="Times New Roman" panose="02020603050405020304" pitchFamily="18" charset="0"/>
              <a:cs typeface="Times New Roman" panose="02020603050405020304" pitchFamily="18" charset="0"/>
            </a:endParaRPr>
          </a:p>
          <a:p>
            <a:pPr algn="ctr" eaLnBrk="1" hangingPunct="1">
              <a:spcBef>
                <a:spcPct val="50000"/>
              </a:spcBef>
              <a:buFontTx/>
              <a:buNone/>
            </a:pPr>
            <a:r>
              <a:rPr lang="en-GB" altLang="en-US" sz="2200" b="1" u="sng">
                <a:solidFill>
                  <a:srgbClr val="003300"/>
                </a:solidFill>
                <a:latin typeface="Times New Roman" panose="02020603050405020304" pitchFamily="18" charset="0"/>
                <a:cs typeface="Times New Roman" panose="02020603050405020304" pitchFamily="18" charset="0"/>
              </a:rPr>
              <a:t>Tập đọc</a:t>
            </a:r>
          </a:p>
        </p:txBody>
      </p:sp>
      <p:sp>
        <p:nvSpPr>
          <p:cNvPr id="9" name="Text Box 5">
            <a:extLst>
              <a:ext uri="{FF2B5EF4-FFF2-40B4-BE49-F238E27FC236}">
                <a16:creationId xmlns:a16="http://schemas.microsoft.com/office/drawing/2014/main" id="{255B77D9-18E6-4C2A-A6AD-2579F9028714}"/>
              </a:ext>
            </a:extLst>
          </p:cNvPr>
          <p:cNvSpPr txBox="1">
            <a:spLocks noChangeArrowheads="1"/>
          </p:cNvSpPr>
          <p:nvPr/>
        </p:nvSpPr>
        <p:spPr bwMode="auto">
          <a:xfrm>
            <a:off x="2590800" y="471574"/>
            <a:ext cx="723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0000FF"/>
                </a:solidFill>
                <a:latin typeface="Times New Roman" panose="02020603050405020304" pitchFamily="18" charset="0"/>
              </a:rPr>
              <a:t>9</a:t>
            </a:r>
            <a:r>
              <a:rPr lang="vi-VN" altLang="en-US" sz="2800" b="1">
                <a:solidFill>
                  <a:srgbClr val="0000FF"/>
                </a:solidFill>
                <a:latin typeface="Times New Roman" panose="02020603050405020304" pitchFamily="18" charset="0"/>
              </a:rPr>
              <a:t>0</a:t>
            </a:r>
            <a:endParaRPr lang="en-US" altLang="en-US" sz="2800" b="1">
              <a:solidFill>
                <a:srgbClr val="0000FF"/>
              </a:solidFill>
              <a:latin typeface="Times New Roman" panose="02020603050405020304" pitchFamily="18" charset="0"/>
            </a:endParaRPr>
          </a:p>
        </p:txBody>
      </p:sp>
      <p:pic>
        <p:nvPicPr>
          <p:cNvPr id="12298" name="Picture 309" descr="Picture1">
            <a:extLst>
              <a:ext uri="{FF2B5EF4-FFF2-40B4-BE49-F238E27FC236}">
                <a16:creationId xmlns:a16="http://schemas.microsoft.com/office/drawing/2014/main" id="{7DC0405B-BDCA-4320-B20E-CCBA89BDF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307" descr="Picture1">
            <a:extLst>
              <a:ext uri="{FF2B5EF4-FFF2-40B4-BE49-F238E27FC236}">
                <a16:creationId xmlns:a16="http://schemas.microsoft.com/office/drawing/2014/main" id="{C139EE2F-8A6C-45ED-B418-E7A3D1A4EE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0093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2">
            <a:extLst>
              <a:ext uri="{FF2B5EF4-FFF2-40B4-BE49-F238E27FC236}">
                <a16:creationId xmlns:a16="http://schemas.microsoft.com/office/drawing/2014/main" id="{D0B611AA-B38F-43AE-8CB0-230F3A03356E}"/>
              </a:ext>
            </a:extLst>
          </p:cNvPr>
          <p:cNvSpPr txBox="1">
            <a:spLocks noChangeArrowheads="1"/>
          </p:cNvSpPr>
          <p:nvPr/>
        </p:nvSpPr>
        <p:spPr bwMode="auto">
          <a:xfrm>
            <a:off x="228600" y="4395697"/>
            <a:ext cx="115822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2200" b="1" i="1" u="sng" dirty="0"/>
          </a:p>
          <a:p>
            <a:pPr algn="just" eaLnBrk="1" hangingPunct="1">
              <a:spcBef>
                <a:spcPct val="50000"/>
              </a:spcBef>
              <a:buFontTx/>
              <a:buNone/>
            </a:pPr>
            <a:r>
              <a:rPr lang="vi-VN" altLang="en-US" sz="2200" b="1" dirty="0">
                <a:solidFill>
                  <a:srgbClr val="003300"/>
                </a:solidFill>
              </a:rPr>
              <a:t>     </a:t>
            </a:r>
            <a:r>
              <a:rPr lang="en-US" altLang="en-US" sz="2200" b="1" dirty="0">
                <a:solidFill>
                  <a:srgbClr val="003300"/>
                </a:solidFill>
              </a:rPr>
              <a:t>     </a:t>
            </a:r>
            <a:r>
              <a:rPr lang="vi-VN" altLang="en-US" sz="2200" b="1" dirty="0">
                <a:solidFill>
                  <a:srgbClr val="003300"/>
                </a:solidFill>
                <a:latin typeface="Times New Roman" panose="02020603050405020304" pitchFamily="18" charset="0"/>
                <a:cs typeface="Times New Roman" panose="02020603050405020304" pitchFamily="18" charset="0"/>
              </a:rPr>
              <a:t>Sống trên cái đất mà ngày xưa, dưới sông “sấu cản mũi thuyền”, trên cạn “hổ rình xem hát” này, con người phải thông minh và giàu nghị lực. Họ thích kể, thích nghe những huyền thoại về người vật hổ, bắt cá sấu, bắt rắn hổ mây. Tinh thần thượng võ của cha ông được nung đúc và lưu truyền để khai phá giữ gìn mũi đất tận cùng này của Tổ quốc.</a:t>
            </a:r>
            <a:endParaRPr lang="en-US" altLang="en-US" sz="2200" b="1" dirty="0">
              <a:solidFill>
                <a:srgbClr val="003300"/>
              </a:solidFill>
              <a:latin typeface="Times New Roman" panose="02020603050405020304" pitchFamily="18" charset="0"/>
              <a:cs typeface="Times New Roman" panose="02020603050405020304" pitchFamily="18" charset="0"/>
            </a:endParaRPr>
          </a:p>
          <a:p>
            <a:pPr algn="just" eaLnBrk="1" hangingPunct="1">
              <a:spcBef>
                <a:spcPct val="50000"/>
              </a:spcBef>
              <a:buFontTx/>
              <a:buNone/>
            </a:pPr>
            <a:r>
              <a:rPr lang="en-US" altLang="en-US" sz="2200" b="1" i="1" dirty="0">
                <a:solidFill>
                  <a:srgbClr val="003300"/>
                </a:solidFill>
                <a:latin typeface="Times New Roman" panose="02020603050405020304" pitchFamily="18" charset="0"/>
                <a:cs typeface="Times New Roman" panose="02020603050405020304" pitchFamily="18" charset="0"/>
              </a:rPr>
              <a:t>								</a:t>
            </a:r>
            <a:r>
              <a:rPr lang="vi-VN" altLang="en-US" sz="2200" b="1" i="1" dirty="0">
                <a:solidFill>
                  <a:srgbClr val="003300"/>
                </a:solidFill>
                <a:latin typeface="Times New Roman" panose="02020603050405020304" pitchFamily="18" charset="0"/>
                <a:cs typeface="Times New Roman" panose="02020603050405020304" pitchFamily="18" charset="0"/>
              </a:rPr>
              <a:t>Theo Mai Văn Tạo</a:t>
            </a:r>
            <a:endParaRPr lang="en-GB" altLang="en-US" sz="2200" b="1" i="1" dirty="0">
              <a:solidFill>
                <a:srgbClr val="0033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129029"/>
    </mc:Choice>
    <mc:Fallback xmlns="">
      <p:transition advTm="12902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6">
            <a:extLst>
              <a:ext uri="{FF2B5EF4-FFF2-40B4-BE49-F238E27FC236}">
                <a16:creationId xmlns:a16="http://schemas.microsoft.com/office/drawing/2014/main" id="{240D5385-DBC5-4708-A5A8-FB6D6464874E}"/>
              </a:ext>
            </a:extLst>
          </p:cNvPr>
          <p:cNvSpPr>
            <a:spLocks noChangeArrowheads="1" noChangeShapeType="1"/>
          </p:cNvSpPr>
          <p:nvPr/>
        </p:nvSpPr>
        <p:spPr bwMode="auto">
          <a:xfrm>
            <a:off x="4495842" y="609674"/>
            <a:ext cx="3505200" cy="4841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solidFill>
                  <a:srgbClr val="FF0000"/>
                </a:solidFill>
                <a:latin typeface="Times New Roman" panose="02020603050405020304" pitchFamily="18" charset="0"/>
                <a:cs typeface="Times New Roman" panose="02020603050405020304" pitchFamily="18" charset="0"/>
              </a:rPr>
              <a:t>Đất</a:t>
            </a:r>
            <a:r>
              <a:rPr lang="en-US" sz="3600" b="1" kern="10" dirty="0">
                <a:solidFill>
                  <a:srgbClr val="FF0000"/>
                </a:solidFill>
                <a:latin typeface="Times New Roman" panose="02020603050405020304" pitchFamily="18" charset="0"/>
                <a:cs typeface="Times New Roman" panose="02020603050405020304" pitchFamily="18" charset="0"/>
              </a:rPr>
              <a:t> </a:t>
            </a:r>
            <a:r>
              <a:rPr lang="en-US" sz="3600" b="1" kern="10" dirty="0" err="1">
                <a:solidFill>
                  <a:srgbClr val="FF0000"/>
                </a:solidFill>
                <a:latin typeface="Times New Roman" panose="02020603050405020304" pitchFamily="18" charset="0"/>
                <a:cs typeface="Times New Roman" panose="02020603050405020304" pitchFamily="18" charset="0"/>
              </a:rPr>
              <a:t>Cà</a:t>
            </a:r>
            <a:r>
              <a:rPr lang="en-US" sz="3600" b="1" kern="10" dirty="0">
                <a:solidFill>
                  <a:srgbClr val="FF0000"/>
                </a:solidFill>
                <a:latin typeface="Times New Roman" panose="02020603050405020304" pitchFamily="18" charset="0"/>
                <a:cs typeface="Times New Roman" panose="02020603050405020304" pitchFamily="18" charset="0"/>
              </a:rPr>
              <a:t> Mau</a:t>
            </a:r>
          </a:p>
        </p:txBody>
      </p:sp>
      <p:sp>
        <p:nvSpPr>
          <p:cNvPr id="12295" name="WordArt 7">
            <a:extLst>
              <a:ext uri="{FF2B5EF4-FFF2-40B4-BE49-F238E27FC236}">
                <a16:creationId xmlns:a16="http://schemas.microsoft.com/office/drawing/2014/main" id="{DD74F3C4-2E12-4704-96DA-81ED2C3F566D}"/>
              </a:ext>
            </a:extLst>
          </p:cNvPr>
          <p:cNvSpPr>
            <a:spLocks noChangeArrowheads="1" noChangeShapeType="1"/>
          </p:cNvSpPr>
          <p:nvPr/>
        </p:nvSpPr>
        <p:spPr bwMode="auto">
          <a:xfrm>
            <a:off x="2133601" y="1552632"/>
            <a:ext cx="1228725" cy="352408"/>
          </a:xfrm>
          <a:prstGeom prst="rect">
            <a:avLst/>
          </a:prstGeom>
        </p:spPr>
        <p:txBody>
          <a:bodyPr wrap="none" fromWordArt="1">
            <a:prstTxWarp prst="textPlain">
              <a:avLst>
                <a:gd name="adj" fmla="val 50000"/>
              </a:avLst>
            </a:prstTxWarp>
          </a:bodyPr>
          <a:lstStyle/>
          <a:p>
            <a:pPr algn="ctr" eaLnBrk="1" hangingPunct="1">
              <a:defRPr/>
            </a:pPr>
            <a:r>
              <a:rPr lang="vi-VN" sz="2000" b="1" u="sng" dirty="0">
                <a:ln w="9525">
                  <a:noFill/>
                  <a:round/>
                  <a:headEnd/>
                  <a:tailEnd/>
                </a:ln>
                <a:solidFill>
                  <a:srgbClr val="000000"/>
                </a:solidFill>
                <a:latin typeface="Times New Roman"/>
                <a:cs typeface="Times New Roman"/>
              </a:rPr>
              <a:t>Luyện đọc </a:t>
            </a:r>
            <a:r>
              <a:rPr lang="vi-VN" sz="2000" b="1" dirty="0">
                <a:ln w="9525">
                  <a:noFill/>
                  <a:round/>
                  <a:headEnd/>
                  <a:tailEnd/>
                </a:ln>
                <a:solidFill>
                  <a:srgbClr val="000000"/>
                </a:solidFill>
                <a:latin typeface="Times New Roman"/>
                <a:cs typeface="Times New Roman"/>
              </a:rPr>
              <a:t>:</a:t>
            </a:r>
            <a:endParaRPr lang="en-US" sz="2000" b="1" dirty="0">
              <a:ln w="9525">
                <a:noFill/>
                <a:round/>
                <a:headEnd/>
                <a:tailEnd/>
              </a:ln>
              <a:solidFill>
                <a:srgbClr val="000000"/>
              </a:solidFill>
              <a:latin typeface="Times New Roman"/>
              <a:cs typeface="Times New Roman"/>
            </a:endParaRPr>
          </a:p>
        </p:txBody>
      </p:sp>
      <p:sp>
        <p:nvSpPr>
          <p:cNvPr id="12296" name="WordArt 8">
            <a:extLst>
              <a:ext uri="{FF2B5EF4-FFF2-40B4-BE49-F238E27FC236}">
                <a16:creationId xmlns:a16="http://schemas.microsoft.com/office/drawing/2014/main" id="{F0E4958D-4AEB-4969-B1CC-A2BF51599269}"/>
              </a:ext>
            </a:extLst>
          </p:cNvPr>
          <p:cNvSpPr>
            <a:spLocks noChangeArrowheads="1" noChangeShapeType="1"/>
          </p:cNvSpPr>
          <p:nvPr/>
        </p:nvSpPr>
        <p:spPr bwMode="auto">
          <a:xfrm>
            <a:off x="7267520" y="1552632"/>
            <a:ext cx="962025" cy="352408"/>
          </a:xfrm>
          <a:prstGeom prst="rect">
            <a:avLst/>
          </a:prstGeom>
        </p:spPr>
        <p:txBody>
          <a:bodyPr wrap="none" fromWordArt="1">
            <a:prstTxWarp prst="textPlain">
              <a:avLst>
                <a:gd name="adj" fmla="val 50000"/>
              </a:avLst>
            </a:prstTxWarp>
          </a:bodyPr>
          <a:lstStyle/>
          <a:p>
            <a:pPr algn="ctr" eaLnBrk="1" hangingPunct="1">
              <a:defRPr/>
            </a:pPr>
            <a:r>
              <a:rPr lang="en-US" sz="2000" b="1" u="sng" dirty="0" err="1">
                <a:ln w="9525">
                  <a:noFill/>
                  <a:round/>
                  <a:headEnd/>
                  <a:tailEnd/>
                </a:ln>
                <a:solidFill>
                  <a:srgbClr val="000000"/>
                </a:solidFill>
                <a:latin typeface="Times New Roman"/>
                <a:cs typeface="Times New Roman"/>
              </a:rPr>
              <a:t>Từ</a:t>
            </a:r>
            <a:r>
              <a:rPr lang="en-US" sz="2000" b="1" u="sng" dirty="0">
                <a:ln w="9525">
                  <a:noFill/>
                  <a:round/>
                  <a:headEnd/>
                  <a:tailEnd/>
                </a:ln>
                <a:solidFill>
                  <a:srgbClr val="000000"/>
                </a:solidFill>
                <a:latin typeface="Times New Roman"/>
                <a:cs typeface="Times New Roman"/>
              </a:rPr>
              <a:t> </a:t>
            </a:r>
            <a:r>
              <a:rPr lang="en-US" sz="2000" b="1" u="sng" dirty="0" err="1">
                <a:ln w="9525">
                  <a:noFill/>
                  <a:round/>
                  <a:headEnd/>
                  <a:tailEnd/>
                </a:ln>
                <a:solidFill>
                  <a:srgbClr val="000000"/>
                </a:solidFill>
                <a:latin typeface="Times New Roman"/>
                <a:cs typeface="Times New Roman"/>
              </a:rPr>
              <a:t>ngữ</a:t>
            </a:r>
            <a:r>
              <a:rPr lang="en-US" sz="2000" b="1" u="sng" dirty="0">
                <a:ln w="9525">
                  <a:noFill/>
                  <a:round/>
                  <a:headEnd/>
                  <a:tailEnd/>
                </a:ln>
                <a:solidFill>
                  <a:srgbClr val="000000"/>
                </a:solidFill>
                <a:latin typeface="Times New Roman"/>
                <a:cs typeface="Times New Roman"/>
              </a:rPr>
              <a:t> </a:t>
            </a:r>
            <a:r>
              <a:rPr lang="en-US" sz="2000" b="1" dirty="0">
                <a:ln w="9525">
                  <a:noFill/>
                  <a:round/>
                  <a:headEnd/>
                  <a:tailEnd/>
                </a:ln>
                <a:solidFill>
                  <a:srgbClr val="000000"/>
                </a:solidFill>
                <a:latin typeface="Times New Roman"/>
                <a:cs typeface="Times New Roman"/>
              </a:rPr>
              <a:t>:</a:t>
            </a:r>
          </a:p>
        </p:txBody>
      </p:sp>
      <p:sp>
        <p:nvSpPr>
          <p:cNvPr id="13317" name="Line 10">
            <a:extLst>
              <a:ext uri="{FF2B5EF4-FFF2-40B4-BE49-F238E27FC236}">
                <a16:creationId xmlns:a16="http://schemas.microsoft.com/office/drawing/2014/main" id="{5F157AC0-0849-4AF9-9631-6C97F26F88FB}"/>
              </a:ext>
            </a:extLst>
          </p:cNvPr>
          <p:cNvSpPr>
            <a:spLocks noChangeShapeType="1"/>
          </p:cNvSpPr>
          <p:nvPr/>
        </p:nvSpPr>
        <p:spPr bwMode="auto">
          <a:xfrm>
            <a:off x="5943604" y="2057400"/>
            <a:ext cx="0" cy="41910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 name="WordArt 11">
            <a:extLst>
              <a:ext uri="{FF2B5EF4-FFF2-40B4-BE49-F238E27FC236}">
                <a16:creationId xmlns:a16="http://schemas.microsoft.com/office/drawing/2014/main" id="{88432A55-1594-4903-BD38-AED0FA3DFDB3}"/>
              </a:ext>
            </a:extLst>
          </p:cNvPr>
          <p:cNvSpPr>
            <a:spLocks noChangeArrowheads="1" noChangeShapeType="1"/>
          </p:cNvSpPr>
          <p:nvPr/>
        </p:nvSpPr>
        <p:spPr bwMode="auto">
          <a:xfrm>
            <a:off x="6629386" y="1241475"/>
            <a:ext cx="2581275" cy="282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dirty="0">
                <a:latin typeface="Times New Roman" panose="02020603050405020304" pitchFamily="18" charset="0"/>
                <a:cs typeface="Times New Roman" panose="02020603050405020304" pitchFamily="18" charset="0"/>
              </a:rPr>
              <a:t> Theo Mai </a:t>
            </a:r>
            <a:r>
              <a:rPr lang="en-US" sz="3600" b="1" i="1" kern="10" dirty="0" err="1">
                <a:latin typeface="Times New Roman" panose="02020603050405020304" pitchFamily="18" charset="0"/>
                <a:cs typeface="Times New Roman" panose="02020603050405020304" pitchFamily="18" charset="0"/>
              </a:rPr>
              <a:t>Văn</a:t>
            </a:r>
            <a:r>
              <a:rPr lang="en-US" sz="3600" b="1" i="1" kern="10" dirty="0">
                <a:latin typeface="Times New Roman" panose="02020603050405020304" pitchFamily="18" charset="0"/>
                <a:cs typeface="Times New Roman" panose="02020603050405020304" pitchFamily="18" charset="0"/>
              </a:rPr>
              <a:t> </a:t>
            </a:r>
            <a:r>
              <a:rPr lang="en-US" sz="3600" b="1" i="1" kern="10" dirty="0" err="1">
                <a:latin typeface="Times New Roman" panose="02020603050405020304" pitchFamily="18" charset="0"/>
                <a:cs typeface="Times New Roman" panose="02020603050405020304" pitchFamily="18" charset="0"/>
              </a:rPr>
              <a:t>Tạo</a:t>
            </a:r>
            <a:endParaRPr lang="en-US" sz="3600" b="1" i="1" kern="10" dirty="0">
              <a:latin typeface="Times New Roman" panose="02020603050405020304" pitchFamily="18" charset="0"/>
              <a:cs typeface="Times New Roman" panose="02020603050405020304" pitchFamily="18" charset="0"/>
            </a:endParaRPr>
          </a:p>
        </p:txBody>
      </p:sp>
      <p:sp>
        <p:nvSpPr>
          <p:cNvPr id="18" name="WordArt 9">
            <a:extLst>
              <a:ext uri="{FF2B5EF4-FFF2-40B4-BE49-F238E27FC236}">
                <a16:creationId xmlns:a16="http://schemas.microsoft.com/office/drawing/2014/main" id="{7BB81628-B343-456A-810C-B4C93FF1B921}"/>
              </a:ext>
            </a:extLst>
          </p:cNvPr>
          <p:cNvSpPr>
            <a:spLocks noChangeArrowheads="1" noChangeShapeType="1"/>
          </p:cNvSpPr>
          <p:nvPr/>
        </p:nvSpPr>
        <p:spPr bwMode="auto">
          <a:xfrm>
            <a:off x="1676400" y="2420938"/>
            <a:ext cx="16764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dirty="0" err="1">
                <a:latin typeface="Times New Roman" panose="02020603050405020304" pitchFamily="18" charset="0"/>
                <a:cs typeface="Times New Roman" panose="02020603050405020304" pitchFamily="18" charset="0"/>
              </a:rPr>
              <a:t>phập</a:t>
            </a:r>
            <a:r>
              <a:rPr lang="en-US" sz="2000" b="1" kern="10" dirty="0">
                <a:latin typeface="Times New Roman" panose="02020603050405020304" pitchFamily="18" charset="0"/>
                <a:cs typeface="Times New Roman" panose="02020603050405020304" pitchFamily="18" charset="0"/>
              </a:rPr>
              <a:t> </a:t>
            </a:r>
            <a:r>
              <a:rPr lang="en-US" sz="2000" b="1" kern="10" dirty="0" err="1">
                <a:latin typeface="Times New Roman" panose="02020603050405020304" pitchFamily="18" charset="0"/>
                <a:cs typeface="Times New Roman" panose="02020603050405020304" pitchFamily="18" charset="0"/>
              </a:rPr>
              <a:t>phều</a:t>
            </a:r>
            <a:r>
              <a:rPr lang="en-US" sz="2000" b="1" kern="10" dirty="0">
                <a:latin typeface="Times New Roman" panose="02020603050405020304" pitchFamily="18" charset="0"/>
                <a:cs typeface="Times New Roman" panose="02020603050405020304" pitchFamily="18" charset="0"/>
              </a:rPr>
              <a:t>, </a:t>
            </a:r>
          </a:p>
          <a:p>
            <a:pPr algn="ctr"/>
            <a:endParaRPr lang="en-US" sz="2000" b="1" kern="10" dirty="0">
              <a:latin typeface="Times New Roman" panose="02020603050405020304" pitchFamily="18" charset="0"/>
              <a:cs typeface="Times New Roman" panose="02020603050405020304" pitchFamily="18" charset="0"/>
            </a:endParaRPr>
          </a:p>
        </p:txBody>
      </p:sp>
      <p:sp>
        <p:nvSpPr>
          <p:cNvPr id="19" name="WordArt 10">
            <a:extLst>
              <a:ext uri="{FF2B5EF4-FFF2-40B4-BE49-F238E27FC236}">
                <a16:creationId xmlns:a16="http://schemas.microsoft.com/office/drawing/2014/main" id="{60F3F9C2-57FA-45E7-952B-DFA7115505E8}"/>
              </a:ext>
            </a:extLst>
          </p:cNvPr>
          <p:cNvSpPr>
            <a:spLocks noChangeArrowheads="1" noChangeShapeType="1"/>
          </p:cNvSpPr>
          <p:nvPr/>
        </p:nvSpPr>
        <p:spPr bwMode="auto">
          <a:xfrm>
            <a:off x="3352800" y="2417763"/>
            <a:ext cx="1828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quây quần, </a:t>
            </a:r>
          </a:p>
        </p:txBody>
      </p:sp>
      <p:sp>
        <p:nvSpPr>
          <p:cNvPr id="20" name="Line 12">
            <a:extLst>
              <a:ext uri="{FF2B5EF4-FFF2-40B4-BE49-F238E27FC236}">
                <a16:creationId xmlns:a16="http://schemas.microsoft.com/office/drawing/2014/main" id="{A5D70C37-514D-4A61-AA54-4099BFA8E45A}"/>
              </a:ext>
            </a:extLst>
          </p:cNvPr>
          <p:cNvSpPr>
            <a:spLocks noChangeShapeType="1"/>
          </p:cNvSpPr>
          <p:nvPr/>
        </p:nvSpPr>
        <p:spPr bwMode="auto">
          <a:xfrm>
            <a:off x="2819400" y="2801938"/>
            <a:ext cx="3810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3">
            <a:extLst>
              <a:ext uri="{FF2B5EF4-FFF2-40B4-BE49-F238E27FC236}">
                <a16:creationId xmlns:a16="http://schemas.microsoft.com/office/drawing/2014/main" id="{BE7742E3-5B9C-4258-B2B1-E73E6BA0FD24}"/>
              </a:ext>
            </a:extLst>
          </p:cNvPr>
          <p:cNvSpPr>
            <a:spLocks noChangeShapeType="1"/>
          </p:cNvSpPr>
          <p:nvPr/>
        </p:nvSpPr>
        <p:spPr bwMode="auto">
          <a:xfrm>
            <a:off x="3600450" y="2798763"/>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4">
            <a:extLst>
              <a:ext uri="{FF2B5EF4-FFF2-40B4-BE49-F238E27FC236}">
                <a16:creationId xmlns:a16="http://schemas.microsoft.com/office/drawing/2014/main" id="{3C669ADD-9D17-4333-815F-D59C95B9D6A9}"/>
              </a:ext>
            </a:extLst>
          </p:cNvPr>
          <p:cNvSpPr>
            <a:spLocks noChangeShapeType="1"/>
          </p:cNvSpPr>
          <p:nvPr/>
        </p:nvSpPr>
        <p:spPr bwMode="auto">
          <a:xfrm>
            <a:off x="4419600" y="2798763"/>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WordArt 10">
            <a:extLst>
              <a:ext uri="{FF2B5EF4-FFF2-40B4-BE49-F238E27FC236}">
                <a16:creationId xmlns:a16="http://schemas.microsoft.com/office/drawing/2014/main" id="{7444873D-3A00-4D52-9EB1-148B96A9379A}"/>
              </a:ext>
            </a:extLst>
          </p:cNvPr>
          <p:cNvSpPr>
            <a:spLocks noChangeArrowheads="1" noChangeShapeType="1"/>
          </p:cNvSpPr>
          <p:nvPr/>
        </p:nvSpPr>
        <p:spPr bwMode="auto">
          <a:xfrm>
            <a:off x="1676400" y="2971800"/>
            <a:ext cx="10668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 san sát</a:t>
            </a:r>
          </a:p>
        </p:txBody>
      </p:sp>
      <p:sp>
        <p:nvSpPr>
          <p:cNvPr id="27" name="Line 15">
            <a:extLst>
              <a:ext uri="{FF2B5EF4-FFF2-40B4-BE49-F238E27FC236}">
                <a16:creationId xmlns:a16="http://schemas.microsoft.com/office/drawing/2014/main" id="{0959147F-67A9-408B-9644-FACEB3281E7D}"/>
              </a:ext>
            </a:extLst>
          </p:cNvPr>
          <p:cNvSpPr>
            <a:spLocks noChangeShapeType="1"/>
          </p:cNvSpPr>
          <p:nvPr/>
        </p:nvSpPr>
        <p:spPr bwMode="auto">
          <a:xfrm>
            <a:off x="1752600" y="3276600"/>
            <a:ext cx="152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6">
            <a:extLst>
              <a:ext uri="{FF2B5EF4-FFF2-40B4-BE49-F238E27FC236}">
                <a16:creationId xmlns:a16="http://schemas.microsoft.com/office/drawing/2014/main" id="{802FDE01-191D-4BAA-8285-0DBBFEC076F0}"/>
              </a:ext>
            </a:extLst>
          </p:cNvPr>
          <p:cNvSpPr>
            <a:spLocks noChangeShapeType="1"/>
          </p:cNvSpPr>
          <p:nvPr/>
        </p:nvSpPr>
        <p:spPr bwMode="auto">
          <a:xfrm>
            <a:off x="2362200" y="3294063"/>
            <a:ext cx="152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5">
            <a:extLst>
              <a:ext uri="{FF2B5EF4-FFF2-40B4-BE49-F238E27FC236}">
                <a16:creationId xmlns:a16="http://schemas.microsoft.com/office/drawing/2014/main" id="{FF8BE5F4-F54E-4987-8815-0E53CF41E1C0}"/>
              </a:ext>
            </a:extLst>
          </p:cNvPr>
          <p:cNvSpPr txBox="1">
            <a:spLocks noChangeArrowheads="1"/>
          </p:cNvSpPr>
          <p:nvPr/>
        </p:nvSpPr>
        <p:spPr bwMode="auto">
          <a:xfrm>
            <a:off x="1600200" y="3429000"/>
            <a:ext cx="2019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a:solidFill>
                  <a:srgbClr val="0033CC"/>
                </a:solidFill>
                <a:latin typeface="Times New Roman" panose="02020603050405020304" pitchFamily="18" charset="0"/>
                <a:cs typeface="Times New Roman" panose="02020603050405020304" pitchFamily="18" charset="0"/>
              </a:rPr>
              <a:t>Câu dài: </a:t>
            </a:r>
            <a:endParaRPr lang="en-US" altLang="en-US" sz="2800" b="1">
              <a:solidFill>
                <a:srgbClr val="0033CC"/>
              </a:solidFill>
              <a:latin typeface="Times New Roman" panose="02020603050405020304" pitchFamily="18" charset="0"/>
              <a:cs typeface="Times New Roman" panose="02020603050405020304" pitchFamily="18" charset="0"/>
            </a:endParaRPr>
          </a:p>
        </p:txBody>
      </p:sp>
      <p:sp>
        <p:nvSpPr>
          <p:cNvPr id="34" name="WordArt 10">
            <a:extLst>
              <a:ext uri="{FF2B5EF4-FFF2-40B4-BE49-F238E27FC236}">
                <a16:creationId xmlns:a16="http://schemas.microsoft.com/office/drawing/2014/main" id="{1180720F-60B2-4664-8A7C-F0CB303C4860}"/>
              </a:ext>
            </a:extLst>
          </p:cNvPr>
          <p:cNvSpPr>
            <a:spLocks noChangeArrowheads="1" noChangeShapeType="1"/>
          </p:cNvSpPr>
          <p:nvPr/>
        </p:nvSpPr>
        <p:spPr bwMode="auto">
          <a:xfrm>
            <a:off x="2895600" y="2971800"/>
            <a:ext cx="19812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 thẳng đuột . </a:t>
            </a:r>
          </a:p>
        </p:txBody>
      </p:sp>
      <p:sp>
        <p:nvSpPr>
          <p:cNvPr id="35" name="Line 14">
            <a:extLst>
              <a:ext uri="{FF2B5EF4-FFF2-40B4-BE49-F238E27FC236}">
                <a16:creationId xmlns:a16="http://schemas.microsoft.com/office/drawing/2014/main" id="{D93589DA-8303-47FD-BBCB-579DE4812720}"/>
              </a:ext>
            </a:extLst>
          </p:cNvPr>
          <p:cNvSpPr>
            <a:spLocks noChangeShapeType="1"/>
          </p:cNvSpPr>
          <p:nvPr/>
        </p:nvSpPr>
        <p:spPr bwMode="auto">
          <a:xfrm>
            <a:off x="4114800" y="3352800"/>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3" name="Text Box 2">
            <a:extLst>
              <a:ext uri="{FF2B5EF4-FFF2-40B4-BE49-F238E27FC236}">
                <a16:creationId xmlns:a16="http://schemas.microsoft.com/office/drawing/2014/main" id="{1DFD315C-89B7-44E8-A35A-01A9963E971E}"/>
              </a:ext>
            </a:extLst>
          </p:cNvPr>
          <p:cNvSpPr txBox="1">
            <a:spLocks noChangeArrowheads="1"/>
          </p:cNvSpPr>
          <p:nvPr/>
        </p:nvSpPr>
        <p:spPr bwMode="auto">
          <a:xfrm>
            <a:off x="5029200" y="-457200"/>
            <a:ext cx="2209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GB" altLang="en-US" sz="2200" b="1" i="1"/>
          </a:p>
          <a:p>
            <a:pPr algn="ctr" eaLnBrk="1" hangingPunct="1">
              <a:spcBef>
                <a:spcPct val="50000"/>
              </a:spcBef>
              <a:buFontTx/>
              <a:buNone/>
            </a:pPr>
            <a:r>
              <a:rPr lang="en-GB" altLang="en-US" sz="2800" b="1" u="sng">
                <a:solidFill>
                  <a:srgbClr val="003300"/>
                </a:solidFill>
                <a:latin typeface="Times New Roman" panose="02020603050405020304" pitchFamily="18" charset="0"/>
                <a:cs typeface="Times New Roman" panose="02020603050405020304" pitchFamily="18" charset="0"/>
              </a:rPr>
              <a:t>Tập đọc:</a:t>
            </a:r>
          </a:p>
        </p:txBody>
      </p:sp>
      <p:pic>
        <p:nvPicPr>
          <p:cNvPr id="13334" name="Picture 309" descr="Picture1">
            <a:extLst>
              <a:ext uri="{FF2B5EF4-FFF2-40B4-BE49-F238E27FC236}">
                <a16:creationId xmlns:a16="http://schemas.microsoft.com/office/drawing/2014/main" id="{52DF7AC2-B468-4CF5-BE73-885413081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307" descr="Picture1">
            <a:extLst>
              <a:ext uri="{FF2B5EF4-FFF2-40B4-BE49-F238E27FC236}">
                <a16:creationId xmlns:a16="http://schemas.microsoft.com/office/drawing/2014/main" id="{FB1C04A2-1CE8-4614-A187-AFD9B7167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0855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308" descr="Picture1">
            <a:extLst>
              <a:ext uri="{FF2B5EF4-FFF2-40B4-BE49-F238E27FC236}">
                <a16:creationId xmlns:a16="http://schemas.microsoft.com/office/drawing/2014/main" id="{61387CC6-1C8E-432F-A353-E68AC6CF5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2088" y="5751512"/>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5" name="Text Box 21">
            <a:extLst>
              <a:ext uri="{FF2B5EF4-FFF2-40B4-BE49-F238E27FC236}">
                <a16:creationId xmlns:a16="http://schemas.microsoft.com/office/drawing/2014/main" id="{38FA0F17-818B-40D1-BBE2-00325BC30FC6}"/>
              </a:ext>
            </a:extLst>
          </p:cNvPr>
          <p:cNvSpPr txBox="1">
            <a:spLocks noChangeArrowheads="1"/>
          </p:cNvSpPr>
          <p:nvPr/>
        </p:nvSpPr>
        <p:spPr bwMode="auto">
          <a:xfrm>
            <a:off x="762000" y="4038600"/>
            <a:ext cx="52578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3399"/>
                </a:solidFill>
                <a:latin typeface="Times New Roman" panose="02020603050405020304" pitchFamily="18" charset="0"/>
              </a:rPr>
              <a:t>Trên cái đất phập phều và lắm gió, dông như thế, cây đứng lẻ khó mà chống nổi với những cơn thịnh nộ của trời.</a:t>
            </a:r>
          </a:p>
        </p:txBody>
      </p:sp>
      <p:sp>
        <p:nvSpPr>
          <p:cNvPr id="10266" name="Line 23">
            <a:extLst>
              <a:ext uri="{FF2B5EF4-FFF2-40B4-BE49-F238E27FC236}">
                <a16:creationId xmlns:a16="http://schemas.microsoft.com/office/drawing/2014/main" id="{5356CD67-E002-48AA-A0C9-D55C33003900}"/>
              </a:ext>
            </a:extLst>
          </p:cNvPr>
          <p:cNvSpPr>
            <a:spLocks noChangeShapeType="1"/>
          </p:cNvSpPr>
          <p:nvPr/>
        </p:nvSpPr>
        <p:spPr bwMode="auto">
          <a:xfrm>
            <a:off x="2667000" y="4495800"/>
            <a:ext cx="1447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7" name="Line 39">
            <a:extLst>
              <a:ext uri="{FF2B5EF4-FFF2-40B4-BE49-F238E27FC236}">
                <a16:creationId xmlns:a16="http://schemas.microsoft.com/office/drawing/2014/main" id="{4537538C-6F98-4F2F-9F31-79F4931C0D03}"/>
              </a:ext>
            </a:extLst>
          </p:cNvPr>
          <p:cNvSpPr>
            <a:spLocks noChangeShapeType="1"/>
          </p:cNvSpPr>
          <p:nvPr/>
        </p:nvSpPr>
        <p:spPr bwMode="auto">
          <a:xfrm>
            <a:off x="4495800" y="4495800"/>
            <a:ext cx="1143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8" name="Line 40">
            <a:extLst>
              <a:ext uri="{FF2B5EF4-FFF2-40B4-BE49-F238E27FC236}">
                <a16:creationId xmlns:a16="http://schemas.microsoft.com/office/drawing/2014/main" id="{89DA7916-742F-4594-9C5E-5E9B99DDF951}"/>
              </a:ext>
            </a:extLst>
          </p:cNvPr>
          <p:cNvSpPr>
            <a:spLocks noChangeShapeType="1"/>
          </p:cNvSpPr>
          <p:nvPr/>
        </p:nvSpPr>
        <p:spPr bwMode="auto">
          <a:xfrm>
            <a:off x="914400" y="4876800"/>
            <a:ext cx="533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9" name="Line 41">
            <a:extLst>
              <a:ext uri="{FF2B5EF4-FFF2-40B4-BE49-F238E27FC236}">
                <a16:creationId xmlns:a16="http://schemas.microsoft.com/office/drawing/2014/main" id="{D7CBD8BB-EFE0-4948-9809-58F07D41DAF4}"/>
              </a:ext>
            </a:extLst>
          </p:cNvPr>
          <p:cNvSpPr>
            <a:spLocks noChangeShapeType="1"/>
          </p:cNvSpPr>
          <p:nvPr/>
        </p:nvSpPr>
        <p:spPr bwMode="auto">
          <a:xfrm>
            <a:off x="3886200" y="5334000"/>
            <a:ext cx="1752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0" name="Line 42">
            <a:extLst>
              <a:ext uri="{FF2B5EF4-FFF2-40B4-BE49-F238E27FC236}">
                <a16:creationId xmlns:a16="http://schemas.microsoft.com/office/drawing/2014/main" id="{9A1FAF5A-18F1-478F-AEDE-23EA46CE5C6E}"/>
              </a:ext>
            </a:extLst>
          </p:cNvPr>
          <p:cNvSpPr>
            <a:spLocks noChangeShapeType="1"/>
          </p:cNvSpPr>
          <p:nvPr/>
        </p:nvSpPr>
        <p:spPr bwMode="auto">
          <a:xfrm flipH="1">
            <a:off x="5638800" y="414655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1" name="Line 43">
            <a:extLst>
              <a:ext uri="{FF2B5EF4-FFF2-40B4-BE49-F238E27FC236}">
                <a16:creationId xmlns:a16="http://schemas.microsoft.com/office/drawing/2014/main" id="{75B0DFB0-4BCE-4C65-B541-07328BD35CC5}"/>
              </a:ext>
            </a:extLst>
          </p:cNvPr>
          <p:cNvSpPr>
            <a:spLocks noChangeShapeType="1"/>
          </p:cNvSpPr>
          <p:nvPr/>
        </p:nvSpPr>
        <p:spPr bwMode="auto">
          <a:xfrm flipH="1">
            <a:off x="2667000" y="45720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Line 44">
            <a:extLst>
              <a:ext uri="{FF2B5EF4-FFF2-40B4-BE49-F238E27FC236}">
                <a16:creationId xmlns:a16="http://schemas.microsoft.com/office/drawing/2014/main" id="{3D6B9D91-54C0-49C2-8BB6-4AAE8A1D58AB}"/>
              </a:ext>
            </a:extLst>
          </p:cNvPr>
          <p:cNvSpPr>
            <a:spLocks noChangeShapeType="1"/>
          </p:cNvSpPr>
          <p:nvPr/>
        </p:nvSpPr>
        <p:spPr bwMode="auto">
          <a:xfrm flipH="1">
            <a:off x="1981200" y="54864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3" name="Line 45">
            <a:extLst>
              <a:ext uri="{FF2B5EF4-FFF2-40B4-BE49-F238E27FC236}">
                <a16:creationId xmlns:a16="http://schemas.microsoft.com/office/drawing/2014/main" id="{5D6FF620-1FDF-430B-8998-1DB5E1DE1118}"/>
              </a:ext>
            </a:extLst>
          </p:cNvPr>
          <p:cNvSpPr>
            <a:spLocks noChangeShapeType="1"/>
          </p:cNvSpPr>
          <p:nvPr/>
        </p:nvSpPr>
        <p:spPr bwMode="auto">
          <a:xfrm flipH="1">
            <a:off x="2057400" y="54864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54520"/>
    </mc:Choice>
    <mc:Fallback xmlns="">
      <p:transition advTm="5452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250" fill="hold"/>
                                        <p:tgtEl>
                                          <p:spTgt spid="20"/>
                                        </p:tgtEl>
                                        <p:attrNameLst>
                                          <p:attrName>ppt_w</p:attrName>
                                        </p:attrNameLst>
                                      </p:cBhvr>
                                      <p:tavLst>
                                        <p:tav tm="0">
                                          <p:val>
                                            <p:fltVal val="0"/>
                                          </p:val>
                                        </p:tav>
                                        <p:tav tm="100000">
                                          <p:val>
                                            <p:strVal val="#ppt_w"/>
                                          </p:val>
                                        </p:tav>
                                      </p:tavLst>
                                    </p:anim>
                                    <p:anim calcmode="lin" valueType="num">
                                      <p:cBhvr>
                                        <p:cTn id="15" dur="250" fill="hold"/>
                                        <p:tgtEl>
                                          <p:spTgt spid="20"/>
                                        </p:tgtEl>
                                        <p:attrNameLst>
                                          <p:attrName>ppt_h</p:attrName>
                                        </p:attrNameLst>
                                      </p:cBhvr>
                                      <p:tavLst>
                                        <p:tav tm="0">
                                          <p:val>
                                            <p:fltVal val="0"/>
                                          </p:val>
                                        </p:tav>
                                        <p:tav tm="100000">
                                          <p:val>
                                            <p:strVal val="#ppt_h"/>
                                          </p:val>
                                        </p:tav>
                                      </p:tavLst>
                                    </p:anim>
                                    <p:animEffect transition="in" filter="fade">
                                      <p:cBhvr>
                                        <p:cTn id="16" dur="25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5"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24" dur="1000" fill="hold"/>
                                        <p:tgtEl>
                                          <p:spTgt spid="19"/>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1000" fill="hold"/>
                                        <p:tgtEl>
                                          <p:spTgt spid="21"/>
                                        </p:tgtEl>
                                        <p:attrNameLst>
                                          <p:attrName>ppt_w</p:attrName>
                                        </p:attrNameLst>
                                      </p:cBhvr>
                                      <p:tavLst>
                                        <p:tav tm="0">
                                          <p:val>
                                            <p:strVal val="#ppt_w*0.70"/>
                                          </p:val>
                                        </p:tav>
                                        <p:tav tm="100000">
                                          <p:val>
                                            <p:strVal val="#ppt_w"/>
                                          </p:val>
                                        </p:tav>
                                      </p:tavLst>
                                    </p:anim>
                                    <p:anim calcmode="lin" valueType="num">
                                      <p:cBhvr>
                                        <p:cTn id="34" dur="1000" fill="hold"/>
                                        <p:tgtEl>
                                          <p:spTgt spid="21"/>
                                        </p:tgtEl>
                                        <p:attrNameLst>
                                          <p:attrName>ppt_h</p:attrName>
                                        </p:attrNameLst>
                                      </p:cBhvr>
                                      <p:tavLst>
                                        <p:tav tm="0">
                                          <p:val>
                                            <p:strVal val="#ppt_h"/>
                                          </p:val>
                                        </p:tav>
                                        <p:tav tm="100000">
                                          <p:val>
                                            <p:strVal val="#ppt_h"/>
                                          </p:val>
                                        </p:tav>
                                      </p:tavLst>
                                    </p:anim>
                                    <p:animEffect transition="in" filter="fade">
                                      <p:cBhvr>
                                        <p:cTn id="35" dur="1000"/>
                                        <p:tgtEl>
                                          <p:spTgt spid="2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5"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strVal val="#ppt_w*0.70"/>
                                          </p:val>
                                        </p:tav>
                                        <p:tav tm="100000">
                                          <p:val>
                                            <p:strVal val="#ppt_w"/>
                                          </p:val>
                                        </p:tav>
                                      </p:tavLst>
                                    </p:anim>
                                    <p:anim calcmode="lin" valueType="num">
                                      <p:cBhvr>
                                        <p:cTn id="41" dur="1000" fill="hold"/>
                                        <p:tgtEl>
                                          <p:spTgt spid="22"/>
                                        </p:tgtEl>
                                        <p:attrNameLst>
                                          <p:attrName>ppt_h</p:attrName>
                                        </p:attrNameLst>
                                      </p:cBhvr>
                                      <p:tavLst>
                                        <p:tav tm="0">
                                          <p:val>
                                            <p:strVal val="#ppt_h"/>
                                          </p:val>
                                        </p:tav>
                                        <p:tav tm="100000">
                                          <p:val>
                                            <p:strVal val="#ppt_h"/>
                                          </p:val>
                                        </p:tav>
                                      </p:tavLst>
                                    </p:anim>
                                    <p:animEffect transition="in" filter="fade">
                                      <p:cBhvr>
                                        <p:cTn id="42" dur="1000"/>
                                        <p:tgtEl>
                                          <p:spTgt spid="2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5"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125"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48" dur="125"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49" dur="125" accel="50000" fill="hold">
                                          <p:stCondLst>
                                            <p:cond delay="125"/>
                                          </p:stCondLst>
                                        </p:cTn>
                                        <p:tgtEl>
                                          <p:spTgt spid="26"/>
                                        </p:tgtEl>
                                        <p:attrNameLst>
                                          <p:attrName>ppt_w</p:attrName>
                                        </p:attrNameLst>
                                      </p:cBhvr>
                                      <p:tavLst>
                                        <p:tav tm="0">
                                          <p:val>
                                            <p:strVal val="#ppt_w*.05"/>
                                          </p:val>
                                        </p:tav>
                                        <p:tav tm="100000">
                                          <p:val>
                                            <p:strVal val="#ppt_w"/>
                                          </p:val>
                                        </p:tav>
                                      </p:tavLst>
                                    </p:anim>
                                    <p:anim calcmode="lin" valueType="num">
                                      <p:cBhvr>
                                        <p:cTn id="50" dur="250" fill="hold"/>
                                        <p:tgtEl>
                                          <p:spTgt spid="26"/>
                                        </p:tgtEl>
                                        <p:attrNameLst>
                                          <p:attrName>ppt_h</p:attrName>
                                        </p:attrNameLst>
                                      </p:cBhvr>
                                      <p:tavLst>
                                        <p:tav tm="0">
                                          <p:val>
                                            <p:strVal val="#ppt_h"/>
                                          </p:val>
                                        </p:tav>
                                        <p:tav tm="100000">
                                          <p:val>
                                            <p:strVal val="#ppt_h"/>
                                          </p:val>
                                        </p:tav>
                                      </p:tavLst>
                                    </p:anim>
                                    <p:anim calcmode="lin" valueType="num">
                                      <p:cBhvr>
                                        <p:cTn id="51" dur="125"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52" dur="125"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53" dur="125" accel="50000" fill="hold">
                                          <p:stCondLst>
                                            <p:cond delay="125"/>
                                          </p:stCondLst>
                                        </p:cTn>
                                        <p:tgtEl>
                                          <p:spTgt spid="26"/>
                                        </p:tgtEl>
                                        <p:attrNameLst>
                                          <p:attrName>ppt_y</p:attrName>
                                        </p:attrNameLst>
                                      </p:cBhvr>
                                      <p:tavLst>
                                        <p:tav tm="0">
                                          <p:val>
                                            <p:strVal val="#ppt_y+.1"/>
                                          </p:val>
                                        </p:tav>
                                        <p:tav tm="100000">
                                          <p:val>
                                            <p:strVal val="#ppt_y"/>
                                          </p:val>
                                        </p:tav>
                                      </p:tavLst>
                                    </p:anim>
                                    <p:animEffect transition="in" filter="fade">
                                      <p:cBhvr>
                                        <p:cTn id="54" dur="250" decel="50000">
                                          <p:stCondLst>
                                            <p:cond delay="0"/>
                                          </p:stCondLst>
                                        </p:cTn>
                                        <p:tgtEl>
                                          <p:spTgt spid="2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5"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1000" fill="hold"/>
                                        <p:tgtEl>
                                          <p:spTgt spid="27"/>
                                        </p:tgtEl>
                                        <p:attrNameLst>
                                          <p:attrName>ppt_w</p:attrName>
                                        </p:attrNameLst>
                                      </p:cBhvr>
                                      <p:tavLst>
                                        <p:tav tm="0">
                                          <p:val>
                                            <p:strVal val="#ppt_w*0.70"/>
                                          </p:val>
                                        </p:tav>
                                        <p:tav tm="100000">
                                          <p:val>
                                            <p:strVal val="#ppt_w"/>
                                          </p:val>
                                        </p:tav>
                                      </p:tavLst>
                                    </p:anim>
                                    <p:anim calcmode="lin" valueType="num">
                                      <p:cBhvr>
                                        <p:cTn id="60" dur="1000" fill="hold"/>
                                        <p:tgtEl>
                                          <p:spTgt spid="27"/>
                                        </p:tgtEl>
                                        <p:attrNameLst>
                                          <p:attrName>ppt_h</p:attrName>
                                        </p:attrNameLst>
                                      </p:cBhvr>
                                      <p:tavLst>
                                        <p:tav tm="0">
                                          <p:val>
                                            <p:strVal val="#ppt_h"/>
                                          </p:val>
                                        </p:tav>
                                        <p:tav tm="100000">
                                          <p:val>
                                            <p:strVal val="#ppt_h"/>
                                          </p:val>
                                        </p:tav>
                                      </p:tavLst>
                                    </p:anim>
                                    <p:animEffect transition="in" filter="fade">
                                      <p:cBhvr>
                                        <p:cTn id="61" dur="1000"/>
                                        <p:tgtEl>
                                          <p:spTgt spid="2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5" presetClass="entr" presetSubtype="0"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1000" fill="hold"/>
                                        <p:tgtEl>
                                          <p:spTgt spid="28"/>
                                        </p:tgtEl>
                                        <p:attrNameLst>
                                          <p:attrName>ppt_w</p:attrName>
                                        </p:attrNameLst>
                                      </p:cBhvr>
                                      <p:tavLst>
                                        <p:tav tm="0">
                                          <p:val>
                                            <p:strVal val="#ppt_w*0.70"/>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Effect transition="in" filter="fade">
                                      <p:cBhvr>
                                        <p:cTn id="68" dur="1000"/>
                                        <p:tgtEl>
                                          <p:spTgt spid="2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5" presetClass="entr" presetSubtype="0" fill="hold" nodeType="click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76" dur="1000" fill="hold"/>
                                        <p:tgtEl>
                                          <p:spTgt spid="34"/>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34"/>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5" presetClass="entr" presetSubtype="0" fill="hold" nodeType="click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1000" fill="hold"/>
                                        <p:tgtEl>
                                          <p:spTgt spid="35"/>
                                        </p:tgtEl>
                                        <p:attrNameLst>
                                          <p:attrName>ppt_w</p:attrName>
                                        </p:attrNameLst>
                                      </p:cBhvr>
                                      <p:tavLst>
                                        <p:tav tm="0">
                                          <p:val>
                                            <p:strVal val="#ppt_w*0.70"/>
                                          </p:val>
                                        </p:tav>
                                        <p:tav tm="100000">
                                          <p:val>
                                            <p:strVal val="#ppt_w"/>
                                          </p:val>
                                        </p:tav>
                                      </p:tavLst>
                                    </p:anim>
                                    <p:anim calcmode="lin" valueType="num">
                                      <p:cBhvr>
                                        <p:cTn id="86" dur="1000" fill="hold"/>
                                        <p:tgtEl>
                                          <p:spTgt spid="35"/>
                                        </p:tgtEl>
                                        <p:attrNameLst>
                                          <p:attrName>ppt_h</p:attrName>
                                        </p:attrNameLst>
                                      </p:cBhvr>
                                      <p:tavLst>
                                        <p:tav tm="0">
                                          <p:val>
                                            <p:strVal val="#ppt_h"/>
                                          </p:val>
                                        </p:tav>
                                        <p:tav tm="100000">
                                          <p:val>
                                            <p:strVal val="#ppt_h"/>
                                          </p:val>
                                        </p:tav>
                                      </p:tavLst>
                                    </p:anim>
                                    <p:animEffect transition="in" filter="fade">
                                      <p:cBhvr>
                                        <p:cTn id="87" dur="1000"/>
                                        <p:tgtEl>
                                          <p:spTgt spid="3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fade">
                                      <p:cBhvr>
                                        <p:cTn id="92" dur="500"/>
                                        <p:tgtEl>
                                          <p:spTgt spid="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10265"/>
                                        </p:tgtEl>
                                        <p:attrNameLst>
                                          <p:attrName>style.visibility</p:attrName>
                                        </p:attrNameLst>
                                      </p:cBhvr>
                                      <p:to>
                                        <p:strVal val="visible"/>
                                      </p:to>
                                    </p:set>
                                    <p:animEffect transition="in" filter="barn(inVertical)">
                                      <p:cBhvr>
                                        <p:cTn id="97" dur="500"/>
                                        <p:tgtEl>
                                          <p:spTgt spid="1026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nodeType="clickEffect">
                                  <p:stCondLst>
                                    <p:cond delay="0"/>
                                  </p:stCondLst>
                                  <p:childTnLst>
                                    <p:set>
                                      <p:cBhvr>
                                        <p:cTn id="101" dur="1" fill="hold">
                                          <p:stCondLst>
                                            <p:cond delay="0"/>
                                          </p:stCondLst>
                                        </p:cTn>
                                        <p:tgtEl>
                                          <p:spTgt spid="10266"/>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0267"/>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0270"/>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10268"/>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10271"/>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10269"/>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10273"/>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10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2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6">
            <a:extLst>
              <a:ext uri="{FF2B5EF4-FFF2-40B4-BE49-F238E27FC236}">
                <a16:creationId xmlns:a16="http://schemas.microsoft.com/office/drawing/2014/main" id="{240D5385-DBC5-4708-A5A8-FB6D6464874E}"/>
              </a:ext>
            </a:extLst>
          </p:cNvPr>
          <p:cNvSpPr>
            <a:spLocks noChangeArrowheads="1" noChangeShapeType="1"/>
          </p:cNvSpPr>
          <p:nvPr/>
        </p:nvSpPr>
        <p:spPr bwMode="auto">
          <a:xfrm>
            <a:off x="4495842" y="609674"/>
            <a:ext cx="3505200" cy="4841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err="1">
                <a:solidFill>
                  <a:srgbClr val="FF0000"/>
                </a:solidFill>
                <a:latin typeface="Times New Roman" panose="02020603050405020304" pitchFamily="18" charset="0"/>
                <a:cs typeface="Times New Roman" panose="02020603050405020304" pitchFamily="18" charset="0"/>
              </a:rPr>
              <a:t>Đất</a:t>
            </a:r>
            <a:r>
              <a:rPr lang="en-US" sz="3600" b="1" kern="10" dirty="0">
                <a:solidFill>
                  <a:srgbClr val="FF0000"/>
                </a:solidFill>
                <a:latin typeface="Times New Roman" panose="02020603050405020304" pitchFamily="18" charset="0"/>
                <a:cs typeface="Times New Roman" panose="02020603050405020304" pitchFamily="18" charset="0"/>
              </a:rPr>
              <a:t> </a:t>
            </a:r>
            <a:r>
              <a:rPr lang="en-US" sz="3600" b="1" kern="10" dirty="0" err="1">
                <a:solidFill>
                  <a:srgbClr val="FF0000"/>
                </a:solidFill>
                <a:latin typeface="Times New Roman" panose="02020603050405020304" pitchFamily="18" charset="0"/>
                <a:cs typeface="Times New Roman" panose="02020603050405020304" pitchFamily="18" charset="0"/>
              </a:rPr>
              <a:t>Cà</a:t>
            </a:r>
            <a:r>
              <a:rPr lang="en-US" sz="3600" b="1" kern="10" dirty="0">
                <a:solidFill>
                  <a:srgbClr val="FF0000"/>
                </a:solidFill>
                <a:latin typeface="Times New Roman" panose="02020603050405020304" pitchFamily="18" charset="0"/>
                <a:cs typeface="Times New Roman" panose="02020603050405020304" pitchFamily="18" charset="0"/>
              </a:rPr>
              <a:t> Mau</a:t>
            </a:r>
          </a:p>
        </p:txBody>
      </p:sp>
      <p:sp>
        <p:nvSpPr>
          <p:cNvPr id="12295" name="WordArt 7">
            <a:extLst>
              <a:ext uri="{FF2B5EF4-FFF2-40B4-BE49-F238E27FC236}">
                <a16:creationId xmlns:a16="http://schemas.microsoft.com/office/drawing/2014/main" id="{DD74F3C4-2E12-4704-96DA-81ED2C3F566D}"/>
              </a:ext>
            </a:extLst>
          </p:cNvPr>
          <p:cNvSpPr>
            <a:spLocks noChangeArrowheads="1" noChangeShapeType="1"/>
          </p:cNvSpPr>
          <p:nvPr/>
        </p:nvSpPr>
        <p:spPr bwMode="auto">
          <a:xfrm>
            <a:off x="2133601" y="1552632"/>
            <a:ext cx="1228725" cy="352408"/>
          </a:xfrm>
          <a:prstGeom prst="rect">
            <a:avLst/>
          </a:prstGeom>
        </p:spPr>
        <p:txBody>
          <a:bodyPr wrap="none" fromWordArt="1">
            <a:prstTxWarp prst="textPlain">
              <a:avLst>
                <a:gd name="adj" fmla="val 50000"/>
              </a:avLst>
            </a:prstTxWarp>
          </a:bodyPr>
          <a:lstStyle/>
          <a:p>
            <a:pPr algn="ctr" eaLnBrk="1" hangingPunct="1">
              <a:defRPr/>
            </a:pPr>
            <a:r>
              <a:rPr lang="vi-VN" sz="2000" b="1" u="sng" dirty="0">
                <a:ln w="9525">
                  <a:noFill/>
                  <a:round/>
                  <a:headEnd/>
                  <a:tailEnd/>
                </a:ln>
                <a:solidFill>
                  <a:srgbClr val="000000"/>
                </a:solidFill>
                <a:latin typeface="Times New Roman"/>
                <a:cs typeface="Times New Roman"/>
              </a:rPr>
              <a:t>Luyện đọc </a:t>
            </a:r>
            <a:r>
              <a:rPr lang="vi-VN" sz="2000" b="1" dirty="0">
                <a:ln w="9525">
                  <a:noFill/>
                  <a:round/>
                  <a:headEnd/>
                  <a:tailEnd/>
                </a:ln>
                <a:solidFill>
                  <a:srgbClr val="000000"/>
                </a:solidFill>
                <a:latin typeface="Times New Roman"/>
                <a:cs typeface="Times New Roman"/>
              </a:rPr>
              <a:t>:</a:t>
            </a:r>
            <a:endParaRPr lang="en-US" sz="2000" b="1" dirty="0">
              <a:ln w="9525">
                <a:noFill/>
                <a:round/>
                <a:headEnd/>
                <a:tailEnd/>
              </a:ln>
              <a:solidFill>
                <a:srgbClr val="000000"/>
              </a:solidFill>
              <a:latin typeface="Times New Roman"/>
              <a:cs typeface="Times New Roman"/>
            </a:endParaRPr>
          </a:p>
        </p:txBody>
      </p:sp>
      <p:sp>
        <p:nvSpPr>
          <p:cNvPr id="12296" name="WordArt 8">
            <a:extLst>
              <a:ext uri="{FF2B5EF4-FFF2-40B4-BE49-F238E27FC236}">
                <a16:creationId xmlns:a16="http://schemas.microsoft.com/office/drawing/2014/main" id="{F0E4958D-4AEB-4969-B1CC-A2BF51599269}"/>
              </a:ext>
            </a:extLst>
          </p:cNvPr>
          <p:cNvSpPr>
            <a:spLocks noChangeArrowheads="1" noChangeShapeType="1"/>
          </p:cNvSpPr>
          <p:nvPr/>
        </p:nvSpPr>
        <p:spPr bwMode="auto">
          <a:xfrm>
            <a:off x="7267520" y="1552632"/>
            <a:ext cx="962025" cy="352408"/>
          </a:xfrm>
          <a:prstGeom prst="rect">
            <a:avLst/>
          </a:prstGeom>
        </p:spPr>
        <p:txBody>
          <a:bodyPr wrap="none" fromWordArt="1">
            <a:prstTxWarp prst="textPlain">
              <a:avLst>
                <a:gd name="adj" fmla="val 50000"/>
              </a:avLst>
            </a:prstTxWarp>
          </a:bodyPr>
          <a:lstStyle/>
          <a:p>
            <a:pPr algn="ctr" eaLnBrk="1" hangingPunct="1">
              <a:defRPr/>
            </a:pPr>
            <a:r>
              <a:rPr lang="en-US" sz="2000" b="1" u="sng" dirty="0" err="1">
                <a:ln w="9525">
                  <a:noFill/>
                  <a:round/>
                  <a:headEnd/>
                  <a:tailEnd/>
                </a:ln>
                <a:solidFill>
                  <a:srgbClr val="000000"/>
                </a:solidFill>
                <a:latin typeface="Times New Roman"/>
                <a:cs typeface="Times New Roman"/>
              </a:rPr>
              <a:t>Từ</a:t>
            </a:r>
            <a:r>
              <a:rPr lang="en-US" sz="2000" b="1" u="sng" dirty="0">
                <a:ln w="9525">
                  <a:noFill/>
                  <a:round/>
                  <a:headEnd/>
                  <a:tailEnd/>
                </a:ln>
                <a:solidFill>
                  <a:srgbClr val="000000"/>
                </a:solidFill>
                <a:latin typeface="Times New Roman"/>
                <a:cs typeface="Times New Roman"/>
              </a:rPr>
              <a:t> </a:t>
            </a:r>
            <a:r>
              <a:rPr lang="en-US" sz="2000" b="1" u="sng" dirty="0" err="1">
                <a:ln w="9525">
                  <a:noFill/>
                  <a:round/>
                  <a:headEnd/>
                  <a:tailEnd/>
                </a:ln>
                <a:solidFill>
                  <a:srgbClr val="000000"/>
                </a:solidFill>
                <a:latin typeface="Times New Roman"/>
                <a:cs typeface="Times New Roman"/>
              </a:rPr>
              <a:t>ngữ</a:t>
            </a:r>
            <a:r>
              <a:rPr lang="en-US" sz="2000" b="1" u="sng" dirty="0">
                <a:ln w="9525">
                  <a:noFill/>
                  <a:round/>
                  <a:headEnd/>
                  <a:tailEnd/>
                </a:ln>
                <a:solidFill>
                  <a:srgbClr val="000000"/>
                </a:solidFill>
                <a:latin typeface="Times New Roman"/>
                <a:cs typeface="Times New Roman"/>
              </a:rPr>
              <a:t> </a:t>
            </a:r>
            <a:r>
              <a:rPr lang="en-US" sz="2000" b="1" dirty="0">
                <a:ln w="9525">
                  <a:noFill/>
                  <a:round/>
                  <a:headEnd/>
                  <a:tailEnd/>
                </a:ln>
                <a:solidFill>
                  <a:srgbClr val="000000"/>
                </a:solidFill>
                <a:latin typeface="Times New Roman"/>
                <a:cs typeface="Times New Roman"/>
              </a:rPr>
              <a:t>:</a:t>
            </a:r>
          </a:p>
        </p:txBody>
      </p:sp>
      <p:sp>
        <p:nvSpPr>
          <p:cNvPr id="13317" name="Line 10">
            <a:extLst>
              <a:ext uri="{FF2B5EF4-FFF2-40B4-BE49-F238E27FC236}">
                <a16:creationId xmlns:a16="http://schemas.microsoft.com/office/drawing/2014/main" id="{5F157AC0-0849-4AF9-9631-6C97F26F88FB}"/>
              </a:ext>
            </a:extLst>
          </p:cNvPr>
          <p:cNvSpPr>
            <a:spLocks noChangeShapeType="1"/>
          </p:cNvSpPr>
          <p:nvPr/>
        </p:nvSpPr>
        <p:spPr bwMode="auto">
          <a:xfrm>
            <a:off x="5943604" y="2057400"/>
            <a:ext cx="0" cy="419100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 name="WordArt 11">
            <a:extLst>
              <a:ext uri="{FF2B5EF4-FFF2-40B4-BE49-F238E27FC236}">
                <a16:creationId xmlns:a16="http://schemas.microsoft.com/office/drawing/2014/main" id="{88432A55-1594-4903-BD38-AED0FA3DFDB3}"/>
              </a:ext>
            </a:extLst>
          </p:cNvPr>
          <p:cNvSpPr>
            <a:spLocks noChangeArrowheads="1" noChangeShapeType="1"/>
          </p:cNvSpPr>
          <p:nvPr/>
        </p:nvSpPr>
        <p:spPr bwMode="auto">
          <a:xfrm>
            <a:off x="6629386" y="1241475"/>
            <a:ext cx="2581275" cy="282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dirty="0">
                <a:latin typeface="Times New Roman" panose="02020603050405020304" pitchFamily="18" charset="0"/>
                <a:cs typeface="Times New Roman" panose="02020603050405020304" pitchFamily="18" charset="0"/>
              </a:rPr>
              <a:t> Theo Mai </a:t>
            </a:r>
            <a:r>
              <a:rPr lang="en-US" sz="3600" b="1" i="1" kern="10" dirty="0" err="1">
                <a:latin typeface="Times New Roman" panose="02020603050405020304" pitchFamily="18" charset="0"/>
                <a:cs typeface="Times New Roman" panose="02020603050405020304" pitchFamily="18" charset="0"/>
              </a:rPr>
              <a:t>Văn</a:t>
            </a:r>
            <a:r>
              <a:rPr lang="en-US" sz="3600" b="1" i="1" kern="10" dirty="0">
                <a:latin typeface="Times New Roman" panose="02020603050405020304" pitchFamily="18" charset="0"/>
                <a:cs typeface="Times New Roman" panose="02020603050405020304" pitchFamily="18" charset="0"/>
              </a:rPr>
              <a:t> </a:t>
            </a:r>
            <a:r>
              <a:rPr lang="en-US" sz="3600" b="1" i="1" kern="10" dirty="0" err="1">
                <a:latin typeface="Times New Roman" panose="02020603050405020304" pitchFamily="18" charset="0"/>
                <a:cs typeface="Times New Roman" panose="02020603050405020304" pitchFamily="18" charset="0"/>
              </a:rPr>
              <a:t>Tạo</a:t>
            </a:r>
            <a:endParaRPr lang="en-US" sz="3600" b="1" i="1" kern="10" dirty="0">
              <a:latin typeface="Times New Roman" panose="02020603050405020304" pitchFamily="18" charset="0"/>
              <a:cs typeface="Times New Roman" panose="02020603050405020304" pitchFamily="18" charset="0"/>
            </a:endParaRPr>
          </a:p>
        </p:txBody>
      </p:sp>
      <p:sp>
        <p:nvSpPr>
          <p:cNvPr id="18" name="WordArt 9">
            <a:extLst>
              <a:ext uri="{FF2B5EF4-FFF2-40B4-BE49-F238E27FC236}">
                <a16:creationId xmlns:a16="http://schemas.microsoft.com/office/drawing/2014/main" id="{7BB81628-B343-456A-810C-B4C93FF1B921}"/>
              </a:ext>
            </a:extLst>
          </p:cNvPr>
          <p:cNvSpPr>
            <a:spLocks noChangeArrowheads="1" noChangeShapeType="1"/>
          </p:cNvSpPr>
          <p:nvPr/>
        </p:nvSpPr>
        <p:spPr bwMode="auto">
          <a:xfrm>
            <a:off x="1676400" y="2420938"/>
            <a:ext cx="16764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dirty="0" err="1">
                <a:latin typeface="Times New Roman" panose="02020603050405020304" pitchFamily="18" charset="0"/>
                <a:cs typeface="Times New Roman" panose="02020603050405020304" pitchFamily="18" charset="0"/>
              </a:rPr>
              <a:t>phập</a:t>
            </a:r>
            <a:r>
              <a:rPr lang="en-US" sz="2000" b="1" kern="10" dirty="0">
                <a:latin typeface="Times New Roman" panose="02020603050405020304" pitchFamily="18" charset="0"/>
                <a:cs typeface="Times New Roman" panose="02020603050405020304" pitchFamily="18" charset="0"/>
              </a:rPr>
              <a:t> </a:t>
            </a:r>
            <a:r>
              <a:rPr lang="en-US" sz="2000" b="1" kern="10" dirty="0" err="1">
                <a:latin typeface="Times New Roman" panose="02020603050405020304" pitchFamily="18" charset="0"/>
                <a:cs typeface="Times New Roman" panose="02020603050405020304" pitchFamily="18" charset="0"/>
              </a:rPr>
              <a:t>phều</a:t>
            </a:r>
            <a:r>
              <a:rPr lang="en-US" sz="2000" b="1" kern="10" dirty="0">
                <a:latin typeface="Times New Roman" panose="02020603050405020304" pitchFamily="18" charset="0"/>
                <a:cs typeface="Times New Roman" panose="02020603050405020304" pitchFamily="18" charset="0"/>
              </a:rPr>
              <a:t>, </a:t>
            </a:r>
          </a:p>
          <a:p>
            <a:pPr algn="ctr"/>
            <a:endParaRPr lang="en-US" sz="2000" b="1" kern="10" dirty="0">
              <a:latin typeface="Times New Roman" panose="02020603050405020304" pitchFamily="18" charset="0"/>
              <a:cs typeface="Times New Roman" panose="02020603050405020304" pitchFamily="18" charset="0"/>
            </a:endParaRPr>
          </a:p>
        </p:txBody>
      </p:sp>
      <p:sp>
        <p:nvSpPr>
          <p:cNvPr id="19" name="WordArt 10">
            <a:extLst>
              <a:ext uri="{FF2B5EF4-FFF2-40B4-BE49-F238E27FC236}">
                <a16:creationId xmlns:a16="http://schemas.microsoft.com/office/drawing/2014/main" id="{60F3F9C2-57FA-45E7-952B-DFA7115505E8}"/>
              </a:ext>
            </a:extLst>
          </p:cNvPr>
          <p:cNvSpPr>
            <a:spLocks noChangeArrowheads="1" noChangeShapeType="1"/>
          </p:cNvSpPr>
          <p:nvPr/>
        </p:nvSpPr>
        <p:spPr bwMode="auto">
          <a:xfrm>
            <a:off x="3352800" y="2417763"/>
            <a:ext cx="1828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quây quần, </a:t>
            </a:r>
          </a:p>
        </p:txBody>
      </p:sp>
      <p:sp>
        <p:nvSpPr>
          <p:cNvPr id="20" name="Line 12">
            <a:extLst>
              <a:ext uri="{FF2B5EF4-FFF2-40B4-BE49-F238E27FC236}">
                <a16:creationId xmlns:a16="http://schemas.microsoft.com/office/drawing/2014/main" id="{A5D70C37-514D-4A61-AA54-4099BFA8E45A}"/>
              </a:ext>
            </a:extLst>
          </p:cNvPr>
          <p:cNvSpPr>
            <a:spLocks noChangeShapeType="1"/>
          </p:cNvSpPr>
          <p:nvPr/>
        </p:nvSpPr>
        <p:spPr bwMode="auto">
          <a:xfrm>
            <a:off x="2819400" y="2801938"/>
            <a:ext cx="3810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3">
            <a:extLst>
              <a:ext uri="{FF2B5EF4-FFF2-40B4-BE49-F238E27FC236}">
                <a16:creationId xmlns:a16="http://schemas.microsoft.com/office/drawing/2014/main" id="{BE7742E3-5B9C-4258-B2B1-E73E6BA0FD24}"/>
              </a:ext>
            </a:extLst>
          </p:cNvPr>
          <p:cNvSpPr>
            <a:spLocks noChangeShapeType="1"/>
          </p:cNvSpPr>
          <p:nvPr/>
        </p:nvSpPr>
        <p:spPr bwMode="auto">
          <a:xfrm>
            <a:off x="3600450" y="2798763"/>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4">
            <a:extLst>
              <a:ext uri="{FF2B5EF4-FFF2-40B4-BE49-F238E27FC236}">
                <a16:creationId xmlns:a16="http://schemas.microsoft.com/office/drawing/2014/main" id="{3C669ADD-9D17-4333-815F-D59C95B9D6A9}"/>
              </a:ext>
            </a:extLst>
          </p:cNvPr>
          <p:cNvSpPr>
            <a:spLocks noChangeShapeType="1"/>
          </p:cNvSpPr>
          <p:nvPr/>
        </p:nvSpPr>
        <p:spPr bwMode="auto">
          <a:xfrm>
            <a:off x="4419600" y="2798763"/>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WordArt 10">
            <a:extLst>
              <a:ext uri="{FF2B5EF4-FFF2-40B4-BE49-F238E27FC236}">
                <a16:creationId xmlns:a16="http://schemas.microsoft.com/office/drawing/2014/main" id="{7444873D-3A00-4D52-9EB1-148B96A9379A}"/>
              </a:ext>
            </a:extLst>
          </p:cNvPr>
          <p:cNvSpPr>
            <a:spLocks noChangeArrowheads="1" noChangeShapeType="1"/>
          </p:cNvSpPr>
          <p:nvPr/>
        </p:nvSpPr>
        <p:spPr bwMode="auto">
          <a:xfrm>
            <a:off x="1676400" y="2971800"/>
            <a:ext cx="1066800" cy="304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 san sát</a:t>
            </a:r>
          </a:p>
        </p:txBody>
      </p:sp>
      <p:sp>
        <p:nvSpPr>
          <p:cNvPr id="27" name="Line 15">
            <a:extLst>
              <a:ext uri="{FF2B5EF4-FFF2-40B4-BE49-F238E27FC236}">
                <a16:creationId xmlns:a16="http://schemas.microsoft.com/office/drawing/2014/main" id="{0959147F-67A9-408B-9644-FACEB3281E7D}"/>
              </a:ext>
            </a:extLst>
          </p:cNvPr>
          <p:cNvSpPr>
            <a:spLocks noChangeShapeType="1"/>
          </p:cNvSpPr>
          <p:nvPr/>
        </p:nvSpPr>
        <p:spPr bwMode="auto">
          <a:xfrm>
            <a:off x="1752600" y="3276600"/>
            <a:ext cx="152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6">
            <a:extLst>
              <a:ext uri="{FF2B5EF4-FFF2-40B4-BE49-F238E27FC236}">
                <a16:creationId xmlns:a16="http://schemas.microsoft.com/office/drawing/2014/main" id="{802FDE01-191D-4BAA-8285-0DBBFEC076F0}"/>
              </a:ext>
            </a:extLst>
          </p:cNvPr>
          <p:cNvSpPr>
            <a:spLocks noChangeShapeType="1"/>
          </p:cNvSpPr>
          <p:nvPr/>
        </p:nvSpPr>
        <p:spPr bwMode="auto">
          <a:xfrm>
            <a:off x="2362200" y="3294063"/>
            <a:ext cx="152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 name="TextBox 5">
            <a:extLst>
              <a:ext uri="{FF2B5EF4-FFF2-40B4-BE49-F238E27FC236}">
                <a16:creationId xmlns:a16="http://schemas.microsoft.com/office/drawing/2014/main" id="{FF8BE5F4-F54E-4987-8815-0E53CF41E1C0}"/>
              </a:ext>
            </a:extLst>
          </p:cNvPr>
          <p:cNvSpPr txBox="1">
            <a:spLocks noChangeArrowheads="1"/>
          </p:cNvSpPr>
          <p:nvPr/>
        </p:nvSpPr>
        <p:spPr bwMode="auto">
          <a:xfrm>
            <a:off x="1600200" y="3429000"/>
            <a:ext cx="2019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a:solidFill>
                  <a:srgbClr val="0033CC"/>
                </a:solidFill>
                <a:latin typeface="Times New Roman" panose="02020603050405020304" pitchFamily="18" charset="0"/>
                <a:cs typeface="Times New Roman" panose="02020603050405020304" pitchFamily="18" charset="0"/>
              </a:rPr>
              <a:t>Câu dài: </a:t>
            </a:r>
            <a:endParaRPr lang="en-US" altLang="en-US" sz="2800" b="1">
              <a:solidFill>
                <a:srgbClr val="0033CC"/>
              </a:solidFill>
              <a:latin typeface="Times New Roman" panose="02020603050405020304" pitchFamily="18" charset="0"/>
              <a:cs typeface="Times New Roman" panose="02020603050405020304" pitchFamily="18" charset="0"/>
            </a:endParaRPr>
          </a:p>
        </p:txBody>
      </p:sp>
      <p:sp>
        <p:nvSpPr>
          <p:cNvPr id="34" name="WordArt 10">
            <a:extLst>
              <a:ext uri="{FF2B5EF4-FFF2-40B4-BE49-F238E27FC236}">
                <a16:creationId xmlns:a16="http://schemas.microsoft.com/office/drawing/2014/main" id="{1180720F-60B2-4664-8A7C-F0CB303C4860}"/>
              </a:ext>
            </a:extLst>
          </p:cNvPr>
          <p:cNvSpPr>
            <a:spLocks noChangeArrowheads="1" noChangeShapeType="1"/>
          </p:cNvSpPr>
          <p:nvPr/>
        </p:nvSpPr>
        <p:spPr bwMode="auto">
          <a:xfrm>
            <a:off x="2895600" y="2971800"/>
            <a:ext cx="19812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400" b="1" kern="10">
                <a:latin typeface="Times New Roman" panose="02020603050405020304" pitchFamily="18" charset="0"/>
                <a:cs typeface="Times New Roman" panose="02020603050405020304" pitchFamily="18" charset="0"/>
              </a:rPr>
              <a:t>, thẳng đuột . </a:t>
            </a:r>
          </a:p>
        </p:txBody>
      </p:sp>
      <p:sp>
        <p:nvSpPr>
          <p:cNvPr id="35" name="Line 14">
            <a:extLst>
              <a:ext uri="{FF2B5EF4-FFF2-40B4-BE49-F238E27FC236}">
                <a16:creationId xmlns:a16="http://schemas.microsoft.com/office/drawing/2014/main" id="{D93589DA-8303-47FD-BBCB-579DE4812720}"/>
              </a:ext>
            </a:extLst>
          </p:cNvPr>
          <p:cNvSpPr>
            <a:spLocks noChangeShapeType="1"/>
          </p:cNvSpPr>
          <p:nvPr/>
        </p:nvSpPr>
        <p:spPr bwMode="auto">
          <a:xfrm>
            <a:off x="4114800" y="3352800"/>
            <a:ext cx="533400" cy="0"/>
          </a:xfrm>
          <a:prstGeom prst="line">
            <a:avLst/>
          </a:prstGeom>
          <a:noFill/>
          <a:ln w="57150">
            <a:solidFill>
              <a:srgbClr val="CC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WordArt 9">
            <a:extLst>
              <a:ext uri="{FF2B5EF4-FFF2-40B4-BE49-F238E27FC236}">
                <a16:creationId xmlns:a16="http://schemas.microsoft.com/office/drawing/2014/main" id="{70346D27-BD7D-4502-B268-84AFABCB70CA}"/>
              </a:ext>
            </a:extLst>
          </p:cNvPr>
          <p:cNvSpPr>
            <a:spLocks noChangeArrowheads="1" noChangeShapeType="1"/>
          </p:cNvSpPr>
          <p:nvPr/>
        </p:nvSpPr>
        <p:spPr bwMode="auto">
          <a:xfrm>
            <a:off x="7332663" y="2209834"/>
            <a:ext cx="914400" cy="609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dirty="0" err="1">
                <a:latin typeface="Times New Roman" panose="02020603050405020304" pitchFamily="18" charset="0"/>
                <a:cs typeface="Times New Roman" panose="02020603050405020304" pitchFamily="18" charset="0"/>
              </a:rPr>
              <a:t>phũ</a:t>
            </a:r>
            <a:r>
              <a:rPr lang="en-US" sz="2000" b="1" kern="10" dirty="0">
                <a:latin typeface="Times New Roman" panose="02020603050405020304" pitchFamily="18" charset="0"/>
                <a:cs typeface="Times New Roman" panose="02020603050405020304" pitchFamily="18" charset="0"/>
              </a:rPr>
              <a:t>, </a:t>
            </a:r>
          </a:p>
          <a:p>
            <a:pPr algn="ctr"/>
            <a:endParaRPr lang="en-US" sz="2000" b="1" kern="10" dirty="0">
              <a:latin typeface="Times New Roman" panose="02020603050405020304" pitchFamily="18" charset="0"/>
              <a:cs typeface="Times New Roman" panose="02020603050405020304" pitchFamily="18" charset="0"/>
            </a:endParaRPr>
          </a:p>
        </p:txBody>
      </p:sp>
      <p:sp>
        <p:nvSpPr>
          <p:cNvPr id="39" name="WordArt 9">
            <a:extLst>
              <a:ext uri="{FF2B5EF4-FFF2-40B4-BE49-F238E27FC236}">
                <a16:creationId xmlns:a16="http://schemas.microsoft.com/office/drawing/2014/main" id="{9308E0D9-4453-46EE-91E4-352B20DE5230}"/>
              </a:ext>
            </a:extLst>
          </p:cNvPr>
          <p:cNvSpPr>
            <a:spLocks noChangeArrowheads="1" noChangeShapeType="1"/>
          </p:cNvSpPr>
          <p:nvPr/>
        </p:nvSpPr>
        <p:spPr bwMode="auto">
          <a:xfrm>
            <a:off x="8153400" y="2133634"/>
            <a:ext cx="16002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2000" b="1" kern="10" dirty="0">
                <a:latin typeface="Times New Roman" panose="02020603050405020304" pitchFamily="18" charset="0"/>
                <a:cs typeface="Times New Roman" panose="02020603050405020304" pitchFamily="18" charset="0"/>
              </a:rPr>
              <a:t> mưa dông, </a:t>
            </a:r>
          </a:p>
          <a:p>
            <a:pPr algn="ctr"/>
            <a:endParaRPr lang="en-US" sz="2000" b="1" kern="10" dirty="0">
              <a:latin typeface="Times New Roman" panose="02020603050405020304" pitchFamily="18" charset="0"/>
              <a:cs typeface="Times New Roman" panose="02020603050405020304" pitchFamily="18" charset="0"/>
            </a:endParaRPr>
          </a:p>
        </p:txBody>
      </p:sp>
      <p:pic>
        <p:nvPicPr>
          <p:cNvPr id="40" name="Picture 2" descr="C:\Users\Administrator\Desktop\11825930_1018185888222231_5870140319258002779_n.jpg">
            <a:extLst>
              <a:ext uri="{FF2B5EF4-FFF2-40B4-BE49-F238E27FC236}">
                <a16:creationId xmlns:a16="http://schemas.microsoft.com/office/drawing/2014/main" id="{68315AD1-7838-4E89-8B31-60971FEA7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552700"/>
            <a:ext cx="6172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3" name="Text Box 2">
            <a:extLst>
              <a:ext uri="{FF2B5EF4-FFF2-40B4-BE49-F238E27FC236}">
                <a16:creationId xmlns:a16="http://schemas.microsoft.com/office/drawing/2014/main" id="{1DFD315C-89B7-44E8-A35A-01A9963E971E}"/>
              </a:ext>
            </a:extLst>
          </p:cNvPr>
          <p:cNvSpPr txBox="1">
            <a:spLocks noChangeArrowheads="1"/>
          </p:cNvSpPr>
          <p:nvPr/>
        </p:nvSpPr>
        <p:spPr bwMode="auto">
          <a:xfrm>
            <a:off x="5029200" y="-457200"/>
            <a:ext cx="2209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GB" altLang="en-US" sz="2200" b="1" i="1"/>
          </a:p>
          <a:p>
            <a:pPr algn="ctr" eaLnBrk="1" hangingPunct="1">
              <a:spcBef>
                <a:spcPct val="50000"/>
              </a:spcBef>
              <a:buFontTx/>
              <a:buNone/>
            </a:pPr>
            <a:r>
              <a:rPr lang="en-GB" altLang="en-US" sz="2800" b="1" u="sng">
                <a:solidFill>
                  <a:srgbClr val="003300"/>
                </a:solidFill>
                <a:latin typeface="Times New Roman" panose="02020603050405020304" pitchFamily="18" charset="0"/>
                <a:cs typeface="Times New Roman" panose="02020603050405020304" pitchFamily="18" charset="0"/>
              </a:rPr>
              <a:t>Tập đọc:</a:t>
            </a:r>
          </a:p>
        </p:txBody>
      </p:sp>
      <p:pic>
        <p:nvPicPr>
          <p:cNvPr id="13334" name="Picture 309" descr="Picture1">
            <a:extLst>
              <a:ext uri="{FF2B5EF4-FFF2-40B4-BE49-F238E27FC236}">
                <a16:creationId xmlns:a16="http://schemas.microsoft.com/office/drawing/2014/main" id="{52DF7AC2-B468-4CF5-BE73-885413081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1146175"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307" descr="Picture1">
            <a:extLst>
              <a:ext uri="{FF2B5EF4-FFF2-40B4-BE49-F238E27FC236}">
                <a16:creationId xmlns:a16="http://schemas.microsoft.com/office/drawing/2014/main" id="{FB1C04A2-1CE8-4614-A187-AFD9B7167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1085513" y="-115888"/>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308" descr="Picture1">
            <a:extLst>
              <a:ext uri="{FF2B5EF4-FFF2-40B4-BE49-F238E27FC236}">
                <a16:creationId xmlns:a16="http://schemas.microsoft.com/office/drawing/2014/main" id="{61387CC6-1C8E-432F-A353-E68AC6CF5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92088" y="5751512"/>
            <a:ext cx="9906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5" name="Text Box 21">
            <a:extLst>
              <a:ext uri="{FF2B5EF4-FFF2-40B4-BE49-F238E27FC236}">
                <a16:creationId xmlns:a16="http://schemas.microsoft.com/office/drawing/2014/main" id="{38FA0F17-818B-40D1-BBE2-00325BC30FC6}"/>
              </a:ext>
            </a:extLst>
          </p:cNvPr>
          <p:cNvSpPr txBox="1">
            <a:spLocks noChangeArrowheads="1"/>
          </p:cNvSpPr>
          <p:nvPr/>
        </p:nvSpPr>
        <p:spPr bwMode="auto">
          <a:xfrm>
            <a:off x="762000" y="4038600"/>
            <a:ext cx="52578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err="1">
                <a:solidFill>
                  <a:srgbClr val="003399"/>
                </a:solidFill>
                <a:latin typeface="Times New Roman" panose="02020603050405020304" pitchFamily="18" charset="0"/>
              </a:rPr>
              <a:t>Trên</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cái</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đất</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phập</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phều</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và</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lắm</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gió</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dông</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như</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thế</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cây</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đứng</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lẻ</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khó</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mà</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chống</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nổi</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với</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những</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cơn</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thịnh</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nộ</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của</a:t>
            </a:r>
            <a:r>
              <a:rPr lang="en-US" altLang="en-US" sz="2800" dirty="0">
                <a:solidFill>
                  <a:srgbClr val="003399"/>
                </a:solidFill>
                <a:latin typeface="Times New Roman" panose="02020603050405020304" pitchFamily="18" charset="0"/>
              </a:rPr>
              <a:t> </a:t>
            </a:r>
            <a:r>
              <a:rPr lang="en-US" altLang="en-US" sz="2800" dirty="0" err="1">
                <a:solidFill>
                  <a:srgbClr val="003399"/>
                </a:solidFill>
                <a:latin typeface="Times New Roman" panose="02020603050405020304" pitchFamily="18" charset="0"/>
              </a:rPr>
              <a:t>trời</a:t>
            </a:r>
            <a:r>
              <a:rPr lang="en-US" altLang="en-US" sz="2800" dirty="0">
                <a:solidFill>
                  <a:srgbClr val="003399"/>
                </a:solidFill>
                <a:latin typeface="Times New Roman" panose="02020603050405020304" pitchFamily="18" charset="0"/>
              </a:rPr>
              <a:t>.</a:t>
            </a:r>
          </a:p>
        </p:txBody>
      </p:sp>
      <p:sp>
        <p:nvSpPr>
          <p:cNvPr id="10266" name="Line 23">
            <a:extLst>
              <a:ext uri="{FF2B5EF4-FFF2-40B4-BE49-F238E27FC236}">
                <a16:creationId xmlns:a16="http://schemas.microsoft.com/office/drawing/2014/main" id="{5356CD67-E002-48AA-A0C9-D55C33003900}"/>
              </a:ext>
            </a:extLst>
          </p:cNvPr>
          <p:cNvSpPr>
            <a:spLocks noChangeShapeType="1"/>
          </p:cNvSpPr>
          <p:nvPr/>
        </p:nvSpPr>
        <p:spPr bwMode="auto">
          <a:xfrm>
            <a:off x="2667000" y="4495800"/>
            <a:ext cx="1447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7" name="Line 39">
            <a:extLst>
              <a:ext uri="{FF2B5EF4-FFF2-40B4-BE49-F238E27FC236}">
                <a16:creationId xmlns:a16="http://schemas.microsoft.com/office/drawing/2014/main" id="{4537538C-6F98-4F2F-9F31-79F4931C0D03}"/>
              </a:ext>
            </a:extLst>
          </p:cNvPr>
          <p:cNvSpPr>
            <a:spLocks noChangeShapeType="1"/>
          </p:cNvSpPr>
          <p:nvPr/>
        </p:nvSpPr>
        <p:spPr bwMode="auto">
          <a:xfrm>
            <a:off x="4495800" y="4495800"/>
            <a:ext cx="1143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8" name="Line 40">
            <a:extLst>
              <a:ext uri="{FF2B5EF4-FFF2-40B4-BE49-F238E27FC236}">
                <a16:creationId xmlns:a16="http://schemas.microsoft.com/office/drawing/2014/main" id="{89DA7916-742F-4594-9C5E-5E9B99DDF951}"/>
              </a:ext>
            </a:extLst>
          </p:cNvPr>
          <p:cNvSpPr>
            <a:spLocks noChangeShapeType="1"/>
          </p:cNvSpPr>
          <p:nvPr/>
        </p:nvSpPr>
        <p:spPr bwMode="auto">
          <a:xfrm>
            <a:off x="914400" y="4876800"/>
            <a:ext cx="533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9" name="Line 41">
            <a:extLst>
              <a:ext uri="{FF2B5EF4-FFF2-40B4-BE49-F238E27FC236}">
                <a16:creationId xmlns:a16="http://schemas.microsoft.com/office/drawing/2014/main" id="{D7CBD8BB-EFE0-4948-9809-58F07D41DAF4}"/>
              </a:ext>
            </a:extLst>
          </p:cNvPr>
          <p:cNvSpPr>
            <a:spLocks noChangeShapeType="1"/>
          </p:cNvSpPr>
          <p:nvPr/>
        </p:nvSpPr>
        <p:spPr bwMode="auto">
          <a:xfrm>
            <a:off x="3886200" y="5334000"/>
            <a:ext cx="1752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0" name="Line 42">
            <a:extLst>
              <a:ext uri="{FF2B5EF4-FFF2-40B4-BE49-F238E27FC236}">
                <a16:creationId xmlns:a16="http://schemas.microsoft.com/office/drawing/2014/main" id="{9A1FAF5A-18F1-478F-AEDE-23EA46CE5C6E}"/>
              </a:ext>
            </a:extLst>
          </p:cNvPr>
          <p:cNvSpPr>
            <a:spLocks noChangeShapeType="1"/>
          </p:cNvSpPr>
          <p:nvPr/>
        </p:nvSpPr>
        <p:spPr bwMode="auto">
          <a:xfrm flipH="1">
            <a:off x="5638800" y="414655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1" name="Line 43">
            <a:extLst>
              <a:ext uri="{FF2B5EF4-FFF2-40B4-BE49-F238E27FC236}">
                <a16:creationId xmlns:a16="http://schemas.microsoft.com/office/drawing/2014/main" id="{75B0DFB0-4BCE-4C65-B541-07328BD35CC5}"/>
              </a:ext>
            </a:extLst>
          </p:cNvPr>
          <p:cNvSpPr>
            <a:spLocks noChangeShapeType="1"/>
          </p:cNvSpPr>
          <p:nvPr/>
        </p:nvSpPr>
        <p:spPr bwMode="auto">
          <a:xfrm flipH="1">
            <a:off x="2667000" y="45720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Line 44">
            <a:extLst>
              <a:ext uri="{FF2B5EF4-FFF2-40B4-BE49-F238E27FC236}">
                <a16:creationId xmlns:a16="http://schemas.microsoft.com/office/drawing/2014/main" id="{3D6B9D91-54C0-49C2-8BB6-4AAE8A1D58AB}"/>
              </a:ext>
            </a:extLst>
          </p:cNvPr>
          <p:cNvSpPr>
            <a:spLocks noChangeShapeType="1"/>
          </p:cNvSpPr>
          <p:nvPr/>
        </p:nvSpPr>
        <p:spPr bwMode="auto">
          <a:xfrm flipH="1">
            <a:off x="1981200" y="54864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3" name="Line 45">
            <a:extLst>
              <a:ext uri="{FF2B5EF4-FFF2-40B4-BE49-F238E27FC236}">
                <a16:creationId xmlns:a16="http://schemas.microsoft.com/office/drawing/2014/main" id="{5D6FF620-1FDF-430B-8998-1DB5E1DE1118}"/>
              </a:ext>
            </a:extLst>
          </p:cNvPr>
          <p:cNvSpPr>
            <a:spLocks noChangeShapeType="1"/>
          </p:cNvSpPr>
          <p:nvPr/>
        </p:nvSpPr>
        <p:spPr bwMode="auto">
          <a:xfrm flipH="1">
            <a:off x="2057400" y="5486400"/>
            <a:ext cx="15240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ustDataLst>
      <p:tags r:id="rId1"/>
    </p:custDataLst>
    <p:extLst>
      <p:ext uri="{BB962C8B-B14F-4D97-AF65-F5344CB8AC3E}">
        <p14:creationId xmlns:p14="http://schemas.microsoft.com/office/powerpoint/2010/main" val="1106918346"/>
      </p:ext>
    </p:extLst>
  </p:cSld>
  <p:clrMapOvr>
    <a:masterClrMapping/>
  </p:clrMapOvr>
  <mc:AlternateContent xmlns:mc="http://schemas.openxmlformats.org/markup-compatibility/2006" xmlns:p14="http://schemas.microsoft.com/office/powerpoint/2010/main">
    <mc:Choice Requires="p14">
      <p:transition p14:dur="0" advTm="18783"/>
    </mc:Choice>
    <mc:Fallback xmlns="">
      <p:transition advTm="187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3" name="Text Box 11">
            <a:extLst>
              <a:ext uri="{FF2B5EF4-FFF2-40B4-BE49-F238E27FC236}">
                <a16:creationId xmlns:a16="http://schemas.microsoft.com/office/drawing/2014/main" id="{0B6A4E60-12D0-4903-8F76-C9D5C0B6DE0F}"/>
              </a:ext>
            </a:extLst>
          </p:cNvPr>
          <p:cNvSpPr txBox="1">
            <a:spLocks noChangeArrowheads="1"/>
          </p:cNvSpPr>
          <p:nvPr/>
        </p:nvSpPr>
        <p:spPr bwMode="auto">
          <a:xfrm>
            <a:off x="823209" y="5987256"/>
            <a:ext cx="1005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00" b="1" dirty="0" err="1">
                <a:solidFill>
                  <a:srgbClr val="0000FF"/>
                </a:solidFill>
                <a:latin typeface="Times New Roman" panose="02020603050405020304" pitchFamily="18" charset="0"/>
              </a:rPr>
              <a:t>Dông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là</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hiện</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tượng</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thời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tiết</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kèm</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theo</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sấm</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chớp</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xảy</a:t>
            </a:r>
            <a:r>
              <a:rPr lang="en-US" altLang="en-US" sz="2400" b="1" dirty="0">
                <a:solidFill>
                  <a:srgbClr val="0000FF"/>
                </a:solidFill>
                <a:latin typeface="Times New Roman" panose="02020603050405020304" pitchFamily="18" charset="0"/>
              </a:rPr>
              <a:t> ra, </a:t>
            </a:r>
            <a:r>
              <a:rPr lang="en-US" altLang="en-US" sz="2400" b="1" dirty="0" err="1">
                <a:solidFill>
                  <a:srgbClr val="0000FF"/>
                </a:solidFill>
                <a:latin typeface="Times New Roman" panose="02020603050405020304" pitchFamily="18" charset="0"/>
              </a:rPr>
              <a:t>có</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khi</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có</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sét</a:t>
            </a:r>
            <a:r>
              <a:rPr lang="en-US" altLang="en-US" sz="2400" b="1" dirty="0">
                <a:solidFill>
                  <a:srgbClr val="0000FF"/>
                </a:solidFill>
                <a:latin typeface="Times New Roman" panose="02020603050405020304" pitchFamily="18" charset="0"/>
              </a:rPr>
              <a:t> </a:t>
            </a:r>
            <a:r>
              <a:rPr lang="en-US" altLang="en-US" sz="2400" b="1" dirty="0" err="1">
                <a:solidFill>
                  <a:srgbClr val="0000FF"/>
                </a:solidFill>
                <a:latin typeface="Times New Roman" panose="02020603050405020304" pitchFamily="18" charset="0"/>
              </a:rPr>
              <a:t>đánh</a:t>
            </a:r>
            <a:r>
              <a:rPr lang="en-US" altLang="en-US" sz="2400" b="1" dirty="0">
                <a:solidFill>
                  <a:srgbClr val="0000FF"/>
                </a:solidFill>
                <a:latin typeface="Times New Roman" panose="02020603050405020304" pitchFamily="18" charset="0"/>
              </a:rPr>
              <a:t>.</a:t>
            </a:r>
            <a:endParaRPr lang="en-US" altLang="en-US" sz="2400" dirty="0">
              <a:solidFill>
                <a:srgbClr val="0000FF"/>
              </a:solidFill>
              <a:latin typeface="Times New Roman" panose="02020603050405020304" pitchFamily="18" charset="0"/>
            </a:endParaRPr>
          </a:p>
        </p:txBody>
      </p:sp>
      <p:pic>
        <p:nvPicPr>
          <p:cNvPr id="64524" name="Picture 12" descr="con dong">
            <a:extLst>
              <a:ext uri="{FF2B5EF4-FFF2-40B4-BE49-F238E27FC236}">
                <a16:creationId xmlns:a16="http://schemas.microsoft.com/office/drawing/2014/main" id="{ED5453F3-9279-4EF8-8B2C-B73BE6F55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409" y="190977"/>
            <a:ext cx="6172196" cy="548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5" name="Picture 13" descr="11061017-wk6[1]">
            <a:extLst>
              <a:ext uri="{FF2B5EF4-FFF2-40B4-BE49-F238E27FC236}">
                <a16:creationId xmlns:a16="http://schemas.microsoft.com/office/drawing/2014/main" id="{4D62C287-1EB2-4D51-A596-F7E3280A7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23" y="190977"/>
            <a:ext cx="5486416" cy="548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advTm="11399"/>
    </mc:Choice>
    <mc:Fallback xmlns="">
      <p:transition advTm="11399"/>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64523"/>
                                        </p:tgtEl>
                                        <p:attrNameLst>
                                          <p:attrName>style.visibility</p:attrName>
                                        </p:attrNameLst>
                                      </p:cBhvr>
                                      <p:to>
                                        <p:strVal val="visible"/>
                                      </p:to>
                                    </p:set>
                                    <p:animEffect transition="in" filter="slide(fromBottom)">
                                      <p:cBhvr>
                                        <p:cTn id="7" dur="500"/>
                                        <p:tgtEl>
                                          <p:spTgt spid="64523"/>
                                        </p:tgtEl>
                                      </p:cBhvr>
                                    </p:animEffect>
                                  </p:childTnLst>
                                </p:cTn>
                              </p:par>
                              <p:par>
                                <p:cTn id="8" presetID="6" presetClass="entr" presetSubtype="16" fill="hold" nodeType="withEffect">
                                  <p:stCondLst>
                                    <p:cond delay="0"/>
                                  </p:stCondLst>
                                  <p:childTnLst>
                                    <p:set>
                                      <p:cBhvr>
                                        <p:cTn id="9" dur="1" fill="hold">
                                          <p:stCondLst>
                                            <p:cond delay="0"/>
                                          </p:stCondLst>
                                        </p:cTn>
                                        <p:tgtEl>
                                          <p:spTgt spid="64525"/>
                                        </p:tgtEl>
                                        <p:attrNameLst>
                                          <p:attrName>style.visibility</p:attrName>
                                        </p:attrNameLst>
                                      </p:cBhvr>
                                      <p:to>
                                        <p:strVal val="visible"/>
                                      </p:to>
                                    </p:set>
                                    <p:animEffect transition="in" filter="circle(in)">
                                      <p:cBhvr>
                                        <p:cTn id="10" dur="500"/>
                                        <p:tgtEl>
                                          <p:spTgt spid="64525"/>
                                        </p:tgtEl>
                                      </p:cBhvr>
                                    </p:animEffect>
                                  </p:childTnLst>
                                </p:cTn>
                              </p:par>
                              <p:par>
                                <p:cTn id="11" presetID="18" presetClass="entr" presetSubtype="12" fill="hold" nodeType="withEffect">
                                  <p:stCondLst>
                                    <p:cond delay="0"/>
                                  </p:stCondLst>
                                  <p:childTnLst>
                                    <p:set>
                                      <p:cBhvr>
                                        <p:cTn id="12" dur="1" fill="hold">
                                          <p:stCondLst>
                                            <p:cond delay="0"/>
                                          </p:stCondLst>
                                        </p:cTn>
                                        <p:tgtEl>
                                          <p:spTgt spid="64524"/>
                                        </p:tgtEl>
                                        <p:attrNameLst>
                                          <p:attrName>style.visibility</p:attrName>
                                        </p:attrNameLst>
                                      </p:cBhvr>
                                      <p:to>
                                        <p:strVal val="visible"/>
                                      </p:to>
                                    </p:set>
                                    <p:animEffect transition="in" filter="strips(downLeft)">
                                      <p:cBhvr>
                                        <p:cTn id="13" dur="500"/>
                                        <p:tgtEl>
                                          <p:spTgt spid="64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8|33.1"/>
</p:tagLst>
</file>

<file path=ppt/tags/tag10.xml><?xml version="1.0" encoding="utf-8"?>
<p:tagLst xmlns:a="http://schemas.openxmlformats.org/drawingml/2006/main" xmlns:r="http://schemas.openxmlformats.org/officeDocument/2006/relationships" xmlns:p="http://schemas.openxmlformats.org/presentationml/2006/main">
  <p:tag name="TIMING" val="|9.6|18.3"/>
</p:tagLst>
</file>

<file path=ppt/tags/tag11.xml><?xml version="1.0" encoding="utf-8"?>
<p:tagLst xmlns:a="http://schemas.openxmlformats.org/drawingml/2006/main" xmlns:r="http://schemas.openxmlformats.org/officeDocument/2006/relationships" xmlns:p="http://schemas.openxmlformats.org/presentationml/2006/main">
  <p:tag name="TIMING" val="|3.5|6.4"/>
</p:tagLst>
</file>

<file path=ppt/tags/tag12.xml><?xml version="1.0" encoding="utf-8"?>
<p:tagLst xmlns:a="http://schemas.openxmlformats.org/drawingml/2006/main" xmlns:r="http://schemas.openxmlformats.org/officeDocument/2006/relationships" xmlns:p="http://schemas.openxmlformats.org/presentationml/2006/main">
  <p:tag name="TIMING" val="|0|0.6|4|8.2|3.1"/>
</p:tagLst>
</file>

<file path=ppt/tags/tag13.xml><?xml version="1.0" encoding="utf-8"?>
<p:tagLst xmlns:a="http://schemas.openxmlformats.org/drawingml/2006/main" xmlns:r="http://schemas.openxmlformats.org/officeDocument/2006/relationships" xmlns:p="http://schemas.openxmlformats.org/presentationml/2006/main">
  <p:tag name="TIMING" val="|18|2.2|3.4|4.5"/>
</p:tagLst>
</file>

<file path=ppt/tags/tag14.xml><?xml version="1.0" encoding="utf-8"?>
<p:tagLst xmlns:a="http://schemas.openxmlformats.org/drawingml/2006/main" xmlns:r="http://schemas.openxmlformats.org/officeDocument/2006/relationships" xmlns:p="http://schemas.openxmlformats.org/presentationml/2006/main">
  <p:tag name="TIMING" val="|2.5|7.2|1.9|7.7|1.4|3.2"/>
</p:tagLst>
</file>

<file path=ppt/tags/tag15.xml><?xml version="1.0" encoding="utf-8"?>
<p:tagLst xmlns:a="http://schemas.openxmlformats.org/drawingml/2006/main" xmlns:r="http://schemas.openxmlformats.org/officeDocument/2006/relationships" xmlns:p="http://schemas.openxmlformats.org/presentationml/2006/main">
  <p:tag name="TIMING" val="|3.3|10.3|6.8|6.2|1.3|2.8"/>
</p:tagLst>
</file>

<file path=ppt/tags/tag16.xml><?xml version="1.0" encoding="utf-8"?>
<p:tagLst xmlns:a="http://schemas.openxmlformats.org/drawingml/2006/main" xmlns:r="http://schemas.openxmlformats.org/officeDocument/2006/relationships" xmlns:p="http://schemas.openxmlformats.org/presentationml/2006/main">
  <p:tag name="TIMING" val="|0.4"/>
</p:tagLst>
</file>

<file path=ppt/tags/tag17.xml><?xml version="1.0" encoding="utf-8"?>
<p:tagLst xmlns:a="http://schemas.openxmlformats.org/drawingml/2006/main" xmlns:r="http://schemas.openxmlformats.org/officeDocument/2006/relationships" xmlns:p="http://schemas.openxmlformats.org/presentationml/2006/main">
  <p:tag name="TIMING" val="|10|28.1"/>
</p:tagLst>
</file>

<file path=ppt/tags/tag18.xml><?xml version="1.0" encoding="utf-8"?>
<p:tagLst xmlns:a="http://schemas.openxmlformats.org/drawingml/2006/main" xmlns:r="http://schemas.openxmlformats.org/officeDocument/2006/relationships" xmlns:p="http://schemas.openxmlformats.org/presentationml/2006/main">
  <p:tag name="TIMING" val="|4.2"/>
</p:tagLst>
</file>

<file path=ppt/tags/tag19.xml><?xml version="1.0" encoding="utf-8"?>
<p:tagLst xmlns:a="http://schemas.openxmlformats.org/drawingml/2006/main" xmlns:r="http://schemas.openxmlformats.org/officeDocument/2006/relationships" xmlns:p="http://schemas.openxmlformats.org/presentationml/2006/main">
  <p:tag name="TIMING" val="|7.1|1.1"/>
</p:tagLst>
</file>

<file path=ppt/tags/tag2.xml><?xml version="1.0" encoding="utf-8"?>
<p:tagLst xmlns:a="http://schemas.openxmlformats.org/drawingml/2006/main" xmlns:r="http://schemas.openxmlformats.org/officeDocument/2006/relationships" xmlns:p="http://schemas.openxmlformats.org/presentationml/2006/main">
  <p:tag name="TIMING" val="|52.5|3.2|1.9|1.9"/>
</p:tagLst>
</file>

<file path=ppt/tags/tag20.xml><?xml version="1.0" encoding="utf-8"?>
<p:tagLst xmlns:a="http://schemas.openxmlformats.org/drawingml/2006/main" xmlns:r="http://schemas.openxmlformats.org/officeDocument/2006/relationships" xmlns:p="http://schemas.openxmlformats.org/presentationml/2006/main">
  <p:tag name="TIMING" val="|1|8.6|15.7|9.9|1.8|2.8"/>
</p:tagLst>
</file>

<file path=ppt/tags/tag21.xml><?xml version="1.0" encoding="utf-8"?>
<p:tagLst xmlns:a="http://schemas.openxmlformats.org/drawingml/2006/main" xmlns:r="http://schemas.openxmlformats.org/officeDocument/2006/relationships" xmlns:p="http://schemas.openxmlformats.org/presentationml/2006/main">
  <p:tag name="TIMING" val="|0.4"/>
</p:tagLst>
</file>

<file path=ppt/tags/tag22.xml><?xml version="1.0" encoding="utf-8"?>
<p:tagLst xmlns:a="http://schemas.openxmlformats.org/drawingml/2006/main" xmlns:r="http://schemas.openxmlformats.org/officeDocument/2006/relationships" xmlns:p="http://schemas.openxmlformats.org/presentationml/2006/main">
  <p:tag name="TIMING" val="|21"/>
</p:tagLst>
</file>

<file path=ppt/tags/tag23.xml><?xml version="1.0" encoding="utf-8"?>
<p:tagLst xmlns:a="http://schemas.openxmlformats.org/drawingml/2006/main" xmlns:r="http://schemas.openxmlformats.org/officeDocument/2006/relationships" xmlns:p="http://schemas.openxmlformats.org/presentationml/2006/main">
  <p:tag name="TIMING" val="|2.3"/>
</p:tagLst>
</file>

<file path=ppt/tags/tag24.xml><?xml version="1.0" encoding="utf-8"?>
<p:tagLst xmlns:a="http://schemas.openxmlformats.org/drawingml/2006/main" xmlns:r="http://schemas.openxmlformats.org/officeDocument/2006/relationships" xmlns:p="http://schemas.openxmlformats.org/presentationml/2006/main">
  <p:tag name="TIMING" val="|70"/>
</p:tagLst>
</file>

<file path=ppt/tags/tag25.xml><?xml version="1.0" encoding="utf-8"?>
<p:tagLst xmlns:a="http://schemas.openxmlformats.org/drawingml/2006/main" xmlns:r="http://schemas.openxmlformats.org/officeDocument/2006/relationships" xmlns:p="http://schemas.openxmlformats.org/presentationml/2006/main">
  <p:tag name="TIMING" val="|0.9|1.3|3.1|0.8"/>
</p:tagLst>
</file>

<file path=ppt/tags/tag26.xml><?xml version="1.0" encoding="utf-8"?>
<p:tagLst xmlns:a="http://schemas.openxmlformats.org/drawingml/2006/main" xmlns:r="http://schemas.openxmlformats.org/officeDocument/2006/relationships" xmlns:p="http://schemas.openxmlformats.org/presentationml/2006/main">
  <p:tag name="TIMING" val="|18.1"/>
</p:tagLst>
</file>

<file path=ppt/tags/tag3.xml><?xml version="1.0" encoding="utf-8"?>
<p:tagLst xmlns:a="http://schemas.openxmlformats.org/drawingml/2006/main" xmlns:r="http://schemas.openxmlformats.org/officeDocument/2006/relationships" xmlns:p="http://schemas.openxmlformats.org/presentationml/2006/main">
  <p:tag name="TIMING" val="|0.9|11.7|1.9|2.5"/>
</p:tagLst>
</file>

<file path=ppt/tags/tag4.xml><?xml version="1.0" encoding="utf-8"?>
<p:tagLst xmlns:a="http://schemas.openxmlformats.org/drawingml/2006/main" xmlns:r="http://schemas.openxmlformats.org/officeDocument/2006/relationships" xmlns:p="http://schemas.openxmlformats.org/presentationml/2006/main">
  <p:tag name="TIMING" val="|0.1"/>
</p:tagLst>
</file>

<file path=ppt/tags/tag5.xml><?xml version="1.0" encoding="utf-8"?>
<p:tagLst xmlns:a="http://schemas.openxmlformats.org/drawingml/2006/main" xmlns:r="http://schemas.openxmlformats.org/officeDocument/2006/relationships" xmlns:p="http://schemas.openxmlformats.org/presentationml/2006/main">
  <p:tag name="TIMING" val="|0.9|28.2|1.3"/>
</p:tagLst>
</file>

<file path=ppt/tags/tag6.xml><?xml version="1.0" encoding="utf-8"?>
<p:tagLst xmlns:a="http://schemas.openxmlformats.org/drawingml/2006/main" xmlns:r="http://schemas.openxmlformats.org/officeDocument/2006/relationships" xmlns:p="http://schemas.openxmlformats.org/presentationml/2006/main">
  <p:tag name="TIMING" val="|3.9|4.1|1.6|3.2|1|1.5|3|0.2|1.1|3.1|15.7|1.8|2"/>
</p:tagLst>
</file>

<file path=ppt/tags/tag7.xml><?xml version="1.0" encoding="utf-8"?>
<p:tagLst xmlns:a="http://schemas.openxmlformats.org/drawingml/2006/main" xmlns:r="http://schemas.openxmlformats.org/officeDocument/2006/relationships" xmlns:p="http://schemas.openxmlformats.org/presentationml/2006/main">
  <p:tag name="TIMING" val="|1.5|6.6|8.7"/>
</p:tagLst>
</file>

<file path=ppt/tags/tag8.xml><?xml version="1.0" encoding="utf-8"?>
<p:tagLst xmlns:a="http://schemas.openxmlformats.org/drawingml/2006/main" xmlns:r="http://schemas.openxmlformats.org/officeDocument/2006/relationships" xmlns:p="http://schemas.openxmlformats.org/presentationml/2006/main">
  <p:tag name="TIMING" val="|0.6|6.9"/>
</p:tagLst>
</file>

<file path=ppt/tags/tag9.xml><?xml version="1.0" encoding="utf-8"?>
<p:tagLst xmlns:a="http://schemas.openxmlformats.org/drawingml/2006/main" xmlns:r="http://schemas.openxmlformats.org/officeDocument/2006/relationships" xmlns:p="http://schemas.openxmlformats.org/presentationml/2006/main">
  <p:tag name="TIMING" val="|0.1|4.5|5.7|5.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3323</TotalTime>
  <Pages>0</Pages>
  <Words>2241</Words>
  <Characters>0</Characters>
  <Application>Microsoft Office PowerPoint</Application>
  <DocSecurity>0</DocSecurity>
  <PresentationFormat>Widescreen</PresentationFormat>
  <Lines>0</Lines>
  <Paragraphs>260</Paragraphs>
  <Slides>34</Slides>
  <Notes>5</Notes>
  <HiddenSlides>0</HiddenSlides>
  <MMClips>2</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.VnArial</vt:lpstr>
      <vt:lpstr>.VnTime</vt:lpstr>
      <vt:lpstr>Arial</vt:lpstr>
      <vt:lpstr>Palatino Linotype</vt:lpstr>
      <vt:lpstr>Times New Roman</vt:lpstr>
      <vt:lpstr>Verdana</vt:lpstr>
      <vt:lpstr>VNI-Times</vt:lpstr>
      <vt:lpstr>Default Design</vt:lpstr>
      <vt:lpstr>Bitmap Image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DT: 0908 490 820</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DINH VU- DAO TAO AB TIN HOC</dc:creator>
  <cp:lastModifiedBy>10P270321</cp:lastModifiedBy>
  <cp:revision>806</cp:revision>
  <cp:lastPrinted>2015-10-14T01:31:59Z</cp:lastPrinted>
  <dcterms:created xsi:type="dcterms:W3CDTF">2012-10-12T06:42:20Z</dcterms:created>
  <dcterms:modified xsi:type="dcterms:W3CDTF">2022-10-30T05:06:19Z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1033-8.1.0.3010</vt:lpwstr>
  </property>
</Properties>
</file>