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>
        <p:scale>
          <a:sx n="80" d="100"/>
          <a:sy n="80" d="100"/>
        </p:scale>
        <p:origin x="-88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/>
              <a:t>27/02/2021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2245722" y="1580321"/>
            <a:ext cx="7700555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AE4D9F5-F0D4-4B2C-B569-55C23D9FF97B}"/>
              </a:ext>
            </a:extLst>
          </p:cNvPr>
          <p:cNvGrpSpPr/>
          <p:nvPr/>
        </p:nvGrpSpPr>
        <p:grpSpPr>
          <a:xfrm>
            <a:off x="162127" y="0"/>
            <a:ext cx="11867745" cy="6852425"/>
            <a:chOff x="0" y="0"/>
            <a:chExt cx="11867745" cy="685242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0D451A0-8D0B-4187-A756-A17A51472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13530" r="-693" b="26003"/>
            <a:stretch/>
          </p:blipFill>
          <p:spPr>
            <a:xfrm>
              <a:off x="0" y="0"/>
              <a:ext cx="7743217" cy="685242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56514AF7-80BC-400B-8F62-AB117C7B6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41" r="49217" b="31265"/>
            <a:stretch/>
          </p:blipFill>
          <p:spPr>
            <a:xfrm>
              <a:off x="7684851" y="715487"/>
              <a:ext cx="4182894" cy="5510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7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73618" r="1662" b="7289"/>
          <a:stretch/>
        </p:blipFill>
        <p:spPr>
          <a:xfrm>
            <a:off x="0" y="1265307"/>
            <a:ext cx="12374206" cy="36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20C652-7A4D-4504-AB8B-1EF21AF3C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13590" r="11852" b="68004"/>
          <a:stretch/>
        </p:blipFill>
        <p:spPr>
          <a:xfrm>
            <a:off x="914399" y="1878495"/>
            <a:ext cx="3265825" cy="3190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881B4C-D1DC-4364-8E6B-A2B89AA2A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1" t="6505" r="8026" b="87368"/>
          <a:stretch/>
        </p:blipFill>
        <p:spPr>
          <a:xfrm>
            <a:off x="2163063" y="298174"/>
            <a:ext cx="6146509" cy="158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358F0E-295A-4513-BFB0-79B0F14A1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1" t="31594" r="11680" b="50000"/>
          <a:stretch/>
        </p:blipFill>
        <p:spPr>
          <a:xfrm>
            <a:off x="4723786" y="1878496"/>
            <a:ext cx="3072521" cy="3001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8649C8-3D5F-424E-8184-130699992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50000" r="11648" b="31594"/>
          <a:stretch/>
        </p:blipFill>
        <p:spPr>
          <a:xfrm>
            <a:off x="8309572" y="2067338"/>
            <a:ext cx="3072521" cy="30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0608149-3328-43E9-B66B-EF2410D0B5FF}"/>
              </a:ext>
            </a:extLst>
          </p:cNvPr>
          <p:cNvGrpSpPr/>
          <p:nvPr/>
        </p:nvGrpSpPr>
        <p:grpSpPr>
          <a:xfrm>
            <a:off x="1361872" y="1327825"/>
            <a:ext cx="9066179" cy="4202349"/>
            <a:chOff x="0" y="914399"/>
            <a:chExt cx="9066179" cy="420234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t="71324" r="29033" b="7202"/>
            <a:stretch/>
          </p:blipFill>
          <p:spPr>
            <a:xfrm>
              <a:off x="0" y="914399"/>
              <a:ext cx="9027268" cy="42023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7B23C34-332E-4258-B449-98EA61702789}"/>
                </a:ext>
              </a:extLst>
            </p:cNvPr>
            <p:cNvSpPr/>
            <p:nvPr/>
          </p:nvSpPr>
          <p:spPr>
            <a:xfrm>
              <a:off x="7373566" y="1945532"/>
              <a:ext cx="1692613" cy="3151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8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0608149-3328-43E9-B66B-EF2410D0B5FF}"/>
              </a:ext>
            </a:extLst>
          </p:cNvPr>
          <p:cNvGrpSpPr/>
          <p:nvPr/>
        </p:nvGrpSpPr>
        <p:grpSpPr>
          <a:xfrm>
            <a:off x="2535677" y="428018"/>
            <a:ext cx="7120646" cy="5350211"/>
            <a:chOff x="4416358" y="1435554"/>
            <a:chExt cx="4610910" cy="368119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4" t="73589" r="8432" b="7600"/>
            <a:stretch/>
          </p:blipFill>
          <p:spPr>
            <a:xfrm>
              <a:off x="4416358" y="1435554"/>
              <a:ext cx="4610910" cy="368119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7B23C34-332E-4258-B449-98EA61702789}"/>
                </a:ext>
              </a:extLst>
            </p:cNvPr>
            <p:cNvSpPr/>
            <p:nvPr/>
          </p:nvSpPr>
          <p:spPr>
            <a:xfrm>
              <a:off x="4416358" y="1609573"/>
              <a:ext cx="2373548" cy="428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18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4</cp:revision>
  <dcterms:created xsi:type="dcterms:W3CDTF">2020-08-27T15:46:50Z</dcterms:created>
  <dcterms:modified xsi:type="dcterms:W3CDTF">2021-02-27T15:27:02Z</dcterms:modified>
</cp:coreProperties>
</file>