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9" r:id="rId3"/>
    <p:sldId id="295" r:id="rId4"/>
    <p:sldId id="296" r:id="rId5"/>
    <p:sldId id="297" r:id="rId6"/>
    <p:sldId id="298" r:id="rId7"/>
    <p:sldId id="299" r:id="rId8"/>
    <p:sldId id="300" r:id="rId9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70514" y="2699657"/>
            <a:ext cx="12270847" cy="8562217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21686"/>
              <a:chOff x="5512387" y="5545391"/>
              <a:chExt cx="9338083" cy="21216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16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020484" y="1200842"/>
            <a:ext cx="5188042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092649" y="3548178"/>
            <a:ext cx="14102701" cy="242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HOA DÂN CHỦ</a:t>
            </a:r>
            <a:endParaRPr lang="vi-VN" sz="1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6"/>
          <a:stretch/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0" r="34751"/>
          <a:stretch/>
        </p:blipFill>
        <p:spPr>
          <a:xfrm>
            <a:off x="3103056" y="2701384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77" t="1920"/>
          <a:stretch/>
        </p:blipFill>
        <p:spPr>
          <a:xfrm>
            <a:off x="11437166" y="2260880"/>
            <a:ext cx="4900677" cy="649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26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1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3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5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433" t="-9991" r="433" b="9991"/>
          <a:stretch/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233</Words>
  <Application>Microsoft Office PowerPoint</Application>
  <PresentationFormat>Custom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P180921</cp:lastModifiedBy>
  <cp:revision>62</cp:revision>
  <dcterms:created xsi:type="dcterms:W3CDTF">2022-06-02T13:51:01Z</dcterms:created>
  <dcterms:modified xsi:type="dcterms:W3CDTF">2023-04-05T13:03:07Z</dcterms:modified>
</cp:coreProperties>
</file>