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CC00"/>
    <a:srgbClr val="ED370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 varScale="1">
        <p:scale>
          <a:sx n="69" d="100"/>
          <a:sy n="69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2989" y="1600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25:</a:t>
            </a:r>
            <a:endParaRPr lang="en-US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26670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371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858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148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" y="1900820"/>
            <a:ext cx="9179567" cy="411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29400" y="220980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984" y="1371600"/>
            <a:ext cx="373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H" pitchFamily="34" charset="0"/>
              </a:rPr>
              <a:t>Cao </a:t>
            </a:r>
            <a:r>
              <a:rPr lang="en-US" sz="3200" b="1" dirty="0" err="1" smtClean="0">
                <a:latin typeface="HP001 4H" pitchFamily="34" charset="0"/>
              </a:rPr>
              <a:t>hơn</a:t>
            </a:r>
            <a:r>
              <a:rPr lang="en-US" sz="3200" b="1" dirty="0" smtClean="0">
                <a:latin typeface="HP001 4H" pitchFamily="34" charset="0"/>
              </a:rPr>
              <a:t>, </a:t>
            </a:r>
            <a:r>
              <a:rPr lang="en-US" sz="3200" b="1" dirty="0" err="1" smtClean="0">
                <a:latin typeface="HP001 4H" pitchFamily="34" charset="0"/>
              </a:rPr>
              <a:t>thấp</a:t>
            </a:r>
            <a:r>
              <a:rPr lang="en-US" sz="3200" b="1" dirty="0" smtClean="0">
                <a:latin typeface="HP001 4H" pitchFamily="34" charset="0"/>
              </a:rPr>
              <a:t> </a:t>
            </a:r>
            <a:r>
              <a:rPr lang="en-US" sz="3200" b="1" dirty="0" err="1" smtClean="0">
                <a:latin typeface="HP001 4H" pitchFamily="34" charset="0"/>
              </a:rPr>
              <a:t>hơn</a:t>
            </a:r>
            <a:endParaRPr lang="en-US" sz="3200" b="1" dirty="0">
              <a:latin typeface="HP001 4H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5941" y="294409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8012" y="3627342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34340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5105400"/>
            <a:ext cx="18288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67600" cy="5903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460812" cy="1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74158" y="2868782"/>
            <a:ext cx="1221441" cy="133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2514600" y="1600200"/>
            <a:ext cx="1584512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5029200" y="1524000"/>
            <a:ext cx="1295400" cy="13447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019800" y="2906843"/>
            <a:ext cx="1584512" cy="125954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415988" y="5728447"/>
            <a:ext cx="721659" cy="1143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3302375" y="5410200"/>
            <a:ext cx="1067920" cy="1429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5867400" y="5674735"/>
            <a:ext cx="721659" cy="1143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2537013" cy="109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1169874"/>
            <a:ext cx="901401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9" b="1392"/>
          <a:stretch/>
        </p:blipFill>
        <p:spPr bwMode="auto">
          <a:xfrm>
            <a:off x="4583205" y="3502959"/>
            <a:ext cx="4411808" cy="29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4"/>
          <a:stretch/>
        </p:blipFill>
        <p:spPr bwMode="auto">
          <a:xfrm>
            <a:off x="62752" y="2362200"/>
            <a:ext cx="4377216" cy="41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667000"/>
            <a:ext cx="4572000" cy="4572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22860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H130423</cp:lastModifiedBy>
  <cp:revision>37</cp:revision>
  <dcterms:created xsi:type="dcterms:W3CDTF">2020-08-07T10:00:55Z</dcterms:created>
  <dcterms:modified xsi:type="dcterms:W3CDTF">2023-04-17T06:44:03Z</dcterms:modified>
</cp:coreProperties>
</file>