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2447778" y="2782902"/>
            <a:ext cx="67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38524" y="24908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2203414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2037335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234</Words>
  <Application>Microsoft Office PowerPoint</Application>
  <PresentationFormat>Widescreen</PresentationFormat>
  <Paragraphs>71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宋体</vt:lpstr>
      <vt:lpstr>Arial</vt:lpstr>
      <vt:lpstr>Calibri</vt:lpstr>
      <vt:lpstr>Calibri Light</vt:lpstr>
      <vt:lpstr>iCiel Crocante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30</cp:revision>
  <dcterms:created xsi:type="dcterms:W3CDTF">2023-02-05T02:18:46Z</dcterms:created>
  <dcterms:modified xsi:type="dcterms:W3CDTF">2023-04-05T12:59:50Z</dcterms:modified>
</cp:coreProperties>
</file>