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5"/>
  </p:notesMasterIdLst>
  <p:sldIdLst>
    <p:sldId id="583" r:id="rId3"/>
    <p:sldId id="2007577189" r:id="rId4"/>
    <p:sldId id="2007577190" r:id="rId5"/>
    <p:sldId id="2007577191" r:id="rId6"/>
    <p:sldId id="409" r:id="rId7"/>
    <p:sldId id="430" r:id="rId8"/>
    <p:sldId id="267" r:id="rId9"/>
    <p:sldId id="577" r:id="rId10"/>
    <p:sldId id="576" r:id="rId11"/>
    <p:sldId id="578" r:id="rId12"/>
    <p:sldId id="579" r:id="rId13"/>
    <p:sldId id="585" r:id="rId14"/>
    <p:sldId id="586" r:id="rId15"/>
    <p:sldId id="587" r:id="rId16"/>
    <p:sldId id="588" r:id="rId17"/>
    <p:sldId id="589" r:id="rId18"/>
    <p:sldId id="590" r:id="rId19"/>
    <p:sldId id="260" r:id="rId20"/>
    <p:sldId id="580" r:id="rId21"/>
    <p:sldId id="281" r:id="rId22"/>
    <p:sldId id="417" r:id="rId23"/>
    <p:sldId id="256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  <a:srgbClr val="000099"/>
    <a:srgbClr val="660066"/>
    <a:srgbClr val="FF33C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682" y="-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46167B-BDDF-417F-87D7-3DF1D9D4BD1A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B9FD6-B36F-4FAE-A494-DF774EA6A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8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2/25/2023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597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608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162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7180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093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468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0926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526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974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88191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2/25/2023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177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2992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2/25/2023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731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57178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12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63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2/25/2023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8597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52" r:id="rId6"/>
    <p:sldLayoutId id="2147483653" r:id="rId7"/>
    <p:sldLayoutId id="2147483655" r:id="rId8"/>
    <p:sldLayoutId id="214748366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67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3.wdp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jpg"/><Relationship Id="rId12" Type="http://schemas.openxmlformats.org/officeDocument/2006/relationships/image" Target="../media/image30.png"/><Relationship Id="rId17" Type="http://schemas.openxmlformats.org/officeDocument/2006/relationships/image" Target="../media/image24.gif"/><Relationship Id="rId2" Type="http://schemas.microsoft.com/office/2007/relationships/media" Target="../media/media2.mp3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5" Type="http://schemas.openxmlformats.org/officeDocument/2006/relationships/image" Target="../media/image25.png"/><Relationship Id="rId10" Type="http://schemas.openxmlformats.org/officeDocument/2006/relationships/image" Target="../media/image29.png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8.gif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3.wdp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jpg"/><Relationship Id="rId12" Type="http://schemas.openxmlformats.org/officeDocument/2006/relationships/image" Target="../media/image30.png"/><Relationship Id="rId17" Type="http://schemas.openxmlformats.org/officeDocument/2006/relationships/image" Target="../media/image24.gif"/><Relationship Id="rId2" Type="http://schemas.microsoft.com/office/2007/relationships/media" Target="../media/media2.mp3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5" Type="http://schemas.openxmlformats.org/officeDocument/2006/relationships/image" Target="../media/image25.png"/><Relationship Id="rId10" Type="http://schemas.openxmlformats.org/officeDocument/2006/relationships/image" Target="../media/image29.png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8.gif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3.wdp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jpg"/><Relationship Id="rId12" Type="http://schemas.openxmlformats.org/officeDocument/2006/relationships/image" Target="../media/image30.png"/><Relationship Id="rId17" Type="http://schemas.openxmlformats.org/officeDocument/2006/relationships/image" Target="../media/image24.gif"/><Relationship Id="rId2" Type="http://schemas.microsoft.com/office/2007/relationships/media" Target="../media/media2.mp3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5" Type="http://schemas.openxmlformats.org/officeDocument/2006/relationships/image" Target="../media/image25.png"/><Relationship Id="rId10" Type="http://schemas.openxmlformats.org/officeDocument/2006/relationships/image" Target="../media/image29.png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8.gif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3.wdp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jpg"/><Relationship Id="rId12" Type="http://schemas.openxmlformats.org/officeDocument/2006/relationships/image" Target="../media/image30.png"/><Relationship Id="rId17" Type="http://schemas.openxmlformats.org/officeDocument/2006/relationships/image" Target="../media/image24.gif"/><Relationship Id="rId2" Type="http://schemas.microsoft.com/office/2007/relationships/media" Target="../media/media2.mp3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5" Type="http://schemas.openxmlformats.org/officeDocument/2006/relationships/image" Target="../media/image25.png"/><Relationship Id="rId10" Type="http://schemas.openxmlformats.org/officeDocument/2006/relationships/image" Target="../media/image29.png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8.gif"/><Relationship Id="rId1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3.wdp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jpg"/><Relationship Id="rId12" Type="http://schemas.openxmlformats.org/officeDocument/2006/relationships/image" Target="../media/image30.png"/><Relationship Id="rId17" Type="http://schemas.openxmlformats.org/officeDocument/2006/relationships/image" Target="../media/image24.gif"/><Relationship Id="rId2" Type="http://schemas.microsoft.com/office/2007/relationships/media" Target="../media/media2.mp3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5" Type="http://schemas.openxmlformats.org/officeDocument/2006/relationships/image" Target="../media/image25.png"/><Relationship Id="rId10" Type="http://schemas.openxmlformats.org/officeDocument/2006/relationships/image" Target="../media/image29.png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8.gif"/><Relationship Id="rId1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3.wdp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jpg"/><Relationship Id="rId12" Type="http://schemas.openxmlformats.org/officeDocument/2006/relationships/image" Target="../media/image30.png"/><Relationship Id="rId17" Type="http://schemas.openxmlformats.org/officeDocument/2006/relationships/image" Target="../media/image24.gif"/><Relationship Id="rId2" Type="http://schemas.microsoft.com/office/2007/relationships/media" Target="../media/media2.mp3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5" Type="http://schemas.openxmlformats.org/officeDocument/2006/relationships/image" Target="../media/image25.png"/><Relationship Id="rId10" Type="http://schemas.openxmlformats.org/officeDocument/2006/relationships/image" Target="../media/image29.png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8.gif"/><Relationship Id="rId1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3.wdp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jpg"/><Relationship Id="rId12" Type="http://schemas.openxmlformats.org/officeDocument/2006/relationships/image" Target="../media/image30.png"/><Relationship Id="rId17" Type="http://schemas.openxmlformats.org/officeDocument/2006/relationships/image" Target="../media/image24.gif"/><Relationship Id="rId2" Type="http://schemas.microsoft.com/office/2007/relationships/media" Target="../media/media2.mp3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5" Type="http://schemas.openxmlformats.org/officeDocument/2006/relationships/image" Target="../media/image25.png"/><Relationship Id="rId10" Type="http://schemas.openxmlformats.org/officeDocument/2006/relationships/image" Target="../media/image29.png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8.gif"/><Relationship Id="rId1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3.wdp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jpg"/><Relationship Id="rId12" Type="http://schemas.openxmlformats.org/officeDocument/2006/relationships/image" Target="../media/image30.png"/><Relationship Id="rId17" Type="http://schemas.openxmlformats.org/officeDocument/2006/relationships/image" Target="../media/image24.gif"/><Relationship Id="rId2" Type="http://schemas.microsoft.com/office/2007/relationships/media" Target="../media/media2.mp3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5" Type="http://schemas.openxmlformats.org/officeDocument/2006/relationships/image" Target="../media/image25.png"/><Relationship Id="rId10" Type="http://schemas.openxmlformats.org/officeDocument/2006/relationships/image" Target="../media/image29.png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8.gif"/><Relationship Id="rId1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3.wdp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jpg"/><Relationship Id="rId12" Type="http://schemas.openxmlformats.org/officeDocument/2006/relationships/image" Target="../media/image30.png"/><Relationship Id="rId17" Type="http://schemas.openxmlformats.org/officeDocument/2006/relationships/image" Target="../media/image24.gif"/><Relationship Id="rId2" Type="http://schemas.microsoft.com/office/2007/relationships/media" Target="../media/media2.mp3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5" Type="http://schemas.openxmlformats.org/officeDocument/2006/relationships/image" Target="../media/image25.png"/><Relationship Id="rId10" Type="http://schemas.openxmlformats.org/officeDocument/2006/relationships/image" Target="../media/image29.png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8.gif"/><Relationship Id="rId1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8.xml"/><Relationship Id="rId13" Type="http://schemas.openxmlformats.org/officeDocument/2006/relationships/slideLayout" Target="../slideLayouts/slideLayout4.xml"/><Relationship Id="rId18" Type="http://schemas.openxmlformats.org/officeDocument/2006/relationships/image" Target="../media/image15.png"/><Relationship Id="rId3" Type="http://schemas.openxmlformats.org/officeDocument/2006/relationships/control" Target="../activeX/activeX3.xml"/><Relationship Id="rId21" Type="http://schemas.openxmlformats.org/officeDocument/2006/relationships/image" Target="../media/image18.wmf"/><Relationship Id="rId7" Type="http://schemas.openxmlformats.org/officeDocument/2006/relationships/control" Target="../activeX/activeX7.xml"/><Relationship Id="rId12" Type="http://schemas.openxmlformats.org/officeDocument/2006/relationships/control" Target="../activeX/activeX12.xml"/><Relationship Id="rId17" Type="http://schemas.openxmlformats.org/officeDocument/2006/relationships/image" Target="../media/image14.png"/><Relationship Id="rId2" Type="http://schemas.openxmlformats.org/officeDocument/2006/relationships/control" Target="../activeX/activeX2.xml"/><Relationship Id="rId16" Type="http://schemas.openxmlformats.org/officeDocument/2006/relationships/image" Target="../media/image13.png"/><Relationship Id="rId20" Type="http://schemas.openxmlformats.org/officeDocument/2006/relationships/image" Target="../media/image17.wmf"/><Relationship Id="rId1" Type="http://schemas.openxmlformats.org/officeDocument/2006/relationships/control" Target="../activeX/activeX1.xml"/><Relationship Id="rId6" Type="http://schemas.openxmlformats.org/officeDocument/2006/relationships/control" Target="../activeX/activeX6.xml"/><Relationship Id="rId11" Type="http://schemas.openxmlformats.org/officeDocument/2006/relationships/control" Target="../activeX/activeX11.xml"/><Relationship Id="rId5" Type="http://schemas.openxmlformats.org/officeDocument/2006/relationships/control" Target="../activeX/activeX5.xml"/><Relationship Id="rId15" Type="http://schemas.openxmlformats.org/officeDocument/2006/relationships/image" Target="../media/image12.png"/><Relationship Id="rId10" Type="http://schemas.openxmlformats.org/officeDocument/2006/relationships/control" Target="../activeX/activeX10.xml"/><Relationship Id="rId19" Type="http://schemas.openxmlformats.org/officeDocument/2006/relationships/image" Target="../media/image16.png"/><Relationship Id="rId4" Type="http://schemas.openxmlformats.org/officeDocument/2006/relationships/control" Target="../activeX/activeX4.xml"/><Relationship Id="rId9" Type="http://schemas.openxmlformats.org/officeDocument/2006/relationships/control" Target="../activeX/activeX9.xml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gif"/><Relationship Id="rId5" Type="http://schemas.openxmlformats.org/officeDocument/2006/relationships/image" Target="../media/image23.jp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2.wdp"/><Relationship Id="rId18" Type="http://schemas.openxmlformats.org/officeDocument/2006/relationships/image" Target="../media/image25.png"/><Relationship Id="rId3" Type="http://schemas.microsoft.com/office/2007/relationships/media" Target="../media/media1.mp3"/><Relationship Id="rId21" Type="http://schemas.openxmlformats.org/officeDocument/2006/relationships/audio" Target="../media/audio2.wav"/><Relationship Id="rId7" Type="http://schemas.openxmlformats.org/officeDocument/2006/relationships/audio" Target="../media/audio2.wav"/><Relationship Id="rId12" Type="http://schemas.openxmlformats.org/officeDocument/2006/relationships/image" Target="../media/image29.png"/><Relationship Id="rId17" Type="http://schemas.openxmlformats.org/officeDocument/2006/relationships/image" Target="../media/image24.gif"/><Relationship Id="rId2" Type="http://schemas.microsoft.com/office/2007/relationships/media" Target="../media/media2.mp3"/><Relationship Id="rId16" Type="http://schemas.openxmlformats.org/officeDocument/2006/relationships/image" Target="../media/image26.png"/><Relationship Id="rId20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28.gif"/><Relationship Id="rId5" Type="http://schemas.openxmlformats.org/officeDocument/2006/relationships/slideLayout" Target="../slideLayouts/slideLayout3.xml"/><Relationship Id="rId15" Type="http://schemas.microsoft.com/office/2007/relationships/hdphoto" Target="../media/hdphoto3.wdp"/><Relationship Id="rId10" Type="http://schemas.openxmlformats.org/officeDocument/2006/relationships/image" Target="../media/image27.png"/><Relationship Id="rId19" Type="http://schemas.microsoft.com/office/2007/relationships/hdphoto" Target="../media/hdphoto1.wdp"/><Relationship Id="rId4" Type="http://schemas.openxmlformats.org/officeDocument/2006/relationships/audio" Target="../media/media1.mp3"/><Relationship Id="rId9" Type="http://schemas.openxmlformats.org/officeDocument/2006/relationships/image" Target="../media/image23.jp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969" y="1471350"/>
            <a:ext cx="1218803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25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 71: Em ôn lại những gì đã học – Tiết 1</a:t>
            </a:r>
            <a:endParaRPr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184"/>
            <a:ext cx="12192000" cy="64178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152447" y="391552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543216" y="391552"/>
            <a:ext cx="2595974" cy="2200275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6023109" y="3947609"/>
            <a:ext cx="1804782" cy="64287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</a:p>
        </p:txBody>
      </p:sp>
      <p:sp>
        <p:nvSpPr>
          <p:cNvPr id="24" name="DAS1">
            <a:extLst>
              <a:ext uri="{FF2B5EF4-FFF2-40B4-BE49-F238E27FC236}">
                <a16:creationId xmlns:a16="http://schemas.microsoft.com/office/drawing/2014/main" id="{378F5FCA-6527-4896-A122-2456E3A28E3E}"/>
              </a:ext>
            </a:extLst>
          </p:cNvPr>
          <p:cNvSpPr/>
          <p:nvPr/>
        </p:nvSpPr>
        <p:spPr>
          <a:xfrm flipH="1">
            <a:off x="3238500" y="3947609"/>
            <a:ext cx="1804782" cy="64287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  <p:sp>
        <p:nvSpPr>
          <p:cNvPr id="25" name="DAS1">
            <a:extLst>
              <a:ext uri="{FF2B5EF4-FFF2-40B4-BE49-F238E27FC236}">
                <a16:creationId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8718729" y="3916601"/>
            <a:ext cx="1804782" cy="64287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3082" y="629888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0190" y="5361673"/>
            <a:ext cx="849280" cy="82518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10D48134-3EBF-4504-ABDF-D0627335DC10}"/>
              </a:ext>
            </a:extLst>
          </p:cNvPr>
          <p:cNvGrpSpPr/>
          <p:nvPr/>
        </p:nvGrpSpPr>
        <p:grpSpPr>
          <a:xfrm>
            <a:off x="3730138" y="440184"/>
            <a:ext cx="4772025" cy="1987882"/>
            <a:chOff x="2247532" y="251387"/>
            <a:chExt cx="6707727" cy="1987882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AC3371E-75F0-424F-BA67-C56BD1C05DAA}"/>
                </a:ext>
              </a:extLst>
            </p:cNvPr>
            <p:cNvSpPr/>
            <p:nvPr/>
          </p:nvSpPr>
          <p:spPr>
            <a:xfrm>
              <a:off x="2247532" y="251387"/>
              <a:ext cx="6707727" cy="198788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4591301-6244-45C0-8324-8A781DAF6AB1}"/>
                </a:ext>
              </a:extLst>
            </p:cNvPr>
            <p:cNvSpPr txBox="1"/>
            <p:nvPr/>
          </p:nvSpPr>
          <p:spPr>
            <a:xfrm>
              <a:off x="4260173" y="948949"/>
              <a:ext cx="364899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2 x 6 = ?</a:t>
              </a:r>
            </a:p>
          </p:txBody>
        </p:sp>
      </p:grpSp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8316" y="150361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47115" y="2351441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8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7.40741E-7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-4.44444E-6 L 0.68763 -0.0168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42031 0.53981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320" y="279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89 L 1.18672 -0.0168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7.40741E-7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-4.44444E-6 L 0.68763 -0.0168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42031 0.53981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320" y="279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89 L 1.18672 -0.0168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894"/>
            <a:ext cx="12192000" cy="6431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238052" y="460901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628821" y="460901"/>
            <a:ext cx="2595974" cy="2200275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7937528" y="3899421"/>
            <a:ext cx="2207742" cy="680869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25" name="DAS1">
            <a:extLst>
              <a:ext uri="{FF2B5EF4-FFF2-40B4-BE49-F238E27FC236}">
                <a16:creationId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5328297" y="3927637"/>
            <a:ext cx="2207742" cy="680869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26" name="DAS1">
            <a:extLst>
              <a:ext uri="{FF2B5EF4-FFF2-40B4-BE49-F238E27FC236}">
                <a16:creationId xmlns:a16="http://schemas.microsoft.com/office/drawing/2014/main" id="{6C8C754C-4205-4C69-BC07-0A9E09FC5011}"/>
              </a:ext>
            </a:extLst>
          </p:cNvPr>
          <p:cNvSpPr/>
          <p:nvPr/>
        </p:nvSpPr>
        <p:spPr>
          <a:xfrm flipH="1">
            <a:off x="2732792" y="3899422"/>
            <a:ext cx="2207742" cy="680869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317501" y="6317256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6528" y="5331084"/>
            <a:ext cx="849280" cy="8251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77BFBB8-2F50-43A1-AD21-CB7A250E6D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11888" y="5995616"/>
            <a:ext cx="849280" cy="825187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FF64FB9A-166D-421E-AB0C-31E45694D05C}"/>
              </a:ext>
            </a:extLst>
          </p:cNvPr>
          <p:cNvGrpSpPr/>
          <p:nvPr/>
        </p:nvGrpSpPr>
        <p:grpSpPr>
          <a:xfrm>
            <a:off x="3854109" y="450904"/>
            <a:ext cx="4772025" cy="1987882"/>
            <a:chOff x="2247532" y="251387"/>
            <a:chExt cx="6707727" cy="19878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4ED7ECC-B0F7-44E9-918C-2BE160459EE3}"/>
                </a:ext>
              </a:extLst>
            </p:cNvPr>
            <p:cNvSpPr/>
            <p:nvPr/>
          </p:nvSpPr>
          <p:spPr>
            <a:xfrm>
              <a:off x="2247532" y="251387"/>
              <a:ext cx="6707727" cy="198788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A327677-2585-416B-8001-449292A26615}"/>
                </a:ext>
              </a:extLst>
            </p:cNvPr>
            <p:cNvSpPr txBox="1"/>
            <p:nvPr/>
          </p:nvSpPr>
          <p:spPr>
            <a:xfrm>
              <a:off x="4174123" y="890013"/>
              <a:ext cx="4304598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25 : 5 = ?</a:t>
              </a:r>
            </a:p>
          </p:txBody>
        </p:sp>
      </p:grpSp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7538" y="249886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36337" y="2450966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59259E-6 L 0.68659 -0.01944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3.7037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4 L 0.55768 0.46574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445" y="242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7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1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6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59259E-6 L 0.68659 -0.01944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3.7037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4 L 0.55768 0.46574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445" y="242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7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1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6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894"/>
            <a:ext cx="12192000" cy="6431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254511" y="426894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645280" y="426894"/>
            <a:ext cx="2595974" cy="2200275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7981100" y="3912540"/>
            <a:ext cx="2255099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24" name="DAS1">
            <a:extLst>
              <a:ext uri="{FF2B5EF4-FFF2-40B4-BE49-F238E27FC236}">
                <a16:creationId xmlns:a16="http://schemas.microsoft.com/office/drawing/2014/main" id="{378F5FCA-6527-4896-A122-2456E3A28E3E}"/>
              </a:ext>
            </a:extLst>
          </p:cNvPr>
          <p:cNvSpPr/>
          <p:nvPr/>
        </p:nvSpPr>
        <p:spPr>
          <a:xfrm flipH="1">
            <a:off x="2694686" y="3888894"/>
            <a:ext cx="2255099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25" name="DAS1">
            <a:extLst>
              <a:ext uri="{FF2B5EF4-FFF2-40B4-BE49-F238E27FC236}">
                <a16:creationId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5406220" y="3912540"/>
            <a:ext cx="2255099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3082" y="629888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7199" y="5344188"/>
            <a:ext cx="849280" cy="8251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77BFBB8-2F50-43A1-AD21-CB7A250E6D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6794" y="6040979"/>
            <a:ext cx="849280" cy="8251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05A324B-D4A1-4995-8418-8C14479503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4906" y="6040979"/>
            <a:ext cx="849280" cy="82518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6255AF77-38FE-43AD-B185-378A9E5C4A8B}"/>
              </a:ext>
            </a:extLst>
          </p:cNvPr>
          <p:cNvGrpSpPr/>
          <p:nvPr/>
        </p:nvGrpSpPr>
        <p:grpSpPr>
          <a:xfrm>
            <a:off x="3875393" y="457419"/>
            <a:ext cx="4772025" cy="1987882"/>
            <a:chOff x="2247532" y="251387"/>
            <a:chExt cx="6707727" cy="1987882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19EA68A-25F5-45E8-832C-7EF7DD4D0E9B}"/>
                </a:ext>
              </a:extLst>
            </p:cNvPr>
            <p:cNvSpPr/>
            <p:nvPr/>
          </p:nvSpPr>
          <p:spPr>
            <a:xfrm>
              <a:off x="2247532" y="251387"/>
              <a:ext cx="6707727" cy="198788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0B4FB6-BF10-4092-BDAE-1F2CAD14B078}"/>
                </a:ext>
              </a:extLst>
            </p:cNvPr>
            <p:cNvSpPr txBox="1"/>
            <p:nvPr/>
          </p:nvSpPr>
          <p:spPr>
            <a:xfrm>
              <a:off x="3771456" y="891385"/>
              <a:ext cx="451515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14 : 2 = ?</a:t>
              </a:r>
            </a:p>
          </p:txBody>
        </p:sp>
      </p:grpSp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2392" y="201279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41191" y="2402359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91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3.33333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1.85185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56133 0.4344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263" y="2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3.33333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1.85185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56133 0.4344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263" y="2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894"/>
            <a:ext cx="12192000" cy="6431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254511" y="426894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645280" y="426894"/>
            <a:ext cx="2595974" cy="2200275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2747843" y="3897593"/>
            <a:ext cx="2255099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24" name="DAS1">
            <a:extLst>
              <a:ext uri="{FF2B5EF4-FFF2-40B4-BE49-F238E27FC236}">
                <a16:creationId xmlns:a16="http://schemas.microsoft.com/office/drawing/2014/main" id="{378F5FCA-6527-4896-A122-2456E3A28E3E}"/>
              </a:ext>
            </a:extLst>
          </p:cNvPr>
          <p:cNvSpPr/>
          <p:nvPr/>
        </p:nvSpPr>
        <p:spPr>
          <a:xfrm flipH="1">
            <a:off x="8061186" y="3912540"/>
            <a:ext cx="2255099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  <p:sp>
        <p:nvSpPr>
          <p:cNvPr id="25" name="DAS1">
            <a:extLst>
              <a:ext uri="{FF2B5EF4-FFF2-40B4-BE49-F238E27FC236}">
                <a16:creationId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5406220" y="3912540"/>
            <a:ext cx="2255099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3082" y="629888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7199" y="5344188"/>
            <a:ext cx="849280" cy="8251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77BFBB8-2F50-43A1-AD21-CB7A250E6D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6794" y="6040979"/>
            <a:ext cx="849280" cy="8251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05A324B-D4A1-4995-8418-8C14479503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4906" y="6040979"/>
            <a:ext cx="849280" cy="82518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6255AF77-38FE-43AD-B185-378A9E5C4A8B}"/>
              </a:ext>
            </a:extLst>
          </p:cNvPr>
          <p:cNvGrpSpPr/>
          <p:nvPr/>
        </p:nvGrpSpPr>
        <p:grpSpPr>
          <a:xfrm>
            <a:off x="3875393" y="457419"/>
            <a:ext cx="4772025" cy="1987882"/>
            <a:chOff x="2247532" y="251387"/>
            <a:chExt cx="6707727" cy="1987882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19EA68A-25F5-45E8-832C-7EF7DD4D0E9B}"/>
                </a:ext>
              </a:extLst>
            </p:cNvPr>
            <p:cNvSpPr/>
            <p:nvPr/>
          </p:nvSpPr>
          <p:spPr>
            <a:xfrm>
              <a:off x="2247532" y="251387"/>
              <a:ext cx="6707727" cy="198788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0B4FB6-BF10-4092-BDAE-1F2CAD14B078}"/>
                </a:ext>
              </a:extLst>
            </p:cNvPr>
            <p:cNvSpPr txBox="1"/>
            <p:nvPr/>
          </p:nvSpPr>
          <p:spPr>
            <a:xfrm>
              <a:off x="3771456" y="891385"/>
              <a:ext cx="451515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2 x 4 = ?</a:t>
              </a:r>
            </a:p>
          </p:txBody>
        </p:sp>
      </p:grpSp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2392" y="201279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41191" y="2402359"/>
            <a:ext cx="849280" cy="82518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DF622BE-296B-4B1D-BD39-64E92684677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3723" y="5349198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0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3.33333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1.85185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6362 0.52731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26" y="2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3.33333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1.85185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6362 0.52731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26" y="2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894"/>
            <a:ext cx="12192000" cy="6431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254511" y="426894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645280" y="426894"/>
            <a:ext cx="2595974" cy="2200275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5513420" y="3939024"/>
            <a:ext cx="2255099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</a:p>
        </p:txBody>
      </p:sp>
      <p:sp>
        <p:nvSpPr>
          <p:cNvPr id="24" name="DAS1">
            <a:extLst>
              <a:ext uri="{FF2B5EF4-FFF2-40B4-BE49-F238E27FC236}">
                <a16:creationId xmlns:a16="http://schemas.microsoft.com/office/drawing/2014/main" id="{378F5FCA-6527-4896-A122-2456E3A28E3E}"/>
              </a:ext>
            </a:extLst>
          </p:cNvPr>
          <p:cNvSpPr/>
          <p:nvPr/>
        </p:nvSpPr>
        <p:spPr>
          <a:xfrm flipH="1">
            <a:off x="8061186" y="3912540"/>
            <a:ext cx="2255099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35</a:t>
            </a:r>
          </a:p>
        </p:txBody>
      </p:sp>
      <p:sp>
        <p:nvSpPr>
          <p:cNvPr id="25" name="DAS1">
            <a:extLst>
              <a:ext uri="{FF2B5EF4-FFF2-40B4-BE49-F238E27FC236}">
                <a16:creationId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2953470" y="3897593"/>
            <a:ext cx="2255099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25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3082" y="629888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7199" y="5344188"/>
            <a:ext cx="849280" cy="8251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77BFBB8-2F50-43A1-AD21-CB7A250E6D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6794" y="6040979"/>
            <a:ext cx="849280" cy="8251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05A324B-D4A1-4995-8418-8C14479503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4906" y="6040979"/>
            <a:ext cx="849280" cy="82518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6255AF77-38FE-43AD-B185-378A9E5C4A8B}"/>
              </a:ext>
            </a:extLst>
          </p:cNvPr>
          <p:cNvGrpSpPr/>
          <p:nvPr/>
        </p:nvGrpSpPr>
        <p:grpSpPr>
          <a:xfrm>
            <a:off x="3875393" y="457419"/>
            <a:ext cx="4772025" cy="1987882"/>
            <a:chOff x="2247532" y="251387"/>
            <a:chExt cx="6707727" cy="1987882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19EA68A-25F5-45E8-832C-7EF7DD4D0E9B}"/>
                </a:ext>
              </a:extLst>
            </p:cNvPr>
            <p:cNvSpPr/>
            <p:nvPr/>
          </p:nvSpPr>
          <p:spPr>
            <a:xfrm>
              <a:off x="2247532" y="251387"/>
              <a:ext cx="6707727" cy="198788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0B4FB6-BF10-4092-BDAE-1F2CAD14B078}"/>
                </a:ext>
              </a:extLst>
            </p:cNvPr>
            <p:cNvSpPr txBox="1"/>
            <p:nvPr/>
          </p:nvSpPr>
          <p:spPr>
            <a:xfrm>
              <a:off x="3771456" y="891385"/>
              <a:ext cx="451515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5 x 6 = ?</a:t>
              </a:r>
            </a:p>
          </p:txBody>
        </p:sp>
      </p:grpSp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2392" y="201279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41191" y="2402359"/>
            <a:ext cx="849280" cy="82518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DF622BE-296B-4B1D-BD39-64E92684677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3723" y="5349198"/>
            <a:ext cx="849280" cy="8251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100BD92-09EB-4AC1-A3E8-FD08854876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17520" y="6040979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8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3.33333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1.85185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6681 0.42963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24" y="2245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3.33333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1.85185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6681 0.42963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24" y="2245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894"/>
            <a:ext cx="12192000" cy="6431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254511" y="426894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645280" y="426894"/>
            <a:ext cx="2595974" cy="2200275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2747843" y="3967643"/>
            <a:ext cx="2255099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24" name="DAS1">
            <a:extLst>
              <a:ext uri="{FF2B5EF4-FFF2-40B4-BE49-F238E27FC236}">
                <a16:creationId xmlns:a16="http://schemas.microsoft.com/office/drawing/2014/main" id="{378F5FCA-6527-4896-A122-2456E3A28E3E}"/>
              </a:ext>
            </a:extLst>
          </p:cNvPr>
          <p:cNvSpPr/>
          <p:nvPr/>
        </p:nvSpPr>
        <p:spPr>
          <a:xfrm flipH="1">
            <a:off x="8061186" y="3912540"/>
            <a:ext cx="2255099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</p:txBody>
      </p:sp>
      <p:sp>
        <p:nvSpPr>
          <p:cNvPr id="25" name="DAS1">
            <a:extLst>
              <a:ext uri="{FF2B5EF4-FFF2-40B4-BE49-F238E27FC236}">
                <a16:creationId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5298405" y="3973819"/>
            <a:ext cx="2255099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3082" y="629888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7199" y="5344188"/>
            <a:ext cx="849280" cy="8251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77BFBB8-2F50-43A1-AD21-CB7A250E6D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6794" y="6040979"/>
            <a:ext cx="849280" cy="8251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05A324B-D4A1-4995-8418-8C14479503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4906" y="6040979"/>
            <a:ext cx="849280" cy="82518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6255AF77-38FE-43AD-B185-378A9E5C4A8B}"/>
              </a:ext>
            </a:extLst>
          </p:cNvPr>
          <p:cNvGrpSpPr/>
          <p:nvPr/>
        </p:nvGrpSpPr>
        <p:grpSpPr>
          <a:xfrm>
            <a:off x="3875393" y="457419"/>
            <a:ext cx="4772025" cy="1987882"/>
            <a:chOff x="2247532" y="251387"/>
            <a:chExt cx="6707727" cy="1987882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19EA68A-25F5-45E8-832C-7EF7DD4D0E9B}"/>
                </a:ext>
              </a:extLst>
            </p:cNvPr>
            <p:cNvSpPr/>
            <p:nvPr/>
          </p:nvSpPr>
          <p:spPr>
            <a:xfrm>
              <a:off x="2247532" y="251387"/>
              <a:ext cx="6707727" cy="198788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0B4FB6-BF10-4092-BDAE-1F2CAD14B078}"/>
                </a:ext>
              </a:extLst>
            </p:cNvPr>
            <p:cNvSpPr txBox="1"/>
            <p:nvPr/>
          </p:nvSpPr>
          <p:spPr>
            <a:xfrm>
              <a:off x="3771456" y="891385"/>
              <a:ext cx="451515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40 : 5 = ?</a:t>
              </a:r>
            </a:p>
          </p:txBody>
        </p:sp>
      </p:grpSp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2392" y="201279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41191" y="2402359"/>
            <a:ext cx="849280" cy="82518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DF622BE-296B-4B1D-BD39-64E92684677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3723" y="5349198"/>
            <a:ext cx="849280" cy="8251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100BD92-09EB-4AC1-A3E8-FD08854876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17520" y="6040979"/>
            <a:ext cx="849280" cy="82518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D3335BA-2BE1-46E0-993A-33536A2553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0247" y="5424314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6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3.33333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1.85185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74375 0.52731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2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3.33333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1.85185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74375 0.52731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2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894"/>
            <a:ext cx="12192000" cy="6431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254511" y="426894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645280" y="426894"/>
            <a:ext cx="2595974" cy="2200275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8301677" y="4024446"/>
            <a:ext cx="1993388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</a:p>
        </p:txBody>
      </p:sp>
      <p:sp>
        <p:nvSpPr>
          <p:cNvPr id="24" name="DAS1">
            <a:extLst>
              <a:ext uri="{FF2B5EF4-FFF2-40B4-BE49-F238E27FC236}">
                <a16:creationId xmlns:a16="http://schemas.microsoft.com/office/drawing/2014/main" id="{378F5FCA-6527-4896-A122-2456E3A28E3E}"/>
              </a:ext>
            </a:extLst>
          </p:cNvPr>
          <p:cNvSpPr/>
          <p:nvPr/>
        </p:nvSpPr>
        <p:spPr>
          <a:xfrm flipH="1">
            <a:off x="5718557" y="4005973"/>
            <a:ext cx="1993388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</p:txBody>
      </p:sp>
      <p:sp>
        <p:nvSpPr>
          <p:cNvPr id="25" name="DAS1">
            <a:extLst>
              <a:ext uri="{FF2B5EF4-FFF2-40B4-BE49-F238E27FC236}">
                <a16:creationId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3009380" y="4003600"/>
            <a:ext cx="1993388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3082" y="629888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7199" y="5344188"/>
            <a:ext cx="849280" cy="8251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77BFBB8-2F50-43A1-AD21-CB7A250E6D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6794" y="6040979"/>
            <a:ext cx="849280" cy="8251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05A324B-D4A1-4995-8418-8C14479503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4906" y="6040979"/>
            <a:ext cx="849280" cy="82518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6255AF77-38FE-43AD-B185-378A9E5C4A8B}"/>
              </a:ext>
            </a:extLst>
          </p:cNvPr>
          <p:cNvGrpSpPr/>
          <p:nvPr/>
        </p:nvGrpSpPr>
        <p:grpSpPr>
          <a:xfrm>
            <a:off x="3875393" y="457419"/>
            <a:ext cx="4813378" cy="1987882"/>
            <a:chOff x="2247532" y="251387"/>
            <a:chExt cx="6765854" cy="1987882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19EA68A-25F5-45E8-832C-7EF7DD4D0E9B}"/>
                </a:ext>
              </a:extLst>
            </p:cNvPr>
            <p:cNvSpPr/>
            <p:nvPr/>
          </p:nvSpPr>
          <p:spPr>
            <a:xfrm>
              <a:off x="2247532" y="251387"/>
              <a:ext cx="6707727" cy="198788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0B4FB6-BF10-4092-BDAE-1F2CAD14B078}"/>
                </a:ext>
              </a:extLst>
            </p:cNvPr>
            <p:cNvSpPr txBox="1"/>
            <p:nvPr/>
          </p:nvSpPr>
          <p:spPr>
            <a:xfrm>
              <a:off x="2305659" y="931838"/>
              <a:ext cx="670772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Tích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5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4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…?</a:t>
              </a:r>
            </a:p>
          </p:txBody>
        </p:sp>
      </p:grpSp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2392" y="201279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41191" y="2402359"/>
            <a:ext cx="849280" cy="82518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DF622BE-296B-4B1D-BD39-64E92684677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3723" y="5349198"/>
            <a:ext cx="849280" cy="8251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100BD92-09EB-4AC1-A3E8-FD08854876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17520" y="6040979"/>
            <a:ext cx="849280" cy="82518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D3335BA-2BE1-46E0-993A-33536A2553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0247" y="5424314"/>
            <a:ext cx="849280" cy="82518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001BD7B-F26C-4C03-8B84-0D59387837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8446" y="5987987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2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3.33333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1.85185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76706 0.42361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23" y="221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3.33333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1.85185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76706 0.42361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23" y="221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894"/>
            <a:ext cx="12192000" cy="6431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254511" y="426894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645280" y="426894"/>
            <a:ext cx="2595974" cy="2200275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5673075" y="4046199"/>
            <a:ext cx="1993388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24" name="DAS1">
            <a:extLst>
              <a:ext uri="{FF2B5EF4-FFF2-40B4-BE49-F238E27FC236}">
                <a16:creationId xmlns:a16="http://schemas.microsoft.com/office/drawing/2014/main" id="{378F5FCA-6527-4896-A122-2456E3A28E3E}"/>
              </a:ext>
            </a:extLst>
          </p:cNvPr>
          <p:cNvSpPr/>
          <p:nvPr/>
        </p:nvSpPr>
        <p:spPr>
          <a:xfrm flipH="1">
            <a:off x="8125965" y="4094831"/>
            <a:ext cx="1993388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</a:p>
        </p:txBody>
      </p:sp>
      <p:sp>
        <p:nvSpPr>
          <p:cNvPr id="25" name="DAS1">
            <a:extLst>
              <a:ext uri="{FF2B5EF4-FFF2-40B4-BE49-F238E27FC236}">
                <a16:creationId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3009380" y="4003600"/>
            <a:ext cx="1993388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3082" y="629888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7199" y="5344188"/>
            <a:ext cx="849280" cy="8251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77BFBB8-2F50-43A1-AD21-CB7A250E6D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6794" y="6040979"/>
            <a:ext cx="849280" cy="8251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05A324B-D4A1-4995-8418-8C14479503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4906" y="6040979"/>
            <a:ext cx="849280" cy="82518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6255AF77-38FE-43AD-B185-378A9E5C4A8B}"/>
              </a:ext>
            </a:extLst>
          </p:cNvPr>
          <p:cNvGrpSpPr/>
          <p:nvPr/>
        </p:nvGrpSpPr>
        <p:grpSpPr>
          <a:xfrm>
            <a:off x="3823216" y="457419"/>
            <a:ext cx="4824202" cy="1987882"/>
            <a:chOff x="2174190" y="251387"/>
            <a:chExt cx="6781069" cy="1987882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19EA68A-25F5-45E8-832C-7EF7DD4D0E9B}"/>
                </a:ext>
              </a:extLst>
            </p:cNvPr>
            <p:cNvSpPr/>
            <p:nvPr/>
          </p:nvSpPr>
          <p:spPr>
            <a:xfrm>
              <a:off x="2247532" y="251387"/>
              <a:ext cx="6707727" cy="198788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0B4FB6-BF10-4092-BDAE-1F2CAD14B078}"/>
                </a:ext>
              </a:extLst>
            </p:cNvPr>
            <p:cNvSpPr txBox="1"/>
            <p:nvPr/>
          </p:nvSpPr>
          <p:spPr>
            <a:xfrm>
              <a:off x="2174190" y="728394"/>
              <a:ext cx="6707727" cy="11387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Thương</a:t>
              </a:r>
              <a:r>
                <a:rPr lang="en-US" sz="3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3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</a:p>
            <a:p>
              <a:pPr algn="ctr"/>
              <a:r>
                <a:rPr lang="en-US" sz="3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6 </a:t>
              </a:r>
              <a:r>
                <a:rPr lang="en-US" sz="3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3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2 </a:t>
              </a:r>
              <a:r>
                <a:rPr lang="en-US" sz="3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3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….?</a:t>
              </a:r>
            </a:p>
          </p:txBody>
        </p:sp>
      </p:grpSp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2392" y="201279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41191" y="2402359"/>
            <a:ext cx="849280" cy="82518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DF622BE-296B-4B1D-BD39-64E92684677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3723" y="5349198"/>
            <a:ext cx="849280" cy="8251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100BD92-09EB-4AC1-A3E8-FD08854876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17520" y="6040979"/>
            <a:ext cx="849280" cy="82518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D3335BA-2BE1-46E0-993A-33536A2553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0247" y="5424314"/>
            <a:ext cx="849280" cy="82518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001BD7B-F26C-4C03-8B84-0D59387837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8446" y="5987987"/>
            <a:ext cx="849280" cy="8251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2500522-4F00-4EE7-80DA-532440BEE5A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2223" y="5328542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63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3.33333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1.85185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85703 0.52731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16" y="2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3.33333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1.85185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85703 0.52731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16" y="2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894"/>
            <a:ext cx="12192000" cy="6431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254511" y="426894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645280" y="426894"/>
            <a:ext cx="2595974" cy="2200275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2704447" y="3875318"/>
            <a:ext cx="2255099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4" name="DAS1">
            <a:extLst>
              <a:ext uri="{FF2B5EF4-FFF2-40B4-BE49-F238E27FC236}">
                <a16:creationId xmlns:a16="http://schemas.microsoft.com/office/drawing/2014/main" id="{378F5FCA-6527-4896-A122-2456E3A28E3E}"/>
              </a:ext>
            </a:extLst>
          </p:cNvPr>
          <p:cNvSpPr/>
          <p:nvPr/>
        </p:nvSpPr>
        <p:spPr>
          <a:xfrm flipH="1">
            <a:off x="8194971" y="3938995"/>
            <a:ext cx="2255099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50</a:t>
            </a:r>
          </a:p>
        </p:txBody>
      </p:sp>
      <p:sp>
        <p:nvSpPr>
          <p:cNvPr id="25" name="DAS1">
            <a:extLst>
              <a:ext uri="{FF2B5EF4-FFF2-40B4-BE49-F238E27FC236}">
                <a16:creationId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5406220" y="3912540"/>
            <a:ext cx="2255099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3082" y="629888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7199" y="5344188"/>
            <a:ext cx="849280" cy="8251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77BFBB8-2F50-43A1-AD21-CB7A250E6D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6794" y="6040979"/>
            <a:ext cx="849280" cy="8251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05A324B-D4A1-4995-8418-8C14479503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4906" y="6040979"/>
            <a:ext cx="849280" cy="82518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6255AF77-38FE-43AD-B185-378A9E5C4A8B}"/>
              </a:ext>
            </a:extLst>
          </p:cNvPr>
          <p:cNvGrpSpPr/>
          <p:nvPr/>
        </p:nvGrpSpPr>
        <p:grpSpPr>
          <a:xfrm>
            <a:off x="3875393" y="457419"/>
            <a:ext cx="4772025" cy="1987882"/>
            <a:chOff x="2247532" y="251387"/>
            <a:chExt cx="6707727" cy="1987882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19EA68A-25F5-45E8-832C-7EF7DD4D0E9B}"/>
                </a:ext>
              </a:extLst>
            </p:cNvPr>
            <p:cNvSpPr/>
            <p:nvPr/>
          </p:nvSpPr>
          <p:spPr>
            <a:xfrm>
              <a:off x="2247532" y="251387"/>
              <a:ext cx="6707727" cy="198788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0B4FB6-BF10-4092-BDAE-1F2CAD14B078}"/>
                </a:ext>
              </a:extLst>
            </p:cNvPr>
            <p:cNvSpPr txBox="1"/>
            <p:nvPr/>
          </p:nvSpPr>
          <p:spPr>
            <a:xfrm>
              <a:off x="2789098" y="711578"/>
              <a:ext cx="5754595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Thương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</a:p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10 </a:t>
              </a:r>
              <a:r>
                <a:rPr lang="en-US" sz="3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5 </a:t>
              </a:r>
              <a:r>
                <a:rPr lang="en-US" sz="3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….?</a:t>
              </a:r>
              <a:endParaRPr lang="en-US" sz="36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2392" y="201279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41191" y="2402359"/>
            <a:ext cx="849280" cy="8251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7265562-79E9-48C6-BE35-4ED2A72F915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6993" y="5360608"/>
            <a:ext cx="849280" cy="82518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FFE9E42-A65E-4490-A9D9-0B5380CCE5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9745" y="6028730"/>
            <a:ext cx="849280" cy="82518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85F7EF9-72DB-4E48-9ED7-91A0250B9B2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1832" y="5348359"/>
            <a:ext cx="849280" cy="82518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AB51FED-5D3E-4EBB-AEDF-6D30FEB62E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4584" y="6016481"/>
            <a:ext cx="849280" cy="82518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0A5D9FB-0B86-4A65-9649-E1693B1BBE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6671" y="5336110"/>
            <a:ext cx="849280" cy="8251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737C3FF-DDE3-44A8-8312-FEEE574E095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4378" y="5957402"/>
            <a:ext cx="849280" cy="82518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7D36E76-4CA0-49AD-95DE-57E283D552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9937" y="5349331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6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3.33333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1.85185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88698 0.43634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13" y="227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4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5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6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9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5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0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3.33333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1.85185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88698 0.43634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13" y="227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4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5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6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9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5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0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3A791E83-5DA1-478A-9D5A-53EA60DC73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194"/>
            <a:ext cx="12192000" cy="6423806"/>
          </a:xfrm>
          <a:prstGeom prst="rect">
            <a:avLst/>
          </a:prstGeom>
        </p:spPr>
      </p:pic>
      <p:pic>
        <p:nvPicPr>
          <p:cNvPr id="7" name="nen">
            <a:hlinkClick r:id="" action="ppaction://media"/>
            <a:extLst>
              <a:ext uri="{FF2B5EF4-FFF2-40B4-BE49-F238E27FC236}">
                <a16:creationId xmlns:a16="http://schemas.microsoft.com/office/drawing/2014/main" id="{861EC290-16CA-4D69-BD88-4E1AAA779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47409" y="-153634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1A64CE-707E-42BC-A1EB-1AB4055C91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6725" y="5286964"/>
            <a:ext cx="849280" cy="8251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4DD368-7D35-4230-A5BB-68C2700B83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90591" y="5286964"/>
            <a:ext cx="849280" cy="825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8B2F50-11A6-4107-800F-19EA43EB09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2204" y="5932523"/>
            <a:ext cx="849280" cy="8251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4C5531-0316-4F3B-872C-19E2DC20DB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1256" y="5973309"/>
            <a:ext cx="849280" cy="82518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198A720-CAE5-4B59-99AF-3814AD4ADEF8}"/>
              </a:ext>
            </a:extLst>
          </p:cNvPr>
          <p:cNvGrpSpPr/>
          <p:nvPr/>
        </p:nvGrpSpPr>
        <p:grpSpPr>
          <a:xfrm>
            <a:off x="3072204" y="455967"/>
            <a:ext cx="4852595" cy="1922368"/>
            <a:chOff x="1137423" y="3384090"/>
            <a:chExt cx="3941402" cy="1269817"/>
          </a:xfrm>
          <a:solidFill>
            <a:srgbClr val="002060"/>
          </a:solidFill>
        </p:grpSpPr>
        <p:sp>
          <p:nvSpPr>
            <p:cNvPr id="13" name="Thought Bubble: Cloud 12">
              <a:extLst>
                <a:ext uri="{FF2B5EF4-FFF2-40B4-BE49-F238E27FC236}">
                  <a16:creationId xmlns:a16="http://schemas.microsoft.com/office/drawing/2014/main" id="{D88F03C0-4858-43DF-8611-C9EACC202A6D}"/>
                </a:ext>
              </a:extLst>
            </p:cNvPr>
            <p:cNvSpPr/>
            <p:nvPr/>
          </p:nvSpPr>
          <p:spPr>
            <a:xfrm>
              <a:off x="1137423" y="3384090"/>
              <a:ext cx="3941402" cy="1269817"/>
            </a:xfrm>
            <a:prstGeom prst="cloudCallout">
              <a:avLst>
                <a:gd name="adj1" fmla="val -48866"/>
                <a:gd name="adj2" fmla="val 105506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B72AA3-BCCD-46BD-9911-C44F32B6CBC3}"/>
                </a:ext>
              </a:extLst>
            </p:cNvPr>
            <p:cNvSpPr txBox="1"/>
            <p:nvPr/>
          </p:nvSpPr>
          <p:spPr>
            <a:xfrm>
              <a:off x="1402866" y="3575571"/>
              <a:ext cx="3425851" cy="711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Cảm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ơn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</a:p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rất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nhiều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!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3EF47E1-9707-4B6E-BCFC-0EF1BFDBB9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3049" y="5326633"/>
            <a:ext cx="849280" cy="8251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413119-0668-4707-9DB5-A2AD1F23C5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5611" y="5287973"/>
            <a:ext cx="849280" cy="8251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5BF6F4C-71EE-4040-8DCB-96DCB7D963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6203" y="5946456"/>
            <a:ext cx="849280" cy="8251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2EB6C2-B84B-4E19-96B5-B09D3BC661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18664" y="5946456"/>
            <a:ext cx="849280" cy="8251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82C3E4D-6961-4994-8E10-562DEA1C6A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20487" y="5326633"/>
            <a:ext cx="849280" cy="8251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2028005-2EC3-4264-BA71-AA5259C3CA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8301" y="5973310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1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 numSld="999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CB8C7-C387-4929-9586-99A3BEC9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65433" y="2668207"/>
            <a:ext cx="6461133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5" name="文本框 32">
            <a:extLst>
              <a:ext uri="{FF2B5EF4-FFF2-40B4-BE49-F238E27FC236}">
                <a16:creationId xmlns:a16="http://schemas.microsoft.com/office/drawing/2014/main" id="{433F0855-3D52-4525-969E-7590F1C8BB1E}"/>
              </a:ext>
            </a:extLst>
          </p:cNvPr>
          <p:cNvSpPr txBox="1"/>
          <p:nvPr/>
        </p:nvSpPr>
        <p:spPr>
          <a:xfrm>
            <a:off x="2865433" y="3853664"/>
            <a:ext cx="6461133" cy="69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3600" b="1" dirty="0" err="1">
                <a:ln w="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TRÒ</a:t>
            </a:r>
            <a:r>
              <a:rPr lang="en-US" altLang="zh-CN" sz="3600" b="1" dirty="0">
                <a:ln w="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CHƠI</a:t>
            </a:r>
            <a:r>
              <a:rPr lang="en-US" altLang="zh-CN" sz="3600" b="1" dirty="0">
                <a:ln w="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: </a:t>
            </a:r>
            <a:r>
              <a:rPr lang="en-US" altLang="zh-CN" sz="3600" b="1" dirty="0" err="1">
                <a:ln w="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TRUYỀN</a:t>
            </a:r>
            <a:r>
              <a:rPr lang="en-US" altLang="zh-CN" sz="3600" b="1" dirty="0">
                <a:ln w="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ĐIỆN</a:t>
            </a:r>
            <a:endParaRPr lang="en-US" altLang="zh-CN" sz="3600" b="1" dirty="0">
              <a:ln w="0">
                <a:solidFill>
                  <a:schemeClr val="accent2">
                    <a:lumMod val="50000"/>
                  </a:schemeClr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anose="020406030505060202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9608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274698" y="3634635"/>
            <a:ext cx="7289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425700" y="3575911"/>
            <a:ext cx="7289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795471" y="2626923"/>
            <a:ext cx="545565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7" y="2626935"/>
            <a:ext cx="6234053" cy="185217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199" y="1388055"/>
            <a:ext cx="1050174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- </a:t>
            </a:r>
            <a:r>
              <a:rPr lang="en-US" sz="3200" dirty="0" err="1">
                <a:solidFill>
                  <a:srgbClr val="FF0000"/>
                </a:solidFill>
              </a:rPr>
              <a:t>Biết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thực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hiện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phép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tính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trong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bảng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nhân</a:t>
            </a:r>
            <a:r>
              <a:rPr lang="en-US" sz="3200" dirty="0">
                <a:solidFill>
                  <a:srgbClr val="FF0000"/>
                </a:solidFill>
              </a:rPr>
              <a:t>, </a:t>
            </a:r>
            <a:r>
              <a:rPr lang="en-US" sz="3200" dirty="0" err="1">
                <a:solidFill>
                  <a:srgbClr val="FF0000"/>
                </a:solidFill>
              </a:rPr>
              <a:t>bảng</a:t>
            </a:r>
            <a:r>
              <a:rPr lang="en-US" sz="3200" dirty="0">
                <a:solidFill>
                  <a:srgbClr val="FF0000"/>
                </a:solidFill>
              </a:rPr>
              <a:t> chia </a:t>
            </a:r>
            <a:r>
              <a:rPr lang="en-US" sz="3200" dirty="0" err="1">
                <a:solidFill>
                  <a:srgbClr val="FF0000"/>
                </a:solidFill>
              </a:rPr>
              <a:t>đã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học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  <a:p>
            <a:r>
              <a:rPr lang="en-US" sz="3200" dirty="0">
                <a:solidFill>
                  <a:srgbClr val="FF0000"/>
                </a:solidFill>
              </a:rPr>
              <a:t>- </a:t>
            </a:r>
            <a:r>
              <a:rPr lang="en-US" sz="3200" dirty="0" err="1">
                <a:solidFill>
                  <a:srgbClr val="FF0000"/>
                </a:solidFill>
              </a:rPr>
              <a:t>Nhận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dạng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khối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trụ</a:t>
            </a:r>
            <a:r>
              <a:rPr lang="en-US" sz="3200" dirty="0">
                <a:solidFill>
                  <a:srgbClr val="FF0000"/>
                </a:solidFill>
              </a:rPr>
              <a:t>, </a:t>
            </a:r>
            <a:r>
              <a:rPr lang="en-US" sz="3200" dirty="0" err="1">
                <a:solidFill>
                  <a:srgbClr val="FF0000"/>
                </a:solidFill>
              </a:rPr>
              <a:t>khối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cầu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  <a:p>
            <a:r>
              <a:rPr lang="en-US" sz="3200" dirty="0">
                <a:solidFill>
                  <a:srgbClr val="FF0000"/>
                </a:solidFill>
              </a:rPr>
              <a:t>- </a:t>
            </a:r>
            <a:r>
              <a:rPr lang="en-US" sz="3200" dirty="0" err="1">
                <a:solidFill>
                  <a:srgbClr val="FF0000"/>
                </a:solidFill>
              </a:rPr>
              <a:t>Biết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cách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xem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đồng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hồ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khi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kim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phút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chỉ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vào</a:t>
            </a:r>
            <a:r>
              <a:rPr lang="en-US" sz="3200" dirty="0">
                <a:solidFill>
                  <a:srgbClr val="FF0000"/>
                </a:solidFill>
              </a:rPr>
              <a:t> 3, 6, 12; </a:t>
            </a:r>
            <a:r>
              <a:rPr lang="en-US" sz="3200" dirty="0" err="1">
                <a:solidFill>
                  <a:srgbClr val="FF0000"/>
                </a:solidFill>
              </a:rPr>
              <a:t>xem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lịch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xác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định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ngày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trong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tháng</a:t>
            </a:r>
            <a:r>
              <a:rPr lang="en-US" sz="3200" dirty="0">
                <a:solidFill>
                  <a:srgbClr val="FF0000"/>
                </a:solidFill>
              </a:rPr>
              <a:t>, </a:t>
            </a:r>
            <a:r>
              <a:rPr lang="en-US" sz="3200" dirty="0" err="1">
                <a:solidFill>
                  <a:srgbClr val="FF0000"/>
                </a:solidFill>
              </a:rPr>
              <a:t>xác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định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ngày</a:t>
            </a:r>
            <a:r>
              <a:rPr lang="en-US" sz="3200" dirty="0">
                <a:solidFill>
                  <a:srgbClr val="FF0000"/>
                </a:solidFill>
              </a:rPr>
              <a:t>, </a:t>
            </a:r>
            <a:r>
              <a:rPr lang="en-US" sz="3200" dirty="0" err="1">
                <a:solidFill>
                  <a:srgbClr val="FF0000"/>
                </a:solidFill>
              </a:rPr>
              <a:t>tháng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62400" y="609600"/>
            <a:ext cx="4059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Yêu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cầu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cần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đạt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727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A5C0AC-905A-4535-A1E6-A3FEDE16895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2F0C3A4-6E70-4DE4-A6A4-9980B044CF06}"/>
              </a:ext>
            </a:extLst>
          </p:cNvPr>
          <p:cNvGrpSpPr/>
          <p:nvPr/>
        </p:nvGrpSpPr>
        <p:grpSpPr>
          <a:xfrm>
            <a:off x="295441" y="1407779"/>
            <a:ext cx="2900417" cy="2694128"/>
            <a:chOff x="1261286" y="1691395"/>
            <a:chExt cx="2900417" cy="2694128"/>
          </a:xfrm>
          <a:solidFill>
            <a:srgbClr val="92D050"/>
          </a:solidFill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5EAEAD3-E5FF-49A9-A364-6816D66524E6}"/>
                </a:ext>
              </a:extLst>
            </p:cNvPr>
            <p:cNvGrpSpPr/>
            <p:nvPr/>
          </p:nvGrpSpPr>
          <p:grpSpPr>
            <a:xfrm>
              <a:off x="1646662" y="1819274"/>
              <a:ext cx="2209423" cy="2436362"/>
              <a:chOff x="827463" y="4533899"/>
              <a:chExt cx="1658728" cy="1855561"/>
            </a:xfrm>
            <a:grpFill/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2CAD8937-921C-4972-AAE7-F124918C47BE}"/>
                  </a:ext>
                </a:extLst>
              </p:cNvPr>
              <p:cNvSpPr/>
              <p:nvPr/>
            </p:nvSpPr>
            <p:spPr>
              <a:xfrm>
                <a:off x="827463" y="4533899"/>
                <a:ext cx="1658728" cy="1855561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B86B02-BC22-47A2-B041-08D4478CC756}"/>
                  </a:ext>
                </a:extLst>
              </p:cNvPr>
              <p:cNvSpPr txBox="1"/>
              <p:nvPr/>
            </p:nvSpPr>
            <p:spPr>
              <a:xfrm>
                <a:off x="873949" y="4646733"/>
                <a:ext cx="1279185" cy="1486282"/>
              </a:xfrm>
              <a:prstGeom prst="rect">
                <a:avLst/>
              </a:prstGeom>
              <a:noFill/>
              <a:effectLst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  <a:cs typeface="Arial" panose="020B0604020202020204" pitchFamily="34" charset="0"/>
                  </a:rPr>
                  <a:t>2 x 6 =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2 x 3 = </a:t>
                </a:r>
                <a:endParaRPr lang="en-US" sz="28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  <a:cs typeface="Arial" panose="020B0604020202020204" pitchFamily="34" charset="0"/>
                  </a:rPr>
                  <a:t>2 x 9 =</a:t>
                </a: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DF1DDE2-7027-4E30-BB81-F4F17ED00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/>
          </p:blipFill>
          <p:spPr>
            <a:xfrm flipH="1">
              <a:off x="1261286" y="3848061"/>
              <a:ext cx="770750" cy="537462"/>
            </a:xfrm>
            <a:prstGeom prst="rect">
              <a:avLst/>
            </a:prstGeom>
            <a:noFill/>
          </p:spPr>
        </p:pic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3459F5F3-44C2-45C7-B195-314F46DB62EB}"/>
                </a:ext>
              </a:extLst>
            </p:cNvPr>
            <p:cNvSpPr/>
            <p:nvPr/>
          </p:nvSpPr>
          <p:spPr>
            <a:xfrm rot="1558595">
              <a:off x="3533969" y="1691395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92D05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8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597346" y="166413"/>
            <a:ext cx="3099405" cy="755245"/>
            <a:chOff x="-3369817" y="382607"/>
            <a:chExt cx="3044542" cy="79541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7" y="382607"/>
              <a:ext cx="3044542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288618" y="466112"/>
              <a:ext cx="628473" cy="638812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335D1230-6412-4B9F-882F-570045D32716}"/>
              </a:ext>
            </a:extLst>
          </p:cNvPr>
          <p:cNvGrpSpPr/>
          <p:nvPr/>
        </p:nvGrpSpPr>
        <p:grpSpPr>
          <a:xfrm>
            <a:off x="2920377" y="2871751"/>
            <a:ext cx="2985829" cy="2831515"/>
            <a:chOff x="-1056390" y="1654014"/>
            <a:chExt cx="2985829" cy="2831515"/>
          </a:xfrm>
          <a:solidFill>
            <a:srgbClr val="92D050"/>
          </a:solidFill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625FD347-59EA-4075-8CE9-76CE988E26D3}"/>
                </a:ext>
              </a:extLst>
            </p:cNvPr>
            <p:cNvGrpSpPr/>
            <p:nvPr/>
          </p:nvGrpSpPr>
          <p:grpSpPr>
            <a:xfrm>
              <a:off x="-712302" y="1735366"/>
              <a:ext cx="2433572" cy="2436192"/>
              <a:chOff x="-943533" y="4469992"/>
              <a:chExt cx="1827008" cy="1855431"/>
            </a:xfrm>
            <a:grpFill/>
          </p:grpSpPr>
          <p:sp>
            <p:nvSpPr>
              <p:cNvPr id="78" name="Rectangle: Rounded Corners 77">
                <a:extLst>
                  <a:ext uri="{FF2B5EF4-FFF2-40B4-BE49-F238E27FC236}">
                    <a16:creationId xmlns:a16="http://schemas.microsoft.com/office/drawing/2014/main" id="{A7377A62-88C4-403C-9FD0-2C7D6B4551E8}"/>
                  </a:ext>
                </a:extLst>
              </p:cNvPr>
              <p:cNvSpPr/>
              <p:nvPr/>
            </p:nvSpPr>
            <p:spPr>
              <a:xfrm>
                <a:off x="-943533" y="4469992"/>
                <a:ext cx="1827008" cy="1855431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5AEAB7A-AD70-41D6-9999-F51269E612A7}"/>
                  </a:ext>
                </a:extLst>
              </p:cNvPr>
              <p:cNvSpPr txBox="1"/>
              <p:nvPr/>
            </p:nvSpPr>
            <p:spPr>
              <a:xfrm>
                <a:off x="-870643" y="4739645"/>
                <a:ext cx="1284028" cy="1289233"/>
              </a:xfrm>
              <a:prstGeom prst="rect">
                <a:avLst/>
              </a:prstGeom>
              <a:noFill/>
              <a:effectLst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5 x 5 =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5 x 8 =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5 x 10 =</a:t>
                </a:r>
              </a:p>
            </p:txBody>
          </p:sp>
        </p:grp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DB46EE92-7DFF-4F3A-A098-5EA4B7ABD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056390" y="3751704"/>
              <a:ext cx="733825" cy="733825"/>
            </a:xfrm>
            <a:prstGeom prst="rect">
              <a:avLst/>
            </a:prstGeom>
            <a:noFill/>
          </p:spPr>
        </p:pic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18CC4205-BC44-4B90-A909-E6D93207E7F1}"/>
                </a:ext>
              </a:extLst>
            </p:cNvPr>
            <p:cNvSpPr/>
            <p:nvPr/>
          </p:nvSpPr>
          <p:spPr>
            <a:xfrm rot="1558595">
              <a:off x="1301705" y="1654014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92D05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8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576CBA2-0EF3-4B2D-B4B7-5C0069D7D948}"/>
              </a:ext>
            </a:extLst>
          </p:cNvPr>
          <p:cNvGrpSpPr/>
          <p:nvPr/>
        </p:nvGrpSpPr>
        <p:grpSpPr>
          <a:xfrm>
            <a:off x="5909116" y="1359179"/>
            <a:ext cx="2868931" cy="2856049"/>
            <a:chOff x="1373052" y="1746228"/>
            <a:chExt cx="2868931" cy="2856049"/>
          </a:xfrm>
          <a:solidFill>
            <a:srgbClr val="92D050"/>
          </a:solidFill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DC9D43A0-6AE5-4C6E-9A39-22BEC58E5268}"/>
                </a:ext>
              </a:extLst>
            </p:cNvPr>
            <p:cNvGrpSpPr/>
            <p:nvPr/>
          </p:nvGrpSpPr>
          <p:grpSpPr>
            <a:xfrm>
              <a:off x="1646662" y="1922696"/>
              <a:ext cx="2281454" cy="2468348"/>
              <a:chOff x="827463" y="4612667"/>
              <a:chExt cx="1712805" cy="1879922"/>
            </a:xfrm>
            <a:grpFill/>
          </p:grpSpPr>
          <p:sp>
            <p:nvSpPr>
              <p:cNvPr id="86" name="Rectangle: Rounded Corners 85">
                <a:extLst>
                  <a:ext uri="{FF2B5EF4-FFF2-40B4-BE49-F238E27FC236}">
                    <a16:creationId xmlns:a16="http://schemas.microsoft.com/office/drawing/2014/main" id="{54B72F02-C9A0-4F55-B678-FDE7A763E68C}"/>
                  </a:ext>
                </a:extLst>
              </p:cNvPr>
              <p:cNvSpPr/>
              <p:nvPr/>
            </p:nvSpPr>
            <p:spPr>
              <a:xfrm>
                <a:off x="827463" y="4612667"/>
                <a:ext cx="1712805" cy="1879922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54C052E2-87A1-4E2F-A771-61A90C426995}"/>
                  </a:ext>
                </a:extLst>
              </p:cNvPr>
              <p:cNvSpPr txBox="1"/>
              <p:nvPr/>
            </p:nvSpPr>
            <p:spPr>
              <a:xfrm>
                <a:off x="868104" y="4726446"/>
                <a:ext cx="1358494" cy="1486281"/>
              </a:xfrm>
              <a:prstGeom prst="rect">
                <a:avLst/>
              </a:prstGeom>
              <a:noFill/>
              <a:effectLst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10 : 2 =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 8 : 2 =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18 : 2 =</a:t>
                </a:r>
              </a:p>
            </p:txBody>
          </p:sp>
        </p:grp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46E99FC1-53E4-4248-92C0-61CA71888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373052" y="3840627"/>
              <a:ext cx="757088" cy="761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51B007F4-1ED5-4432-994D-440F51B502F9}"/>
                </a:ext>
              </a:extLst>
            </p:cNvPr>
            <p:cNvSpPr/>
            <p:nvPr/>
          </p:nvSpPr>
          <p:spPr>
            <a:xfrm rot="1558595">
              <a:off x="3614249" y="1746228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92D05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8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28430D5-C7B2-4115-B488-0C10BC6EBF4D}"/>
              </a:ext>
            </a:extLst>
          </p:cNvPr>
          <p:cNvGrpSpPr/>
          <p:nvPr/>
        </p:nvGrpSpPr>
        <p:grpSpPr>
          <a:xfrm>
            <a:off x="8580371" y="2795610"/>
            <a:ext cx="3175260" cy="2869412"/>
            <a:chOff x="1096702" y="1800977"/>
            <a:chExt cx="3175260" cy="2869412"/>
          </a:xfrm>
          <a:solidFill>
            <a:srgbClr val="92D050"/>
          </a:solidFill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2E09905-B5AC-462E-B84F-13AA5101C536}"/>
                </a:ext>
              </a:extLst>
            </p:cNvPr>
            <p:cNvGrpSpPr/>
            <p:nvPr/>
          </p:nvGrpSpPr>
          <p:grpSpPr>
            <a:xfrm>
              <a:off x="1646662" y="1922696"/>
              <a:ext cx="2281454" cy="2468348"/>
              <a:chOff x="827463" y="4612667"/>
              <a:chExt cx="1712805" cy="1879922"/>
            </a:xfrm>
            <a:grpFill/>
          </p:grpSpPr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3EFCC4AF-ED87-4949-A9F0-B58C6C7F3C48}"/>
                  </a:ext>
                </a:extLst>
              </p:cNvPr>
              <p:cNvSpPr/>
              <p:nvPr/>
            </p:nvSpPr>
            <p:spPr>
              <a:xfrm>
                <a:off x="827463" y="4612667"/>
                <a:ext cx="1712805" cy="1879922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E34B9D4-871D-4B1C-8E2A-8A047C974DEA}"/>
                  </a:ext>
                </a:extLst>
              </p:cNvPr>
              <p:cNvSpPr txBox="1"/>
              <p:nvPr/>
            </p:nvSpPr>
            <p:spPr>
              <a:xfrm>
                <a:off x="868104" y="4726446"/>
                <a:ext cx="1358494" cy="1486281"/>
              </a:xfrm>
              <a:prstGeom prst="rect">
                <a:avLst/>
              </a:prstGeom>
              <a:noFill/>
              <a:effectLst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35 : 5 =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20 : 5 =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 5 : 5 =</a:t>
                </a: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DEA994D-DD6A-41B6-9B6D-84A798A8B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96702" y="3711364"/>
              <a:ext cx="1224101" cy="9590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1EACEEE-EEC5-489A-97DF-D4CE975DFEC8}"/>
                </a:ext>
              </a:extLst>
            </p:cNvPr>
            <p:cNvSpPr/>
            <p:nvPr/>
          </p:nvSpPr>
          <p:spPr>
            <a:xfrm rot="1558595">
              <a:off x="3644228" y="1800977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92D05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800" dirty="0">
                <a:latin typeface="UTM Avo" panose="02040603050506020204" pitchFamily="18" charset="0"/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name="TextBox1" r:id="rId1" imgW="586800" imgH="472320"/>
        </mc:Choice>
        <mc:Fallback>
          <p:control name="TextBox1" r:id="rId1" imgW="586800" imgH="472320">
            <p:pic>
              <p:nvPicPr>
                <p:cNvPr id="2" name="TextBox1"/>
                <p:cNvPicPr>
                  <a:picLocks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 bwMode="auto">
                <a:xfrm>
                  <a:off x="2098675" y="1844675"/>
                  <a:ext cx="585788" cy="4746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586800" imgH="472320"/>
        </mc:Choice>
        <mc:Fallback>
          <p:control name="TextBox2" r:id="rId2" imgW="586800" imgH="472320">
            <p:pic>
              <p:nvPicPr>
                <p:cNvPr id="5" name="TextBox2"/>
                <p:cNvPicPr>
                  <a:picLocks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 bwMode="auto">
                <a:xfrm>
                  <a:off x="2108200" y="2470150"/>
                  <a:ext cx="585788" cy="4746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586800" imgH="472320"/>
        </mc:Choice>
        <mc:Fallback>
          <p:control name="TextBox3" r:id="rId3" imgW="586800" imgH="472320">
            <p:pic>
              <p:nvPicPr>
                <p:cNvPr id="6" name="TextBox3"/>
                <p:cNvPicPr>
                  <a:picLocks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 bwMode="auto">
                <a:xfrm>
                  <a:off x="2117725" y="3097213"/>
                  <a:ext cx="585788" cy="4730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4" imgW="586800" imgH="472320"/>
        </mc:Choice>
        <mc:Fallback>
          <p:control name="TextBox4" r:id="rId4" imgW="586800" imgH="472320">
            <p:pic>
              <p:nvPicPr>
                <p:cNvPr id="7" name="TextBox4"/>
                <p:cNvPicPr>
                  <a:picLocks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 bwMode="auto">
                <a:xfrm>
                  <a:off x="4870450" y="3313113"/>
                  <a:ext cx="585788" cy="4746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" r:id="rId5" imgW="586800" imgH="472320"/>
        </mc:Choice>
        <mc:Fallback>
          <p:control name="TextBox5" r:id="rId5" imgW="586800" imgH="472320">
            <p:pic>
              <p:nvPicPr>
                <p:cNvPr id="8" name="TextBox5"/>
                <p:cNvPicPr>
                  <a:picLocks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 bwMode="auto">
                <a:xfrm>
                  <a:off x="4870450" y="3911600"/>
                  <a:ext cx="585788" cy="4746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6" r:id="rId6" imgW="586800" imgH="472320"/>
        </mc:Choice>
        <mc:Fallback>
          <p:control name="TextBox6" r:id="rId6" imgW="586800" imgH="472320">
            <p:pic>
              <p:nvPicPr>
                <p:cNvPr id="12" name="TextBox6"/>
                <p:cNvPicPr>
                  <a:picLocks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 bwMode="auto">
                <a:xfrm>
                  <a:off x="4905375" y="4495800"/>
                  <a:ext cx="585788" cy="4730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7" r:id="rId7" imgW="586800" imgH="472320"/>
        </mc:Choice>
        <mc:Fallback>
          <p:control name="TextBox7" r:id="rId7" imgW="586800" imgH="472320">
            <p:pic>
              <p:nvPicPr>
                <p:cNvPr id="13" name="TextBox7"/>
                <p:cNvPicPr>
                  <a:picLocks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 bwMode="auto">
                <a:xfrm>
                  <a:off x="7667625" y="1825625"/>
                  <a:ext cx="585788" cy="4730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8" r:id="rId8" imgW="586800" imgH="472320"/>
        </mc:Choice>
        <mc:Fallback>
          <p:control name="TextBox8" r:id="rId8" imgW="586800" imgH="472320">
            <p:pic>
              <p:nvPicPr>
                <p:cNvPr id="14" name="TextBox8"/>
                <p:cNvPicPr>
                  <a:picLocks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 bwMode="auto">
                <a:xfrm>
                  <a:off x="7667625" y="2465388"/>
                  <a:ext cx="585788" cy="4730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9" r:id="rId9" imgW="586800" imgH="472320"/>
        </mc:Choice>
        <mc:Fallback>
          <p:control name="TextBox9" r:id="rId9" imgW="586800" imgH="472320">
            <p:pic>
              <p:nvPicPr>
                <p:cNvPr id="15" name="TextBox9"/>
                <p:cNvPicPr>
                  <a:picLocks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 bwMode="auto">
                <a:xfrm>
                  <a:off x="7667625" y="3113088"/>
                  <a:ext cx="585788" cy="4730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0" r:id="rId10" imgW="586800" imgH="472320"/>
        </mc:Choice>
        <mc:Fallback>
          <p:control name="TextBox10" r:id="rId10" imgW="586800" imgH="472320">
            <p:pic>
              <p:nvPicPr>
                <p:cNvPr id="17" name="TextBox10"/>
                <p:cNvPicPr>
                  <a:picLocks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 bwMode="auto">
                <a:xfrm>
                  <a:off x="10642600" y="3163888"/>
                  <a:ext cx="585788" cy="4746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1" r:id="rId11" imgW="586800" imgH="472320"/>
        </mc:Choice>
        <mc:Fallback>
          <p:control name="TextBox11" r:id="rId11" imgW="586800" imgH="472320">
            <p:pic>
              <p:nvPicPr>
                <p:cNvPr id="21" name="TextBox11"/>
                <p:cNvPicPr>
                  <a:picLocks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 bwMode="auto">
                <a:xfrm>
                  <a:off x="10642600" y="3805238"/>
                  <a:ext cx="585788" cy="4730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2" r:id="rId12" imgW="586800" imgH="472320"/>
        </mc:Choice>
        <mc:Fallback>
          <p:control name="TextBox12" r:id="rId12" imgW="586800" imgH="472320">
            <p:pic>
              <p:nvPicPr>
                <p:cNvPr id="22" name="TextBox12"/>
                <p:cNvPicPr>
                  <a:picLocks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 bwMode="auto">
                <a:xfrm>
                  <a:off x="10642600" y="4451350"/>
                  <a:ext cx="585788" cy="4746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1537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01D6C9D9-46C2-4589-B30B-F12F02603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B6882392-6A9D-481D-9A29-D03A711E4BC8}"/>
              </a:ext>
            </a:extLst>
          </p:cNvPr>
          <p:cNvSpPr/>
          <p:nvPr/>
        </p:nvSpPr>
        <p:spPr>
          <a:xfrm>
            <a:off x="1593908" y="590787"/>
            <a:ext cx="639798" cy="606553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3667D3-12BC-4F08-99BB-6E32E0CEBC86}"/>
              </a:ext>
            </a:extLst>
          </p:cNvPr>
          <p:cNvSpPr txBox="1"/>
          <p:nvPr/>
        </p:nvSpPr>
        <p:spPr>
          <a:xfrm>
            <a:off x="2414583" y="558645"/>
            <a:ext cx="6924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thừa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B257028-DB71-49FC-8F7A-184033A4F5DE}"/>
              </a:ext>
            </a:extLst>
          </p:cNvPr>
          <p:cNvGrpSpPr/>
          <p:nvPr/>
        </p:nvGrpSpPr>
        <p:grpSpPr>
          <a:xfrm>
            <a:off x="3586157" y="1185825"/>
            <a:ext cx="4581525" cy="795571"/>
            <a:chOff x="3495675" y="1280878"/>
            <a:chExt cx="4581525" cy="79557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C75A86E-2741-4733-80C5-2C1B6ACD3F1D}"/>
                </a:ext>
              </a:extLst>
            </p:cNvPr>
            <p:cNvSpPr/>
            <p:nvPr/>
          </p:nvSpPr>
          <p:spPr>
            <a:xfrm>
              <a:off x="3495675" y="1280878"/>
              <a:ext cx="4581525" cy="795571"/>
            </a:xfrm>
            <a:prstGeom prst="roundRect">
              <a:avLst/>
            </a:prstGeom>
            <a:solidFill>
              <a:srgbClr val="008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34021AA-1E70-48BE-9A4D-D1F7F3372074}"/>
                </a:ext>
              </a:extLst>
            </p:cNvPr>
            <p:cNvSpPr txBox="1"/>
            <p:nvPr/>
          </p:nvSpPr>
          <p:spPr>
            <a:xfrm>
              <a:off x="3971925" y="1397156"/>
              <a:ext cx="38481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    x     9    =     45</a:t>
              </a:r>
              <a:endParaRPr lang="en-US" sz="2800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6646D9A-FBF3-4DC3-9E28-0AF7503BC102}"/>
              </a:ext>
            </a:extLst>
          </p:cNvPr>
          <p:cNvSpPr txBox="1"/>
          <p:nvPr/>
        </p:nvSpPr>
        <p:spPr>
          <a:xfrm>
            <a:off x="1645443" y="2607466"/>
            <a:ext cx="8901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chia,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chia,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thương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92EAAF7-3D9F-4FC5-83ED-85FFE6ADDBA5}"/>
              </a:ext>
            </a:extLst>
          </p:cNvPr>
          <p:cNvGrpSpPr/>
          <p:nvPr/>
        </p:nvGrpSpPr>
        <p:grpSpPr>
          <a:xfrm>
            <a:off x="3548059" y="3329529"/>
            <a:ext cx="4581525" cy="795571"/>
            <a:chOff x="3495675" y="1280878"/>
            <a:chExt cx="4581525" cy="795571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1204B38F-DE0B-43A0-B51A-E50AA71B255B}"/>
                </a:ext>
              </a:extLst>
            </p:cNvPr>
            <p:cNvSpPr/>
            <p:nvPr/>
          </p:nvSpPr>
          <p:spPr>
            <a:xfrm>
              <a:off x="3495675" y="1280878"/>
              <a:ext cx="4581525" cy="795571"/>
            </a:xfrm>
            <a:prstGeom prst="roundRect">
              <a:avLst/>
            </a:prstGeom>
            <a:solidFill>
              <a:srgbClr val="008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CC550E9-2E81-4F15-982A-D4F4B09CE92E}"/>
                </a:ext>
              </a:extLst>
            </p:cNvPr>
            <p:cNvSpPr txBox="1"/>
            <p:nvPr/>
          </p:nvSpPr>
          <p:spPr>
            <a:xfrm>
              <a:off x="3971925" y="1397156"/>
              <a:ext cx="38481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16    :     2    =     8</a:t>
              </a:r>
              <a:endParaRPr lang="en-US" sz="2800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5B2D0CE-B265-4E87-8F77-D4148C67300A}"/>
              </a:ext>
            </a:extLst>
          </p:cNvPr>
          <p:cNvGrpSpPr/>
          <p:nvPr/>
        </p:nvGrpSpPr>
        <p:grpSpPr>
          <a:xfrm>
            <a:off x="2047875" y="2457450"/>
            <a:ext cx="2209800" cy="795571"/>
            <a:chOff x="2047875" y="2524125"/>
            <a:chExt cx="2209800" cy="795571"/>
          </a:xfrm>
        </p:grpSpPr>
        <p:sp>
          <p:nvSpPr>
            <p:cNvPr id="8" name="Thought Bubble: Cloud 7">
              <a:extLst>
                <a:ext uri="{FF2B5EF4-FFF2-40B4-BE49-F238E27FC236}">
                  <a16:creationId xmlns:a16="http://schemas.microsoft.com/office/drawing/2014/main" id="{E836D34C-FCEC-4F78-9698-F7EF0C67A282}"/>
                </a:ext>
              </a:extLst>
            </p:cNvPr>
            <p:cNvSpPr/>
            <p:nvPr/>
          </p:nvSpPr>
          <p:spPr>
            <a:xfrm rot="209945">
              <a:off x="2047875" y="2524125"/>
              <a:ext cx="2209800" cy="795571"/>
            </a:xfrm>
            <a:prstGeom prst="cloudCallout">
              <a:avLst>
                <a:gd name="adj1" fmla="val 39507"/>
                <a:gd name="adj2" fmla="val -1201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776C54D-7051-43D5-8A6D-087A0F6A9A73}"/>
                </a:ext>
              </a:extLst>
            </p:cNvPr>
            <p:cNvSpPr txBox="1"/>
            <p:nvPr/>
          </p:nvSpPr>
          <p:spPr>
            <a:xfrm>
              <a:off x="2344773" y="2653377"/>
              <a:ext cx="17890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Thừa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endPara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D4B0681-E4D9-446A-9213-DF44602DA696}"/>
              </a:ext>
            </a:extLst>
          </p:cNvPr>
          <p:cNvGrpSpPr/>
          <p:nvPr/>
        </p:nvGrpSpPr>
        <p:grpSpPr>
          <a:xfrm>
            <a:off x="4735497" y="2457450"/>
            <a:ext cx="2209800" cy="795571"/>
            <a:chOff x="2047875" y="2524125"/>
            <a:chExt cx="2209800" cy="795571"/>
          </a:xfrm>
        </p:grpSpPr>
        <p:sp>
          <p:nvSpPr>
            <p:cNvPr id="48" name="Thought Bubble: Cloud 47">
              <a:extLst>
                <a:ext uri="{FF2B5EF4-FFF2-40B4-BE49-F238E27FC236}">
                  <a16:creationId xmlns:a16="http://schemas.microsoft.com/office/drawing/2014/main" id="{01CC126A-941B-462F-8A6B-D28ADD53CAEC}"/>
                </a:ext>
              </a:extLst>
            </p:cNvPr>
            <p:cNvSpPr/>
            <p:nvPr/>
          </p:nvSpPr>
          <p:spPr>
            <a:xfrm rot="209945">
              <a:off x="2047875" y="2524125"/>
              <a:ext cx="2209800" cy="795571"/>
            </a:xfrm>
            <a:prstGeom prst="cloudCallout">
              <a:avLst>
                <a:gd name="adj1" fmla="val -4578"/>
                <a:gd name="adj2" fmla="val -1414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36C554A-6019-4EA0-AEBC-B62DC00FE54E}"/>
                </a:ext>
              </a:extLst>
            </p:cNvPr>
            <p:cNvSpPr txBox="1"/>
            <p:nvPr/>
          </p:nvSpPr>
          <p:spPr>
            <a:xfrm>
              <a:off x="2344773" y="2653377"/>
              <a:ext cx="17890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Thừa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endPara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4FF8A2E-E0B5-464C-9CF7-B4EBF97EE4AB}"/>
              </a:ext>
            </a:extLst>
          </p:cNvPr>
          <p:cNvGrpSpPr/>
          <p:nvPr/>
        </p:nvGrpSpPr>
        <p:grpSpPr>
          <a:xfrm>
            <a:off x="7496168" y="2457450"/>
            <a:ext cx="2209800" cy="795571"/>
            <a:chOff x="2047875" y="2524125"/>
            <a:chExt cx="2209800" cy="795571"/>
          </a:xfrm>
        </p:grpSpPr>
        <p:sp>
          <p:nvSpPr>
            <p:cNvPr id="52" name="Thought Bubble: Cloud 51">
              <a:extLst>
                <a:ext uri="{FF2B5EF4-FFF2-40B4-BE49-F238E27FC236}">
                  <a16:creationId xmlns:a16="http://schemas.microsoft.com/office/drawing/2014/main" id="{F1366EF4-FA0E-4939-A10B-C0970BB39C8C}"/>
                </a:ext>
              </a:extLst>
            </p:cNvPr>
            <p:cNvSpPr/>
            <p:nvPr/>
          </p:nvSpPr>
          <p:spPr>
            <a:xfrm rot="209945">
              <a:off x="2047875" y="2524125"/>
              <a:ext cx="2209800" cy="795571"/>
            </a:xfrm>
            <a:prstGeom prst="cloudCallout">
              <a:avLst>
                <a:gd name="adj1" fmla="val -54301"/>
                <a:gd name="adj2" fmla="val -124647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B03EE01-16C2-4009-A712-62F456B23C9C}"/>
                </a:ext>
              </a:extLst>
            </p:cNvPr>
            <p:cNvSpPr txBox="1"/>
            <p:nvPr/>
          </p:nvSpPr>
          <p:spPr>
            <a:xfrm>
              <a:off x="2344773" y="2653377"/>
              <a:ext cx="17890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Tích</a:t>
              </a:r>
              <a:endPara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2011F181-F281-424E-A0AF-3EDAB1518D2E}"/>
              </a:ext>
            </a:extLst>
          </p:cNvPr>
          <p:cNvSpPr txBox="1"/>
          <p:nvPr/>
        </p:nvSpPr>
        <p:spPr>
          <a:xfrm>
            <a:off x="1778793" y="3479007"/>
            <a:ext cx="8901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chia,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chia,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thương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CFA2A20-E898-436D-9834-72CF1EDB6242}"/>
              </a:ext>
            </a:extLst>
          </p:cNvPr>
          <p:cNvGrpSpPr/>
          <p:nvPr/>
        </p:nvGrpSpPr>
        <p:grpSpPr>
          <a:xfrm>
            <a:off x="3681409" y="4201070"/>
            <a:ext cx="4581525" cy="795571"/>
            <a:chOff x="3495675" y="1280878"/>
            <a:chExt cx="4581525" cy="795571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4A790DED-A3DC-4CF8-BFD4-0239887C7295}"/>
                </a:ext>
              </a:extLst>
            </p:cNvPr>
            <p:cNvSpPr/>
            <p:nvPr/>
          </p:nvSpPr>
          <p:spPr>
            <a:xfrm>
              <a:off x="3495675" y="1280878"/>
              <a:ext cx="4581525" cy="795571"/>
            </a:xfrm>
            <a:prstGeom prst="roundRect">
              <a:avLst/>
            </a:prstGeom>
            <a:solidFill>
              <a:srgbClr val="008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3C52EEC-E970-4627-B229-0F0386AA46E2}"/>
                </a:ext>
              </a:extLst>
            </p:cNvPr>
            <p:cNvSpPr txBox="1"/>
            <p:nvPr/>
          </p:nvSpPr>
          <p:spPr>
            <a:xfrm>
              <a:off x="3971925" y="1397156"/>
              <a:ext cx="38481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16    :     2    =     8</a:t>
              </a:r>
              <a:endParaRPr lang="en-US" sz="2800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57121EB-EEBA-464A-903B-1928CC1AAD14}"/>
              </a:ext>
            </a:extLst>
          </p:cNvPr>
          <p:cNvGrpSpPr/>
          <p:nvPr/>
        </p:nvGrpSpPr>
        <p:grpSpPr>
          <a:xfrm>
            <a:off x="1778793" y="5362575"/>
            <a:ext cx="2593182" cy="795571"/>
            <a:chOff x="2047875" y="2524125"/>
            <a:chExt cx="2209800" cy="795571"/>
          </a:xfrm>
        </p:grpSpPr>
        <p:sp>
          <p:nvSpPr>
            <p:cNvPr id="59" name="Thought Bubble: Cloud 58">
              <a:extLst>
                <a:ext uri="{FF2B5EF4-FFF2-40B4-BE49-F238E27FC236}">
                  <a16:creationId xmlns:a16="http://schemas.microsoft.com/office/drawing/2014/main" id="{45355A8A-21AB-430A-8144-C3852DBDF9D8}"/>
                </a:ext>
              </a:extLst>
            </p:cNvPr>
            <p:cNvSpPr/>
            <p:nvPr/>
          </p:nvSpPr>
          <p:spPr>
            <a:xfrm rot="209945">
              <a:off x="2047875" y="2524125"/>
              <a:ext cx="2209800" cy="795571"/>
            </a:xfrm>
            <a:prstGeom prst="cloudCallout">
              <a:avLst>
                <a:gd name="adj1" fmla="val 39507"/>
                <a:gd name="adj2" fmla="val -1201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8961626-CE3A-49E7-B248-383B525BF1A9}"/>
                </a:ext>
              </a:extLst>
            </p:cNvPr>
            <p:cNvSpPr txBox="1"/>
            <p:nvPr/>
          </p:nvSpPr>
          <p:spPr>
            <a:xfrm>
              <a:off x="2258236" y="2653377"/>
              <a:ext cx="17890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bị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chia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4BF8619-8E8F-4D37-8625-9F432BFBD2CE}"/>
              </a:ext>
            </a:extLst>
          </p:cNvPr>
          <p:cNvGrpSpPr/>
          <p:nvPr/>
        </p:nvGrpSpPr>
        <p:grpSpPr>
          <a:xfrm>
            <a:off x="4849797" y="5362575"/>
            <a:ext cx="2209800" cy="795571"/>
            <a:chOff x="2047875" y="2524125"/>
            <a:chExt cx="2209800" cy="795571"/>
          </a:xfrm>
        </p:grpSpPr>
        <p:sp>
          <p:nvSpPr>
            <p:cNvPr id="62" name="Thought Bubble: Cloud 61">
              <a:extLst>
                <a:ext uri="{FF2B5EF4-FFF2-40B4-BE49-F238E27FC236}">
                  <a16:creationId xmlns:a16="http://schemas.microsoft.com/office/drawing/2014/main" id="{6B3AB339-50F9-4FE2-BDD6-1AA82E260D58}"/>
                </a:ext>
              </a:extLst>
            </p:cNvPr>
            <p:cNvSpPr/>
            <p:nvPr/>
          </p:nvSpPr>
          <p:spPr>
            <a:xfrm rot="209945">
              <a:off x="2047875" y="2524125"/>
              <a:ext cx="2209800" cy="795571"/>
            </a:xfrm>
            <a:prstGeom prst="cloudCallout">
              <a:avLst>
                <a:gd name="adj1" fmla="val -4403"/>
                <a:gd name="adj2" fmla="val -11393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2760AB5-5724-473E-A20F-EC7D6918737E}"/>
                </a:ext>
              </a:extLst>
            </p:cNvPr>
            <p:cNvSpPr txBox="1"/>
            <p:nvPr/>
          </p:nvSpPr>
          <p:spPr>
            <a:xfrm>
              <a:off x="2344773" y="2653377"/>
              <a:ext cx="17890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chia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BA8046E-124D-4527-BFDA-F82499832D17}"/>
              </a:ext>
            </a:extLst>
          </p:cNvPr>
          <p:cNvGrpSpPr/>
          <p:nvPr/>
        </p:nvGrpSpPr>
        <p:grpSpPr>
          <a:xfrm>
            <a:off x="7610468" y="5362575"/>
            <a:ext cx="2209800" cy="795571"/>
            <a:chOff x="2047875" y="2524125"/>
            <a:chExt cx="2209800" cy="795571"/>
          </a:xfrm>
        </p:grpSpPr>
        <p:sp>
          <p:nvSpPr>
            <p:cNvPr id="65" name="Thought Bubble: Cloud 64">
              <a:extLst>
                <a:ext uri="{FF2B5EF4-FFF2-40B4-BE49-F238E27FC236}">
                  <a16:creationId xmlns:a16="http://schemas.microsoft.com/office/drawing/2014/main" id="{CFBFAA28-3C65-442C-B7D1-703C76C0627C}"/>
                </a:ext>
              </a:extLst>
            </p:cNvPr>
            <p:cNvSpPr/>
            <p:nvPr/>
          </p:nvSpPr>
          <p:spPr>
            <a:xfrm rot="209945">
              <a:off x="2047875" y="2524125"/>
              <a:ext cx="2209800" cy="795571"/>
            </a:xfrm>
            <a:prstGeom prst="cloudCallout">
              <a:avLst>
                <a:gd name="adj1" fmla="val -55926"/>
                <a:gd name="adj2" fmla="val -100381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962D229-560F-4639-A414-50FAE17E8C9D}"/>
                </a:ext>
              </a:extLst>
            </p:cNvPr>
            <p:cNvSpPr txBox="1"/>
            <p:nvPr/>
          </p:nvSpPr>
          <p:spPr>
            <a:xfrm>
              <a:off x="2344773" y="2653377"/>
              <a:ext cx="17890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Thương</a:t>
              </a:r>
              <a:endPara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613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0" grpId="0"/>
      <p:bldP spid="40" grpId="1"/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4DA3AF67-0EE3-463E-B61F-FCB1DF4C7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"/>
            <a:ext cx="12192000" cy="6393773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CAE41B83-C75D-41CE-A5DE-DE86D6193453}"/>
              </a:ext>
            </a:extLst>
          </p:cNvPr>
          <p:cNvSpPr/>
          <p:nvPr/>
        </p:nvSpPr>
        <p:spPr>
          <a:xfrm>
            <a:off x="451303" y="304800"/>
            <a:ext cx="11432955" cy="6010275"/>
          </a:xfrm>
          <a:prstGeom prst="roundRect">
            <a:avLst>
              <a:gd name="adj" fmla="val 10661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B7E94B7-8931-4B8B-9326-61128A459EE1}"/>
              </a:ext>
            </a:extLst>
          </p:cNvPr>
          <p:cNvGrpSpPr/>
          <p:nvPr/>
        </p:nvGrpSpPr>
        <p:grpSpPr>
          <a:xfrm>
            <a:off x="1961875" y="122049"/>
            <a:ext cx="7734575" cy="962147"/>
            <a:chOff x="1417484" y="393641"/>
            <a:chExt cx="7665090" cy="86956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DA4F843-E8A9-42D8-8CAC-7D8C2FD52205}"/>
                </a:ext>
              </a:extLst>
            </p:cNvPr>
            <p:cNvSpPr/>
            <p:nvPr/>
          </p:nvSpPr>
          <p:spPr>
            <a:xfrm>
              <a:off x="1757879" y="393641"/>
              <a:ext cx="7324695" cy="869560"/>
            </a:xfrm>
            <a:prstGeom prst="roundRect">
              <a:avLst>
                <a:gd name="adj" fmla="val 37889"/>
              </a:avLst>
            </a:prstGeom>
            <a:solidFill>
              <a:srgbClr val="00206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tình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huống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nhân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hoặc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chia: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C54E5A3-F033-4813-80AC-2482034D7860}"/>
                </a:ext>
              </a:extLst>
            </p:cNvPr>
            <p:cNvSpPr/>
            <p:nvPr/>
          </p:nvSpPr>
          <p:spPr>
            <a:xfrm>
              <a:off x="1417484" y="393642"/>
              <a:ext cx="680785" cy="594932"/>
            </a:xfrm>
            <a:prstGeom prst="ellipse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E3C8D57-ACD0-4DC3-B31B-7C73E3C5A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4967" y="1388065"/>
            <a:ext cx="6591871" cy="457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733874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3A791E83-5DA1-478A-9D5A-53EA60DC73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194"/>
            <a:ext cx="12192000" cy="6423806"/>
          </a:xfrm>
          <a:prstGeom prst="rect">
            <a:avLst/>
          </a:prstGeom>
        </p:spPr>
      </p:pic>
      <p:pic>
        <p:nvPicPr>
          <p:cNvPr id="4" name="Picture 2" descr="Ant Move by kossork on DeviantArt">
            <a:extLst>
              <a:ext uri="{FF2B5EF4-FFF2-40B4-BE49-F238E27FC236}">
                <a16:creationId xmlns:a16="http://schemas.microsoft.com/office/drawing/2014/main" id="{8E940396-AB01-48B6-A8AB-AB0AF0DF3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0747" y="315685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24F520-F786-4F29-A618-5652F9C922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19546" y="2516765"/>
            <a:ext cx="849280" cy="8251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001BFEB-B5A6-449E-9457-FBFED1ED0E93}"/>
              </a:ext>
            </a:extLst>
          </p:cNvPr>
          <p:cNvSpPr/>
          <p:nvPr/>
        </p:nvSpPr>
        <p:spPr>
          <a:xfrm>
            <a:off x="3447432" y="573546"/>
            <a:ext cx="4955204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 CHƠI </a:t>
            </a:r>
          </a:p>
          <a:p>
            <a:pPr algn="ctr"/>
            <a:r>
              <a:rPr lang="en-US" sz="5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KIẾN THA MỒI</a:t>
            </a:r>
            <a:endParaRPr lang="en-US" sz="54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7" name="nen">
            <a:hlinkClick r:id="" action="ppaction://media"/>
            <a:extLst>
              <a:ext uri="{FF2B5EF4-FFF2-40B4-BE49-F238E27FC236}">
                <a16:creationId xmlns:a16="http://schemas.microsoft.com/office/drawing/2014/main" id="{861EC290-16CA-4D69-BD88-4E1AAA779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847409" y="-1536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8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0.68659 -0.01944 " pathEditMode="relative" rAng="0" ptsTypes="AA">
                                      <p:cBhvr>
                                        <p:cTn id="8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23" y="-9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48148E-6 L 0.68764 -0.0169 " pathEditMode="relative" rAng="0" ptsTypes="AA">
                                      <p:cBhvr>
                                        <p:cTn id="10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75" y="-8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 numSld="999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194"/>
            <a:ext cx="12192000" cy="64238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380"/>
          <a:stretch/>
        </p:blipFill>
        <p:spPr>
          <a:xfrm>
            <a:off x="6095999" y="418536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380"/>
          <a:stretch/>
        </p:blipFill>
        <p:spPr>
          <a:xfrm flipH="1">
            <a:off x="3491048" y="434194"/>
            <a:ext cx="2595974" cy="2200275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2744116" y="3941097"/>
            <a:ext cx="1878718" cy="7315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45</a:t>
            </a:r>
          </a:p>
        </p:txBody>
      </p:sp>
      <p:sp>
        <p:nvSpPr>
          <p:cNvPr id="24" name="DAS1">
            <a:extLst>
              <a:ext uri="{FF2B5EF4-FFF2-40B4-BE49-F238E27FC236}">
                <a16:creationId xmlns:a16="http://schemas.microsoft.com/office/drawing/2014/main" id="{378F5FCA-6527-4896-A122-2456E3A28E3E}"/>
              </a:ext>
            </a:extLst>
          </p:cNvPr>
          <p:cNvSpPr/>
          <p:nvPr/>
        </p:nvSpPr>
        <p:spPr>
          <a:xfrm flipH="1">
            <a:off x="8203209" y="3941097"/>
            <a:ext cx="1878718" cy="7315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35</a:t>
            </a:r>
          </a:p>
        </p:txBody>
      </p:sp>
      <p:sp>
        <p:nvSpPr>
          <p:cNvPr id="25" name="DAS1">
            <a:extLst>
              <a:ext uri="{FF2B5EF4-FFF2-40B4-BE49-F238E27FC236}">
                <a16:creationId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5524343" y="3925539"/>
            <a:ext cx="1878718" cy="7315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40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3082" y="629888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nen">
            <a:hlinkClick r:id="" action="ppaction://media"/>
            <a:extLst>
              <a:ext uri="{FF2B5EF4-FFF2-40B4-BE49-F238E27FC236}">
                <a16:creationId xmlns:a16="http://schemas.microsoft.com/office/drawing/2014/main" id="{6CD4936F-44B3-43FC-97B1-A2F99F720F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847409" y="-153634"/>
            <a:ext cx="609600" cy="6096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3E1BC81B-BC8F-4A0B-9BE7-916CFE8D4297}"/>
              </a:ext>
            </a:extLst>
          </p:cNvPr>
          <p:cNvGrpSpPr/>
          <p:nvPr/>
        </p:nvGrpSpPr>
        <p:grpSpPr>
          <a:xfrm>
            <a:off x="3683475" y="452221"/>
            <a:ext cx="4772025" cy="1987882"/>
            <a:chOff x="2247532" y="251387"/>
            <a:chExt cx="6707727" cy="1987882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6443B1B-49C9-430B-81CA-F08AB7A9D13C}"/>
                </a:ext>
              </a:extLst>
            </p:cNvPr>
            <p:cNvSpPr/>
            <p:nvPr/>
          </p:nvSpPr>
          <p:spPr>
            <a:xfrm>
              <a:off x="2247532" y="251387"/>
              <a:ext cx="6707727" cy="198788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E14D5D4-BB35-4DCA-AB27-2B6A12D6AAC4}"/>
                </a:ext>
              </a:extLst>
            </p:cNvPr>
            <p:cNvGrpSpPr/>
            <p:nvPr/>
          </p:nvGrpSpPr>
          <p:grpSpPr>
            <a:xfrm>
              <a:off x="4158161" y="776634"/>
              <a:ext cx="3527806" cy="707886"/>
              <a:chOff x="9789552" y="868392"/>
              <a:chExt cx="3527806" cy="707886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D3C2610-19CF-4AF5-AB56-2A3EDE851ED2}"/>
                  </a:ext>
                </a:extLst>
              </p:cNvPr>
              <p:cNvSpPr txBox="1"/>
              <p:nvPr/>
            </p:nvSpPr>
            <p:spPr>
              <a:xfrm>
                <a:off x="9789552" y="868392"/>
                <a:ext cx="3527806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5 x 9 = ?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D3B852B-186A-47E0-B29A-ACD39B9A0DF4}"/>
                  </a:ext>
                </a:extLst>
              </p:cNvPr>
              <p:cNvSpPr txBox="1"/>
              <p:nvPr/>
            </p:nvSpPr>
            <p:spPr>
              <a:xfrm>
                <a:off x="10874915" y="868392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en-US" sz="28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p:grpSp>
      </p:grpSp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7412" y="50844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19546" y="2201080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5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309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3090"/>
                                </p:stCondLst>
                                <p:childTnLst>
                                  <p:par>
                                    <p:cTn id="16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2.96296E-6 L 0.68659 -0.01945 " pathEditMode="relative" rAng="0" ptsTypes="AA">
                                          <p:cBhvr>
                                            <p:cTn id="17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1.11111E-6 L 0.68763 -0.0169 " pathEditMode="relative" rAng="0" ptsTypes="AA">
                                          <p:cBhvr>
                                            <p:cTn id="19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23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2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3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3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3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3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4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4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57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43685 0.46574 " pathEditMode="relative" rAng="0" ptsTypes="AA">
                                          <p:cBhvr>
                                            <p:cTn id="7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487" y="242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7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79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8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1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10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0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2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audio>
                  <p:cMediaNode vol="16667" numSld="999">
                    <p:cTn id="1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309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3090"/>
                                </p:stCondLst>
                                <p:childTnLst>
                                  <p:par>
                                    <p:cTn id="16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2.96296E-6 L 0.68659 -0.01945 " pathEditMode="relative" rAng="0" ptsTypes="AA">
                                          <p:cBhvr>
                                            <p:cTn id="17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1.11111E-6 L 0.68763 -0.0169 " pathEditMode="relative" rAng="0" ptsTypes="AA">
                                          <p:cBhvr>
                                            <p:cTn id="19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23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2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57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43685 0.46574 " pathEditMode="relative" rAng="0" ptsTypes="AA">
                                          <p:cBhvr>
                                            <p:cTn id="7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487" y="242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7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79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8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1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10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0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2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audio>
                  <p:cMediaNode vol="16667" numSld="999">
                    <p:cTn id="1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46999364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1682</TotalTime>
  <Words>391</Words>
  <Application>Microsoft Office PowerPoint</Application>
  <PresentationFormat>Widescreen</PresentationFormat>
  <Paragraphs>100</Paragraphs>
  <Slides>22</Slides>
  <Notes>0</Notes>
  <HiddenSlides>0</HiddenSlides>
  <MMClips>93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iCiel Panton Black</vt:lpstr>
      <vt:lpstr>UTM Avo</vt:lpstr>
      <vt:lpstr>Arial</vt:lpstr>
      <vt:lpstr>Calibri</vt:lpstr>
      <vt:lpstr>Calibri Light</vt:lpstr>
      <vt:lpstr>Times New Roman</vt:lpstr>
      <vt:lpstr>Office Theme</vt:lpstr>
      <vt:lpstr>1_Office Theme</vt:lpstr>
      <vt:lpstr>Tuần 25 Bài 71: Em ôn lại những gì đã học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Nga Vũ Huyền</cp:lastModifiedBy>
  <cp:revision>199</cp:revision>
  <dcterms:created xsi:type="dcterms:W3CDTF">2021-07-12T03:44:38Z</dcterms:created>
  <dcterms:modified xsi:type="dcterms:W3CDTF">2023-02-25T03:40:44Z</dcterms:modified>
</cp:coreProperties>
</file>