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21" r:id="rId2"/>
    <p:sldId id="287" r:id="rId3"/>
    <p:sldId id="528" r:id="rId4"/>
    <p:sldId id="531" r:id="rId5"/>
    <p:sldId id="532" r:id="rId6"/>
    <p:sldId id="533" r:id="rId7"/>
    <p:sldId id="53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AACDE-8A43-4B28-A3E6-3CDEE9B3EF23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DE103-951D-46B3-8A30-96C6C10E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12184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7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136553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7D706-3D1E-49D0-C1B6-6A6F5A6F0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12411-01AE-DC64-4373-E268DA45B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90D6D-874A-A771-3CB4-586F4C47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C9036-39E8-1EC4-574A-9610C7B63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CD64F-AF2B-7E43-1C3F-F8176EDF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82EE-A34D-70E0-FDD9-01828881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57237-9415-281A-21BF-1C1ED514E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0BFEC-83A1-4B89-F0D8-2DBC12F94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36C18-CA68-251D-EF14-B7827D48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47007-1DB8-5469-A780-297BFD20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1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F0DD6-BC40-93AE-5D59-6EE0C1448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065D8-CDC5-1E76-62F7-9245D1BC1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AEB90-6375-B318-3D15-6F224753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A282C-8DEC-8BBF-03B0-5A216AE9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A9396-604E-D47D-3ADC-A8350160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4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ED40-D0A3-E9DA-967F-4636D9CC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9978-B899-31D0-BF34-571012611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B5254-3379-3BC9-3B45-906D3325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7D59-A274-017C-ED6B-12D744EE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053E2-48B6-8DF3-ACDF-C7A43BE2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4CCD-99D0-F61D-8CFD-5D0D94B5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64531-42B4-3404-929C-44D4E98D1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A0D6B-D988-6EF6-557D-A078F159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5102C-DC87-999C-CEE2-57047DE0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CAAC-4350-2E1B-A320-2DFC2E82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2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CAA3-8127-A69C-E8D5-E8E449FC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E592-9A5C-D6E7-4EC2-A5D53CA2C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6D0D6-3D12-5DF7-159F-825281556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BF4DA-C3F7-01BC-80EC-7554F541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86AFC-7248-9CC8-B97B-36D1D1A5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C4E05-DAE7-5C3F-3F21-1A07A3E0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89ABB-B0B3-20A0-7784-A76EE492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C0A43-2A47-0ABF-A472-406424523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E651A-C9D8-F2AC-40B1-2B3C56B36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175A1-47C5-9CF4-DBAC-B36620719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96D2D-837F-ADE4-9335-391259B29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2C3A60-6FC2-94F2-49E2-90D715DF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7932CA-8E1D-B20B-8097-8FD58A2B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4AC3E7-862B-245A-7E08-460651FF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26B2C-200C-DE75-B3CA-D4D0649CB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4DEE33-C136-6518-3591-DBB8D933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B26FA-22A8-374C-2AF5-B1933537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7B5A5-0607-BADA-A47D-B09C492B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7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51526-2E77-75F7-11C4-94675910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A174D-38A5-B12D-2321-12F98298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6D04C-ADE7-263D-55F7-CA1BA9AD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1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95C8B-90ED-3866-64CD-DEA7781B9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A6CFC-651D-8D1E-6B36-E1639FF0F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85A04-580D-5EFE-6AFD-9F7596FE5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C6CDB-1010-5807-8641-A26291FF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BA717-3EFA-C80F-7D6E-34120477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2DC8C-D068-980E-5525-7F2BC804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9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57D0-DA92-CD94-426B-6EB6A2351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7DBE10-F1EB-0103-CA75-EF0EF4082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7AD8-B1B1-9665-8122-CB62F0C8B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FAC0D-E97D-CE86-5C59-F9EDEF70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D6323-A241-0E21-10E5-86276844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84866-2585-F4D2-425F-36B96720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8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E11A67-0F86-C6F2-5619-B8A0DA3B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AD956-2038-F019-F9D7-FC4C0C9B4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E037D-AB4A-8E31-2FE9-957938BDF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EF31-2C9D-4156-A49B-BC8F83C106E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F2276-2B6A-C028-ED01-315DA6064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D880C-C8C0-F411-5A47-2F1B79E65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472D-9A1A-4528-B8E7-A1C6D12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">
            <a:extLst>
              <a:ext uri="{FF2B5EF4-FFF2-40B4-BE49-F238E27FC236}">
                <a16:creationId xmlns:a16="http://schemas.microsoft.com/office/drawing/2014/main" id="{BD333376-3168-4EB6-B623-DE04C657EEED}"/>
              </a:ext>
            </a:extLst>
          </p:cNvPr>
          <p:cNvGrpSpPr/>
          <p:nvPr/>
        </p:nvGrpSpPr>
        <p:grpSpPr>
          <a:xfrm>
            <a:off x="588585" y="3274753"/>
            <a:ext cx="11622831" cy="3581011"/>
            <a:chOff x="-53293" y="2190760"/>
            <a:chExt cx="9211855" cy="2951064"/>
          </a:xfrm>
        </p:grpSpPr>
        <p:pic>
          <p:nvPicPr>
            <p:cNvPr id="5" name="10">
              <a:extLst>
                <a:ext uri="{FF2B5EF4-FFF2-40B4-BE49-F238E27FC236}">
                  <a16:creationId xmlns:a16="http://schemas.microsoft.com/office/drawing/2014/main" id="{B755A9DE-9830-40BF-AABA-9875FA13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6" name="13">
              <a:extLst>
                <a:ext uri="{FF2B5EF4-FFF2-40B4-BE49-F238E27FC236}">
                  <a16:creationId xmlns:a16="http://schemas.microsoft.com/office/drawing/2014/main" id="{6C4BD8BE-0256-4D27-8180-A7E8F6C56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9" name="16">
              <a:extLst>
                <a:ext uri="{FF2B5EF4-FFF2-40B4-BE49-F238E27FC236}">
                  <a16:creationId xmlns:a16="http://schemas.microsoft.com/office/drawing/2014/main" id="{1C55FC79-E88A-4078-88E9-9D07C64DF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  <p:grpSp>
        <p:nvGrpSpPr>
          <p:cNvPr id="14" name="Google Shape;184;p27">
            <a:extLst>
              <a:ext uri="{FF2B5EF4-FFF2-40B4-BE49-F238E27FC236}">
                <a16:creationId xmlns:a16="http://schemas.microsoft.com/office/drawing/2014/main" id="{296284C8-C3CC-4013-AE86-992F55FEE26F}"/>
              </a:ext>
            </a:extLst>
          </p:cNvPr>
          <p:cNvGrpSpPr/>
          <p:nvPr/>
        </p:nvGrpSpPr>
        <p:grpSpPr>
          <a:xfrm>
            <a:off x="360319" y="484039"/>
            <a:ext cx="270862" cy="401596"/>
            <a:chOff x="4508863" y="1528200"/>
            <a:chExt cx="318850" cy="472800"/>
          </a:xfrm>
        </p:grpSpPr>
        <p:sp>
          <p:nvSpPr>
            <p:cNvPr id="15" name="Google Shape;185;p27">
              <a:extLst>
                <a:ext uri="{FF2B5EF4-FFF2-40B4-BE49-F238E27FC236}">
                  <a16:creationId xmlns:a16="http://schemas.microsoft.com/office/drawing/2014/main" id="{E3450E67-756F-4187-83E2-9BED73A56B52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86;p27">
              <a:extLst>
                <a:ext uri="{FF2B5EF4-FFF2-40B4-BE49-F238E27FC236}">
                  <a16:creationId xmlns:a16="http://schemas.microsoft.com/office/drawing/2014/main" id="{A3E60FBA-8D0E-4685-84D4-F5237D69E480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87;p27">
              <a:extLst>
                <a:ext uri="{FF2B5EF4-FFF2-40B4-BE49-F238E27FC236}">
                  <a16:creationId xmlns:a16="http://schemas.microsoft.com/office/drawing/2014/main" id="{A8BA561C-92AF-4BC4-A5F5-824D8B4A8DE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8;p27">
              <a:extLst>
                <a:ext uri="{FF2B5EF4-FFF2-40B4-BE49-F238E27FC236}">
                  <a16:creationId xmlns:a16="http://schemas.microsoft.com/office/drawing/2014/main" id="{547E6AE1-6722-4104-B638-2F3832D85503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89;p27">
            <a:extLst>
              <a:ext uri="{FF2B5EF4-FFF2-40B4-BE49-F238E27FC236}">
                <a16:creationId xmlns:a16="http://schemas.microsoft.com/office/drawing/2014/main" id="{A011E6E7-BBCE-4434-BF9D-52DC0EDDE6D3}"/>
              </a:ext>
            </a:extLst>
          </p:cNvPr>
          <p:cNvGrpSpPr/>
          <p:nvPr/>
        </p:nvGrpSpPr>
        <p:grpSpPr>
          <a:xfrm>
            <a:off x="739174" y="567004"/>
            <a:ext cx="270862" cy="401596"/>
            <a:chOff x="4508863" y="1528200"/>
            <a:chExt cx="318850" cy="472800"/>
          </a:xfrm>
        </p:grpSpPr>
        <p:sp>
          <p:nvSpPr>
            <p:cNvPr id="20" name="Google Shape;190;p27">
              <a:extLst>
                <a:ext uri="{FF2B5EF4-FFF2-40B4-BE49-F238E27FC236}">
                  <a16:creationId xmlns:a16="http://schemas.microsoft.com/office/drawing/2014/main" id="{6C250F97-3D87-4E54-A6E5-F27C4C7BBCF4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91;p27">
              <a:extLst>
                <a:ext uri="{FF2B5EF4-FFF2-40B4-BE49-F238E27FC236}">
                  <a16:creationId xmlns:a16="http://schemas.microsoft.com/office/drawing/2014/main" id="{4B3A9B0B-3679-4DB6-A9B2-BA3CA8CA86EB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92;p27">
              <a:extLst>
                <a:ext uri="{FF2B5EF4-FFF2-40B4-BE49-F238E27FC236}">
                  <a16:creationId xmlns:a16="http://schemas.microsoft.com/office/drawing/2014/main" id="{25963231-BE4B-4465-9620-DF420D30A12D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93;p27">
              <a:extLst>
                <a:ext uri="{FF2B5EF4-FFF2-40B4-BE49-F238E27FC236}">
                  <a16:creationId xmlns:a16="http://schemas.microsoft.com/office/drawing/2014/main" id="{13F072F5-26C4-4FD7-9F71-F238FE62BDA9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4" name="Google Shape;194;p27">
            <a:extLst>
              <a:ext uri="{FF2B5EF4-FFF2-40B4-BE49-F238E27FC236}">
                <a16:creationId xmlns:a16="http://schemas.microsoft.com/office/drawing/2014/main" id="{92445FE0-071C-42A4-81AF-B083FCF10405}"/>
              </a:ext>
            </a:extLst>
          </p:cNvPr>
          <p:cNvGrpSpPr/>
          <p:nvPr/>
        </p:nvGrpSpPr>
        <p:grpSpPr>
          <a:xfrm>
            <a:off x="1125746" y="567004"/>
            <a:ext cx="270862" cy="401596"/>
            <a:chOff x="4508863" y="1528200"/>
            <a:chExt cx="318850" cy="472800"/>
          </a:xfrm>
        </p:grpSpPr>
        <p:sp>
          <p:nvSpPr>
            <p:cNvPr id="25" name="Google Shape;195;p27">
              <a:extLst>
                <a:ext uri="{FF2B5EF4-FFF2-40B4-BE49-F238E27FC236}">
                  <a16:creationId xmlns:a16="http://schemas.microsoft.com/office/drawing/2014/main" id="{E19979E4-5F44-41C4-9832-1A1698957EA9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96;p27">
              <a:extLst>
                <a:ext uri="{FF2B5EF4-FFF2-40B4-BE49-F238E27FC236}">
                  <a16:creationId xmlns:a16="http://schemas.microsoft.com/office/drawing/2014/main" id="{2711DE42-B6A8-4DAB-A88E-B11561F77162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97;p27">
              <a:extLst>
                <a:ext uri="{FF2B5EF4-FFF2-40B4-BE49-F238E27FC236}">
                  <a16:creationId xmlns:a16="http://schemas.microsoft.com/office/drawing/2014/main" id="{1AC73A5B-792A-48A9-9237-046F97285838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98;p27">
              <a:extLst>
                <a:ext uri="{FF2B5EF4-FFF2-40B4-BE49-F238E27FC236}">
                  <a16:creationId xmlns:a16="http://schemas.microsoft.com/office/drawing/2014/main" id="{24789395-0AE1-4300-876A-C5369F13D54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" name="Google Shape;184;p27">
            <a:extLst>
              <a:ext uri="{FF2B5EF4-FFF2-40B4-BE49-F238E27FC236}">
                <a16:creationId xmlns:a16="http://schemas.microsoft.com/office/drawing/2014/main" id="{8708DA0F-8A47-4555-9031-09B9960A56DF}"/>
              </a:ext>
            </a:extLst>
          </p:cNvPr>
          <p:cNvGrpSpPr/>
          <p:nvPr/>
        </p:nvGrpSpPr>
        <p:grpSpPr>
          <a:xfrm>
            <a:off x="10556987" y="468686"/>
            <a:ext cx="270862" cy="401596"/>
            <a:chOff x="4508863" y="1528200"/>
            <a:chExt cx="318850" cy="472800"/>
          </a:xfrm>
        </p:grpSpPr>
        <p:sp>
          <p:nvSpPr>
            <p:cNvPr id="30" name="Google Shape;185;p27">
              <a:extLst>
                <a:ext uri="{FF2B5EF4-FFF2-40B4-BE49-F238E27FC236}">
                  <a16:creationId xmlns:a16="http://schemas.microsoft.com/office/drawing/2014/main" id="{E69EF0C0-74E5-4D5C-9C72-D7C584202F95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86;p27">
              <a:extLst>
                <a:ext uri="{FF2B5EF4-FFF2-40B4-BE49-F238E27FC236}">
                  <a16:creationId xmlns:a16="http://schemas.microsoft.com/office/drawing/2014/main" id="{1D70E6CD-B25B-450E-BB32-630F9E80B8A5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87;p27">
              <a:extLst>
                <a:ext uri="{FF2B5EF4-FFF2-40B4-BE49-F238E27FC236}">
                  <a16:creationId xmlns:a16="http://schemas.microsoft.com/office/drawing/2014/main" id="{8D7E76CA-13A2-4EE8-B62F-773AB2E446FA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88;p27">
              <a:extLst>
                <a:ext uri="{FF2B5EF4-FFF2-40B4-BE49-F238E27FC236}">
                  <a16:creationId xmlns:a16="http://schemas.microsoft.com/office/drawing/2014/main" id="{27841724-DC8A-4F3A-BA5A-A1B6FE35F377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189;p27">
            <a:extLst>
              <a:ext uri="{FF2B5EF4-FFF2-40B4-BE49-F238E27FC236}">
                <a16:creationId xmlns:a16="http://schemas.microsoft.com/office/drawing/2014/main" id="{1834B4BF-D115-401E-BC1E-D7EB53733046}"/>
              </a:ext>
            </a:extLst>
          </p:cNvPr>
          <p:cNvGrpSpPr/>
          <p:nvPr/>
        </p:nvGrpSpPr>
        <p:grpSpPr>
          <a:xfrm>
            <a:off x="10935842" y="551651"/>
            <a:ext cx="270862" cy="401596"/>
            <a:chOff x="4508863" y="1528200"/>
            <a:chExt cx="318850" cy="472800"/>
          </a:xfrm>
        </p:grpSpPr>
        <p:sp>
          <p:nvSpPr>
            <p:cNvPr id="35" name="Google Shape;190;p27">
              <a:extLst>
                <a:ext uri="{FF2B5EF4-FFF2-40B4-BE49-F238E27FC236}">
                  <a16:creationId xmlns:a16="http://schemas.microsoft.com/office/drawing/2014/main" id="{54BE4E9A-9BB4-482B-8C59-3506884FB0A7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91;p27">
              <a:extLst>
                <a:ext uri="{FF2B5EF4-FFF2-40B4-BE49-F238E27FC236}">
                  <a16:creationId xmlns:a16="http://schemas.microsoft.com/office/drawing/2014/main" id="{738D0774-2B98-47EF-8C0A-8335037C634D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92;p27">
              <a:extLst>
                <a:ext uri="{FF2B5EF4-FFF2-40B4-BE49-F238E27FC236}">
                  <a16:creationId xmlns:a16="http://schemas.microsoft.com/office/drawing/2014/main" id="{1DD5D671-3B39-4BC0-870F-5FA6B7A621A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93;p27">
              <a:extLst>
                <a:ext uri="{FF2B5EF4-FFF2-40B4-BE49-F238E27FC236}">
                  <a16:creationId xmlns:a16="http://schemas.microsoft.com/office/drawing/2014/main" id="{289C60C4-B9B0-445F-84E9-5F507E03031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9" name="Google Shape;194;p27">
            <a:extLst>
              <a:ext uri="{FF2B5EF4-FFF2-40B4-BE49-F238E27FC236}">
                <a16:creationId xmlns:a16="http://schemas.microsoft.com/office/drawing/2014/main" id="{EF574D76-EC8B-487E-9460-C9D589A74963}"/>
              </a:ext>
            </a:extLst>
          </p:cNvPr>
          <p:cNvGrpSpPr/>
          <p:nvPr/>
        </p:nvGrpSpPr>
        <p:grpSpPr>
          <a:xfrm>
            <a:off x="11322414" y="551651"/>
            <a:ext cx="270862" cy="401596"/>
            <a:chOff x="4508863" y="1528200"/>
            <a:chExt cx="318850" cy="472800"/>
          </a:xfrm>
        </p:grpSpPr>
        <p:sp>
          <p:nvSpPr>
            <p:cNvPr id="40" name="Google Shape;195;p27">
              <a:extLst>
                <a:ext uri="{FF2B5EF4-FFF2-40B4-BE49-F238E27FC236}">
                  <a16:creationId xmlns:a16="http://schemas.microsoft.com/office/drawing/2014/main" id="{C645E67E-932F-4BC6-A9AA-DEDEC412133B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96;p27">
              <a:extLst>
                <a:ext uri="{FF2B5EF4-FFF2-40B4-BE49-F238E27FC236}">
                  <a16:creationId xmlns:a16="http://schemas.microsoft.com/office/drawing/2014/main" id="{630F30C7-4427-4AFE-BC63-519F543CF7D3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97;p27">
              <a:extLst>
                <a:ext uri="{FF2B5EF4-FFF2-40B4-BE49-F238E27FC236}">
                  <a16:creationId xmlns:a16="http://schemas.microsoft.com/office/drawing/2014/main" id="{681A5094-5669-4E4F-8D52-44A78F89B409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98;p27">
              <a:extLst>
                <a:ext uri="{FF2B5EF4-FFF2-40B4-BE49-F238E27FC236}">
                  <a16:creationId xmlns:a16="http://schemas.microsoft.com/office/drawing/2014/main" id="{C99EF8C0-0B5A-4C3F-8D23-95CFE63E428E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F50F907-C6BA-4380-9188-2A5EA79C8B5D}"/>
              </a:ext>
            </a:extLst>
          </p:cNvPr>
          <p:cNvSpPr txBox="1"/>
          <p:nvPr/>
        </p:nvSpPr>
        <p:spPr>
          <a:xfrm>
            <a:off x="-401" y="232576"/>
            <a:ext cx="11948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0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:HỒ GƯƠM</a:t>
            </a: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14">
            <a:extLst>
              <a:ext uri="{FF2B5EF4-FFF2-40B4-BE49-F238E27FC236}">
                <a16:creationId xmlns:a16="http://schemas.microsoft.com/office/drawing/2014/main" id="{C31A4F60-4725-422C-8001-34F08437E5D6}"/>
              </a:ext>
            </a:extLst>
          </p:cNvPr>
          <p:cNvGrpSpPr/>
          <p:nvPr/>
        </p:nvGrpSpPr>
        <p:grpSpPr>
          <a:xfrm>
            <a:off x="3569504" y="1412875"/>
            <a:ext cx="4505325" cy="2016125"/>
            <a:chOff x="2118480" y="1316166"/>
            <a:chExt cx="1512168" cy="1512168"/>
          </a:xfrm>
        </p:grpSpPr>
        <p:sp>
          <p:nvSpPr>
            <p:cNvPr id="46" name="15">
              <a:extLst>
                <a:ext uri="{FF2B5EF4-FFF2-40B4-BE49-F238E27FC236}">
                  <a16:creationId xmlns:a16="http://schemas.microsoft.com/office/drawing/2014/main" id="{F6B05650-437F-4B5C-865F-8CC1D60FC64C}"/>
                </a:ext>
              </a:extLst>
            </p:cNvPr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92B5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7" name="TextBox 67">
              <a:extLst>
                <a:ext uri="{FF2B5EF4-FFF2-40B4-BE49-F238E27FC236}">
                  <a16:creationId xmlns:a16="http://schemas.microsoft.com/office/drawing/2014/main" id="{49A7C333-A5CB-4328-BD84-3EF2760F4B21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991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Tiết</a:t>
              </a:r>
              <a:r>
                <a:rPr kumimoji="0" lang="en-US" altLang="zh-CN" sz="80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  4</a:t>
              </a:r>
              <a:endParaRPr kumimoji="0" lang="zh-CN" altLang="en-US" sz="80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anose="020F0704030504030204" charset="0"/>
                <a:ea typeface="Microsoft YaHei" panose="020B0503020204020204" charset="-122"/>
                <a:cs typeface="Arial Rounded MT Bold" panose="020F070403050403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4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图片 3075" descr="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73"/>
            <a:ext cx="12192000" cy="67200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" name="图片 46114" descr="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6175" y="2737776"/>
            <a:ext cx="10301466" cy="1139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图片 3092" descr="PPT素材-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1363" y="4741026"/>
            <a:ext cx="2488911" cy="23709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173730" y="237796"/>
            <a:ext cx="5368475" cy="10315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方正粗圆_GBK" pitchFamily="65" charset="-122"/>
                <a:cs typeface="Times New Roman" panose="02020603050405020304" pitchFamily="18" charset="0"/>
              </a:rPr>
              <a:t>YÊU CẦU CẦN ĐẠT</a:t>
            </a:r>
            <a:endParaRPr lang="zh-CN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方正粗圆_GBK" pitchFamily="65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71531" y="341380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5061" y="476415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图片 46112" descr="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556" y="1217894"/>
            <a:ext cx="10351166" cy="1139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TextBox 71"/>
          <p:cNvSpPr txBox="1"/>
          <p:nvPr/>
        </p:nvSpPr>
        <p:spPr>
          <a:xfrm>
            <a:off x="4657242" y="1431230"/>
            <a:ext cx="6756003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dirty="0"/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图片 46116" descr="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2395" y="4049942"/>
            <a:ext cx="10351166" cy="1138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46124" descr="png-07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6695" y="1254165"/>
            <a:ext cx="1096962" cy="1008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图片 46127" descr="png-07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7353" y="2679367"/>
            <a:ext cx="1096962" cy="1096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图片 46130" descr="png-0731副本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96501" y="3593377"/>
            <a:ext cx="1195628" cy="1111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" name="TextBox 71"/>
          <p:cNvSpPr txBox="1"/>
          <p:nvPr/>
        </p:nvSpPr>
        <p:spPr>
          <a:xfrm>
            <a:off x="4821318" y="2900779"/>
            <a:ext cx="642784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dirty="0"/>
              <a:t>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</p:txBody>
      </p:sp>
      <p:sp>
        <p:nvSpPr>
          <p:cNvPr id="44" name="TextBox 71"/>
          <p:cNvSpPr txBox="1"/>
          <p:nvPr/>
        </p:nvSpPr>
        <p:spPr>
          <a:xfrm>
            <a:off x="4994524" y="4244606"/>
            <a:ext cx="648958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Nói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về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quê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hương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đất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nước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với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bạn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than.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78" y="0"/>
            <a:ext cx="10058400" cy="663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7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90" y="893323"/>
            <a:ext cx="3182680" cy="300943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2790"/>
            <a:ext cx="4057819" cy="303319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104093" y="4503477"/>
            <a:ext cx="6073253" cy="873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Quê em hoặc nơi em sống có điều gì thú vị? </a:t>
            </a:r>
            <a:r>
              <a:rPr lang="vi-VN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vi-VN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 vật, hoạt động, món ăn nổi tiếng,...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19496" y="3493827"/>
            <a:ext cx="5813946" cy="817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3200" marR="0">
              <a:spcBef>
                <a:spcPts val="0"/>
              </a:spcBef>
              <a:spcAft>
                <a:spcPts val="295"/>
              </a:spcAft>
            </a:pPr>
            <a:r>
              <a:rPr lang="vi-VN" sz="2400" i="1">
                <a:solidFill>
                  <a:srgbClr val="000000"/>
                </a:solidFill>
                <a:latin typeface="Times New Roman" pitchFamily="18" charset="0"/>
                <a:ea typeface="Palatino Linotype"/>
                <a:cs typeface="Times New Roman" pitchFamily="18" charset="0"/>
              </a:rPr>
              <a:t> </a:t>
            </a:r>
            <a:r>
              <a:rPr lang="vi-VN" sz="2400">
                <a:solidFill>
                  <a:srgbClr val="000000"/>
                </a:solidFill>
                <a:latin typeface="Times New Roman" pitchFamily="18" charset="0"/>
                <a:ea typeface="Palatino Linotype"/>
                <a:cs typeface="Times New Roman" pitchFamily="18" charset="0"/>
              </a:rPr>
              <a:t>Quê em ở đâu? Em đang sống ở đâu?</a:t>
            </a:r>
            <a:r>
              <a:rPr lang="vi-VN" sz="2400" i="1">
                <a:solidFill>
                  <a:srgbClr val="000000"/>
                </a:solidFill>
                <a:latin typeface="Times New Roman" pitchFamily="18" charset="0"/>
                <a:ea typeface="Palatino Linotype"/>
                <a:cs typeface="Times New Roman" pitchFamily="18" charset="0"/>
              </a:rPr>
              <a:t> (thành phố hay nông thôn?)</a:t>
            </a:r>
            <a:endParaRPr lang="en-US" sz="2400">
              <a:solidFill>
                <a:srgbClr val="000000"/>
              </a:solidFill>
              <a:latin typeface="Times New Roman" pitchFamily="18" charset="0"/>
              <a:ea typeface="Tahoma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2830" y="5659535"/>
            <a:ext cx="5409063" cy="840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 có tình cảm như thế nào với nơi đó?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901" y="418751"/>
            <a:ext cx="3086099" cy="24957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623" y="4066745"/>
            <a:ext cx="2927689" cy="250944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402455" y="3037313"/>
            <a:ext cx="2492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Nông thôn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68388" y="6244780"/>
            <a:ext cx="22621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Thành thị</a:t>
            </a:r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4" y="3409947"/>
            <a:ext cx="76211" cy="3810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" y="-75290"/>
            <a:ext cx="3252673" cy="9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8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3456" y="1406338"/>
            <a:ext cx="9553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2.</a:t>
            </a:r>
            <a:r>
              <a:rPr lang="en-US"/>
              <a:t>. </a:t>
            </a:r>
            <a:r>
              <a:rPr lang="en-US" sz="2800"/>
              <a:t>Nói những điều em biết thêm về quê hương đất nước qua trao đổi với bạn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598" y="3268640"/>
            <a:ext cx="3319157" cy="358936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6673755" y="1883392"/>
            <a:ext cx="5131559" cy="2674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biết thêm về quê nội của bạn Sơn. Quê bạn ấy gần sông Hồng, có ngh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làm đậu phụ. 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ậu phụ quê bạn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ấ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ăn rất ngon. Em thích quê của bạn và muốn được một l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vế quê bạn chơi.</a:t>
            </a:r>
            <a:endParaRPr lang="en-US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14" y="0"/>
            <a:ext cx="4767576" cy="140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97" y="1351128"/>
            <a:ext cx="9868651" cy="52862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" y="211313"/>
            <a:ext cx="4426382" cy="123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2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图片 3075" descr="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73"/>
            <a:ext cx="12192000" cy="67200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" name="图片 46114" descr="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6175" y="2737776"/>
            <a:ext cx="10301466" cy="1139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图片 3092" descr="PPT素材-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1363" y="4741026"/>
            <a:ext cx="2488911" cy="23709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173730" y="237796"/>
            <a:ext cx="5368475" cy="10315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方正粗圆_GBK" pitchFamily="65" charset="-122"/>
                <a:cs typeface="Times New Roman" panose="02020603050405020304" pitchFamily="18" charset="0"/>
              </a:rPr>
              <a:t>YÊU CẦU CẦN ĐẠT</a:t>
            </a:r>
            <a:endParaRPr lang="zh-CN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方正粗圆_GBK" pitchFamily="65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71531" y="341380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5061" y="476415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图片 46112" descr="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556" y="1217894"/>
            <a:ext cx="10351166" cy="1139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TextBox 71"/>
          <p:cNvSpPr txBox="1"/>
          <p:nvPr/>
        </p:nvSpPr>
        <p:spPr>
          <a:xfrm>
            <a:off x="4657242" y="1431230"/>
            <a:ext cx="6756003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dirty="0"/>
              <a:t>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图片 46116" descr="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2395" y="4049942"/>
            <a:ext cx="10351166" cy="1138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46124" descr="png-07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6695" y="1254165"/>
            <a:ext cx="1096962" cy="1008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图片 46127" descr="png-07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7353" y="2679367"/>
            <a:ext cx="1096962" cy="1096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图片 46130" descr="png-0731副本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96501" y="3593377"/>
            <a:ext cx="1195628" cy="1111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" name="TextBox 71"/>
          <p:cNvSpPr txBox="1"/>
          <p:nvPr/>
        </p:nvSpPr>
        <p:spPr>
          <a:xfrm>
            <a:off x="4821318" y="2900779"/>
            <a:ext cx="642784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dirty="0"/>
              <a:t>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</p:txBody>
      </p:sp>
      <p:sp>
        <p:nvSpPr>
          <p:cNvPr id="44" name="TextBox 71"/>
          <p:cNvSpPr txBox="1"/>
          <p:nvPr/>
        </p:nvSpPr>
        <p:spPr>
          <a:xfrm>
            <a:off x="4994524" y="4244606"/>
            <a:ext cx="648958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Nói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về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quê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hương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đất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nước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với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bạn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than.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260</Words>
  <Application>Microsoft Office PowerPoint</Application>
  <PresentationFormat>Widescreen</PresentationFormat>
  <Paragraphs>23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2023-05-05T06:47:46Z</dcterms:created>
  <dcterms:modified xsi:type="dcterms:W3CDTF">2023-05-05T06:51:53Z</dcterms:modified>
</cp:coreProperties>
</file>