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277" r:id="rId3"/>
    <p:sldId id="307" r:id="rId4"/>
    <p:sldId id="325" r:id="rId5"/>
    <p:sldId id="326" r:id="rId6"/>
    <p:sldId id="327" r:id="rId7"/>
    <p:sldId id="328" r:id="rId8"/>
    <p:sldId id="329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7D281-AE93-4FF5-B2FF-94AB0B9B90BE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7380-9EE2-402D-B3E7-D949D19E9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5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2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C499-C53E-87C6-7F99-7F2791563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BE0E3-ABC5-5D9F-FBAA-D460A3B0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1535-DDBA-973A-07B1-C9307BB5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E9BD7-3FAB-4E5E-4437-6471908E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52D46-27B4-2935-260C-33E038E3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C90F-8846-4595-28D8-D6B0FF49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75E45-C772-2A2D-FC0B-4EF1FCD54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D85F-4981-1B56-7C20-69C5820B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9E659-55C8-5AE5-BB38-48FE8125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30AC8-46AF-4DD9-ADEC-49B1498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566B1B-F927-8820-0E2C-2C5B69991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05306-85F3-9991-E4FC-8FB3E9FA7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1FE1-DFF2-7E17-A76C-8080DCEA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3D19-B3D9-8B22-A7A9-8C6A1203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D9F1-91D6-9DC1-EAD0-19FBD115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539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686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8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3AC-CA23-D30D-910B-583BC1C4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8994-922B-6E31-3FF4-859DFB891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361D4-0F84-CF1A-9A32-5979FFAB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2F8F4-A12A-0BB0-860F-85481C25B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73D7C-8033-BF11-89DF-65461CB4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4CBC-2F0F-B4B8-3044-6D782139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E365-E52F-7CF9-FC1F-B33CCED4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8CDC-3E2C-FADD-78A3-B05568B2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267B2-675E-529B-06FB-B79FCEF1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B990-92D6-586D-88BA-C2724387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FC9C-2122-1DF0-E9AD-D71CF186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ABEF7-05A1-554C-6E45-E2427E3B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B0BFB-59F9-15BB-1C5C-B0B0C27AA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4CB57-AEA2-4146-5840-536CF6A2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C6FFA-7895-4F26-1D32-8FE249FD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8E63E-A243-225E-8E3A-F67FE038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0CCB-E9FC-2BD8-A597-818A9B7B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6121-EECF-F29D-3F6C-E3CCA77B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22EF8-8510-53FD-7050-4BC7AA6F5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15FE3-4EED-90F4-3657-7ADA1554E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D7D10-49F3-193C-71F3-16483D416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4BC8F-0A06-91A4-E432-4F381D61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3D484-AC83-8E33-2DE8-8D78BA73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05595-DB23-A84B-E96E-8BA51B3A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322E-EBC7-FA40-6169-21546702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A894E-09D7-C54F-7631-361F6CC0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5D5E3-23F5-9BCD-1AEB-2FAF57574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6553C-E1CA-DB39-88FF-C1120B9E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34224-DB17-89BB-6B2D-2693996F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D2624-AF06-2453-CB6D-1BA24B793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041A-96D9-DB78-6D37-45189B9C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D455-5FDE-EA3E-E5D3-78E1AE3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9D95E-D8E7-F987-CC6C-2589A28AA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02188-195D-4636-428D-83434CED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1ED3D-5B38-29B7-495A-55DEBE7DA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F14F1-4748-92D1-A3BD-36264389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2AFEF-E93F-2940-0C19-BD17B0C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589F-5E4F-633B-2F7E-F16F8544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E5C15-DD86-F4BF-3B02-61E0AABCF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A73C0-1C1F-7CA2-1BF0-1B3D23FD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B51DA-DD6F-1060-895D-A2A18806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97094-B0B8-8FFA-335C-30D6CEDB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4B173-6BCA-29D5-EC0F-9D0A3309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2A03C-672E-B95B-5DA6-C72296FC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CC974-5672-5F52-CE04-C17AE8F8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CED1-F8BA-B9A2-8970-376EED0DC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08A50-1A68-402E-9C11-F76EFC997BE6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4E517-8303-1A33-74F3-B4E4D0A5A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548C5-3416-1B53-5DF2-24BB7D488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D7A2-C64A-4C42-A968-F945CEF99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71833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1382" y="2046468"/>
            <a:ext cx="541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882743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4764310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5" y="2754354"/>
            <a:ext cx="594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Ôn tập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</a:rPr>
              <a:t>ý nghĩa phép nhân, phép chia (khái niệm ban đầu xây dựng phép nhân, phép chia)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927473"/>
            <a:ext cx="594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nhẩm và giải các bài toán liên quan đến phép nhân, phép chia.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5" y="4797545"/>
            <a:ext cx="58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tế, các bài toán có tình huống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718331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1382" y="2046468"/>
            <a:ext cx="541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882743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4764310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5" y="2754354"/>
            <a:ext cx="594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- Ôn tập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+mj-lt"/>
              </a:rPr>
              <a:t>ý nghĩa phép nhân, phép chia (khái niệm ban đầu xây dựng phép nhân, phép chia)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5004" y="3927473"/>
            <a:ext cx="594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ính nhẩm và giải các bài toán liên quan đến phép nhân, phép chia.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5005" y="4797545"/>
            <a:ext cx="581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giải các bài toán thực tế, các bài toán có tình huống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Widescreen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</cp:revision>
  <dcterms:created xsi:type="dcterms:W3CDTF">2023-05-05T06:17:00Z</dcterms:created>
  <dcterms:modified xsi:type="dcterms:W3CDTF">2023-05-14T00:50:24Z</dcterms:modified>
</cp:coreProperties>
</file>