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2" r:id="rId3"/>
    <p:sldMasterId id="2147483827" r:id="rId4"/>
    <p:sldMasterId id="2147483851" r:id="rId5"/>
    <p:sldMasterId id="2147483859" r:id="rId6"/>
    <p:sldMasterId id="2147483886" r:id="rId7"/>
    <p:sldMasterId id="2147483899" r:id="rId8"/>
    <p:sldMasterId id="2147483912" r:id="rId9"/>
  </p:sldMasterIdLst>
  <p:notesMasterIdLst>
    <p:notesMasterId r:id="rId27"/>
  </p:notesMasterIdLst>
  <p:sldIdLst>
    <p:sldId id="256" r:id="rId10"/>
    <p:sldId id="2007577095" r:id="rId11"/>
    <p:sldId id="266" r:id="rId12"/>
    <p:sldId id="2007577120" r:id="rId13"/>
    <p:sldId id="257" r:id="rId14"/>
    <p:sldId id="258" r:id="rId15"/>
    <p:sldId id="259" r:id="rId16"/>
    <p:sldId id="260" r:id="rId17"/>
    <p:sldId id="261" r:id="rId18"/>
    <p:sldId id="262" r:id="rId19"/>
    <p:sldId id="3399" r:id="rId20"/>
    <p:sldId id="300" r:id="rId21"/>
    <p:sldId id="496" r:id="rId22"/>
    <p:sldId id="375" r:id="rId23"/>
    <p:sldId id="283" r:id="rId24"/>
    <p:sldId id="2007577119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gi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20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8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32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55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36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027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311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5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76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36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0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001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722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135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414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034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50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92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9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310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4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0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94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gif"/><Relationship Id="rId5" Type="http://schemas.openxmlformats.org/officeDocument/2006/relationships/image" Target="../media/image79.gif"/><Relationship Id="rId10" Type="http://schemas.openxmlformats.org/officeDocument/2006/relationships/image" Target="../media/image81.jpeg"/><Relationship Id="rId4" Type="http://schemas.openxmlformats.org/officeDocument/2006/relationships/image" Target="../media/image73.jp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5.xml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10" Type="http://schemas.openxmlformats.org/officeDocument/2006/relationships/image" Target="../media/image78.png"/><Relationship Id="rId4" Type="http://schemas.openxmlformats.org/officeDocument/2006/relationships/image" Target="../media/image73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gif"/><Relationship Id="rId5" Type="http://schemas.openxmlformats.org/officeDocument/2006/relationships/image" Target="../media/image79.gif"/><Relationship Id="rId10" Type="http://schemas.openxmlformats.org/officeDocument/2006/relationships/image" Target="../media/image81.jpeg"/><Relationship Id="rId4" Type="http://schemas.openxmlformats.org/officeDocument/2006/relationships/image" Target="../media/image73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gif"/><Relationship Id="rId5" Type="http://schemas.openxmlformats.org/officeDocument/2006/relationships/image" Target="../media/image79.gif"/><Relationship Id="rId10" Type="http://schemas.openxmlformats.org/officeDocument/2006/relationships/image" Target="../media/image81.jpeg"/><Relationship Id="rId4" Type="http://schemas.openxmlformats.org/officeDocument/2006/relationships/image" Target="../media/image73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gif"/><Relationship Id="rId5" Type="http://schemas.openxmlformats.org/officeDocument/2006/relationships/image" Target="../media/image79.gif"/><Relationship Id="rId10" Type="http://schemas.openxmlformats.org/officeDocument/2006/relationships/image" Target="../media/image81.jpeg"/><Relationship Id="rId4" Type="http://schemas.openxmlformats.org/officeDocument/2006/relationships/image" Target="../media/image73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gif"/><Relationship Id="rId5" Type="http://schemas.openxmlformats.org/officeDocument/2006/relationships/image" Target="../media/image79.gif"/><Relationship Id="rId10" Type="http://schemas.openxmlformats.org/officeDocument/2006/relationships/image" Target="../media/image81.jpeg"/><Relationship Id="rId4" Type="http://schemas.openxmlformats.org/officeDocument/2006/relationships/image" Target="../media/image73.jp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gif"/><Relationship Id="rId5" Type="http://schemas.openxmlformats.org/officeDocument/2006/relationships/image" Target="../media/image79.gif"/><Relationship Id="rId10" Type="http://schemas.openxmlformats.org/officeDocument/2006/relationships/image" Target="../media/image81.jpeg"/><Relationship Id="rId4" Type="http://schemas.openxmlformats.org/officeDocument/2006/relationships/image" Target="../media/image73.jp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gif"/><Relationship Id="rId5" Type="http://schemas.openxmlformats.org/officeDocument/2006/relationships/image" Target="../media/image79.gif"/><Relationship Id="rId10" Type="http://schemas.openxmlformats.org/officeDocument/2006/relationships/image" Target="../media/image81.jpeg"/><Relationship Id="rId4" Type="http://schemas.openxmlformats.org/officeDocument/2006/relationships/image" Target="../media/image73.jp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45" y="320117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350338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198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7" y="229209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189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188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197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679532" y="209650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321 – 123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02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11181 C 0.09583 0.09861 0.10833 0.08843 0.1191 0.07963 C 0.1217 0.07153 0.13403 0.05371 0.14149 0.04746 C 0.15035 0.01945 0.20399 0.01019 0.23438 0.00695 C 0.24948 0.00764 0.26528 0.0051 0.27969 0.0088 C 0.28542 0.01019 0.28628 0.01713 0.28976 0.0213 C 0.2941 0.02662 0.2974 0.03843 0.29983 0.04537 C 0.30156 0.0507 0.30503 0.06135 0.30503 0.06158 C 0.30417 0.07755 0.30382 0.09375 0.30243 0.10996 C 0.30174 0.11551 0.29774 0.11736 0.29497 0.12199 C 0.27882 0.14792 0.24965 0.15764 0.21458 0.1625 C 0.19392 0.16065 0.19479 0.16366 0.18177 0.1544 C 0.17569 0.15 0.16424 0.14028 0.16424 0.14051 C 0.16042 0.13102 0.15677 0.11181 0.15677 0.11204 C 0.15955 0.07199 0.15156 0.0831 0.1691 0.06343 C 0.18056 0.0507 0.16719 0.05926 0.18177 0.05162 C 0.19306 0.0382 0.20712 0.0257 0.22431 0.01713 C 0.2276 0.01551 0.23108 0.01389 0.23438 0.01297 C 0.24115 0.01111 0.25451 0.0088 0.25451 0.00903 C 0.26215 0.00949 0.26979 0.00926 0.27726 0.01088 C 0.27969 0.01135 0.28056 0.01389 0.28229 0.01528 C 0.29375 0.02315 0.30069 0.03056 0.30729 0.04144 C 0.31215 0.06783 0.32691 0.12269 0.30503 0.14028 C 0.28628 0.15533 0.25747 0.16505 0.23212 0.16852 C 0.21458 0.16667 0.21059 0.16736 0.19931 0.15834 C 0.19184 0.1456 0.18924 0.13357 0.18698 0.11991 C 0.18837 0.08611 0.1809 0.06667 0.20451 0.04352 C 0.21146 0.03681 0.21337 0.03218 0.22431 0.0294 C 0.23212 0.02523 0.23854 0.02338 0.24705 0.0213 C 0.27309 0.02315 0.26389 0.02315 0.27465 0.02315 L 0.25208 0.0375 L 0.27222 0.01713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5247" y="2064771"/>
            <a:ext cx="8038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34" y="1574391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BBB51C8-CD4F-402B-BD53-2431AE90490D}"/>
              </a:ext>
            </a:extLst>
          </p:cNvPr>
          <p:cNvSpPr/>
          <p:nvPr/>
        </p:nvSpPr>
        <p:spPr>
          <a:xfrm>
            <a:off x="1807974" y="5942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F47EA-093A-4A4D-9C40-81E2E922C736}"/>
              </a:ext>
            </a:extLst>
          </p:cNvPr>
          <p:cNvSpPr txBox="1"/>
          <p:nvPr/>
        </p:nvSpPr>
        <p:spPr>
          <a:xfrm>
            <a:off x="2390439" y="551256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5DFC4-A542-4C11-B8FA-C2DA93B1DC11}"/>
              </a:ext>
            </a:extLst>
          </p:cNvPr>
          <p:cNvSpPr txBox="1"/>
          <p:nvPr/>
        </p:nvSpPr>
        <p:spPr>
          <a:xfrm>
            <a:off x="1525595" y="2754729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20BCA-05E3-4B49-9262-B7D40CE93918}"/>
              </a:ext>
            </a:extLst>
          </p:cNvPr>
          <p:cNvSpPr txBox="1"/>
          <p:nvPr/>
        </p:nvSpPr>
        <p:spPr>
          <a:xfrm>
            <a:off x="1562680" y="1189794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D0CD5-04AC-476F-8250-625F9B1B230B}"/>
              </a:ext>
            </a:extLst>
          </p:cNvPr>
          <p:cNvSpPr txBox="1"/>
          <p:nvPr/>
        </p:nvSpPr>
        <p:spPr>
          <a:xfrm>
            <a:off x="1525595" y="4419133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3CCBE-8319-48C1-BA19-46F20A397D37}"/>
              </a:ext>
            </a:extLst>
          </p:cNvPr>
          <p:cNvSpPr/>
          <p:nvPr/>
        </p:nvSpPr>
        <p:spPr>
          <a:xfrm>
            <a:off x="1461972" y="219517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6ABE5B-CE90-4D1F-8D50-00F120D9EE01}"/>
              </a:ext>
            </a:extLst>
          </p:cNvPr>
          <p:cNvSpPr/>
          <p:nvPr/>
        </p:nvSpPr>
        <p:spPr>
          <a:xfrm>
            <a:off x="1461971" y="3757658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EAF8D8F-9269-46C4-B42F-025B496E8984}"/>
              </a:ext>
            </a:extLst>
          </p:cNvPr>
          <p:cNvSpPr/>
          <p:nvPr/>
        </p:nvSpPr>
        <p:spPr>
          <a:xfrm>
            <a:off x="6937198" y="552398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A3A8E82-07F1-4255-90FF-C34F5926DF0B}"/>
              </a:ext>
            </a:extLst>
          </p:cNvPr>
          <p:cNvSpPr/>
          <p:nvPr/>
        </p:nvSpPr>
        <p:spPr>
          <a:xfrm>
            <a:off x="1989136" y="39146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8CA4BD-5203-4C7F-922F-203D4A0C8DDE}"/>
              </a:ext>
            </a:extLst>
          </p:cNvPr>
          <p:cNvGrpSpPr/>
          <p:nvPr/>
        </p:nvGrpSpPr>
        <p:grpSpPr>
          <a:xfrm>
            <a:off x="2683776" y="367121"/>
            <a:ext cx="1054112" cy="523220"/>
            <a:chOff x="1931814" y="1440654"/>
            <a:chExt cx="1054112" cy="523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F5B3FA-2E9E-4256-A3D0-986F94CAF126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DCDD772-8EDB-4FCE-AE27-C0255B17DE48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4B3E2C-A5CB-4AF2-8F6A-A2E01998711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D921F9-6085-4E10-87F0-226CE39C3E18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249742-2BF3-4D5D-8DA0-7C9918F3DF2E}"/>
              </a:ext>
            </a:extLst>
          </p:cNvPr>
          <p:cNvGrpSpPr/>
          <p:nvPr/>
        </p:nvGrpSpPr>
        <p:grpSpPr>
          <a:xfrm>
            <a:off x="1359003" y="3901044"/>
            <a:ext cx="9899637" cy="1916174"/>
            <a:chOff x="1241757" y="2062287"/>
            <a:chExt cx="9899637" cy="191617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E28F13-D638-4336-A6D8-4FBAC418C2BD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D8980B4-894C-45EB-BE7A-39F0D5031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421A16-256D-4D5A-9654-8E03B4E67AD2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516BF7-B226-4949-BAFC-CBB091915A4A}"/>
                </a:ext>
              </a:extLst>
            </p:cNvPr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600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3B1D96-5548-4CDA-AC3C-9C0682A4264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+ 63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A353CA4-107D-45FB-93EF-4FC350F3CC35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800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DDBB272-0B6F-46BD-9670-219E8994FD26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8C2F59E-6F53-4F6D-9F58-FF6782A2C823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B0400C-A901-4203-8DBA-244CD3F1BE68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FAB92A-BB2A-47DF-B1E2-24911866FD57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F4F2EAA-9841-4A37-B07D-AB500FC93900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CB9562-DB30-408E-9133-AE70210A38E3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 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BBFA2C-EA4E-4141-ADD2-E112FCACA603}"/>
              </a:ext>
            </a:extLst>
          </p:cNvPr>
          <p:cNvSpPr/>
          <p:nvPr/>
        </p:nvSpPr>
        <p:spPr>
          <a:xfrm>
            <a:off x="4214799" y="4977738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303C2EC-A300-403C-BCCF-4BB7A34F3ADB}"/>
              </a:ext>
            </a:extLst>
          </p:cNvPr>
          <p:cNvSpPr/>
          <p:nvPr/>
        </p:nvSpPr>
        <p:spPr>
          <a:xfrm>
            <a:off x="7507218" y="4329656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263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5E2D57-9C21-4899-8D29-E17A642BCDEF}"/>
              </a:ext>
            </a:extLst>
          </p:cNvPr>
          <p:cNvSpPr/>
          <p:nvPr/>
        </p:nvSpPr>
        <p:spPr>
          <a:xfrm>
            <a:off x="10089375" y="5368618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469BAD-E169-4F48-99BF-E43AA482DB1F}"/>
              </a:ext>
            </a:extLst>
          </p:cNvPr>
          <p:cNvGrpSpPr/>
          <p:nvPr/>
        </p:nvGrpSpPr>
        <p:grpSpPr>
          <a:xfrm>
            <a:off x="1359003" y="1201357"/>
            <a:ext cx="9652004" cy="1694175"/>
            <a:chOff x="1174345" y="1888782"/>
            <a:chExt cx="9652004" cy="16941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1D10B0-81E0-4A85-AD97-C44986BD5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920B6B-2C72-4F2A-A1E6-86D5E0B3B973}"/>
                </a:ext>
              </a:extLst>
            </p:cNvPr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7C10776-17E9-40E4-B1BA-8D959D253520}"/>
                  </a:ext>
                </a:extLst>
              </p:cNvPr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7353FFF-C8B5-46EF-A46C-79D9AB10DD0C}"/>
                  </a:ext>
                </a:extLst>
              </p:cNvPr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8EDF6E9-4CEB-422F-85E6-57B5FFAE46F1}"/>
                    </a:ext>
                  </a:extLst>
                </p:cNvPr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EB39BC73-8E43-4D69-B432-8350FB17F988}"/>
                      </a:ext>
                    </a:extLst>
                  </p:cNvPr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1463E9D4-AFE8-486B-A257-2FCDA010F478}"/>
                      </a:ext>
                    </a:extLst>
                  </p:cNvPr>
                  <p:cNvCxnSpPr>
                    <a:cxnSpLocks/>
                    <a:stCxn id="39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DC7E8235-6BF3-4FD8-B5BD-B1EEC3A3BC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BA27C2B-B5C0-4B2E-A43A-A8E68E860713}"/>
                      </a:ext>
                    </a:extLst>
                  </p:cNvPr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– 45 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ACDDAFD-8FFE-44BD-AC5F-5B644DD7F082}"/>
                      </a:ext>
                    </a:extLst>
                  </p:cNvPr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+ 50 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A5812F3E-FD0A-44E2-AECE-D14B851118E1}"/>
                      </a:ext>
                    </a:extLst>
                  </p:cNvPr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?</a:t>
                    </a:r>
                  </a:p>
                </p:txBody>
              </p:sp>
              <p:sp>
                <p:nvSpPr>
                  <p:cNvPr id="45" name="Isosceles Triangle 44">
                    <a:extLst>
                      <a:ext uri="{FF2B5EF4-FFF2-40B4-BE49-F238E27FC236}">
                        <a16:creationId xmlns:a16="http://schemas.microsoft.com/office/drawing/2014/main" id="{E149B668-0D9E-475E-9FCD-2B097412DCAB}"/>
                      </a:ext>
                    </a:extLst>
                  </p:cNvPr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3D3709F-C47E-4223-91DF-7793AA1FFBE8}"/>
                    </a:ext>
                  </a:extLst>
                </p:cNvPr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C5593D2-75DF-417C-96EE-4022FE8EEEAA}"/>
                    </a:ext>
                  </a:extLst>
                </p:cNvPr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A2504D-39C6-4CAA-8D25-582D2D14BAB6}"/>
                    </a:ext>
                  </a:extLst>
                </p:cNvPr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+ 6</a:t>
                  </a:r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00A41E-1BAF-4217-8F8B-D4B0CB3FFDE9}"/>
              </a:ext>
            </a:extLst>
          </p:cNvPr>
          <p:cNvSpPr txBox="1"/>
          <p:nvPr/>
        </p:nvSpPr>
        <p:spPr>
          <a:xfrm>
            <a:off x="903613" y="126294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60301F-1658-4479-A3E3-D173A4AA69AF}"/>
              </a:ext>
            </a:extLst>
          </p:cNvPr>
          <p:cNvSpPr txBox="1"/>
          <p:nvPr/>
        </p:nvSpPr>
        <p:spPr>
          <a:xfrm>
            <a:off x="853736" y="338786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F70D6B3-F973-4CDA-8ADD-B2CFD8864F6F}"/>
              </a:ext>
            </a:extLst>
          </p:cNvPr>
          <p:cNvSpPr/>
          <p:nvPr/>
        </p:nvSpPr>
        <p:spPr>
          <a:xfrm>
            <a:off x="4411247" y="1495626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390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9367B10-FF19-4B67-83DF-208E646075AA}"/>
              </a:ext>
            </a:extLst>
          </p:cNvPr>
          <p:cNvSpPr/>
          <p:nvPr/>
        </p:nvSpPr>
        <p:spPr>
          <a:xfrm>
            <a:off x="7402943" y="2028312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345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AB9021B-E099-49AA-BAEE-3DD4109B9BB7}"/>
              </a:ext>
            </a:extLst>
          </p:cNvPr>
          <p:cNvSpPr/>
          <p:nvPr/>
        </p:nvSpPr>
        <p:spPr>
          <a:xfrm rot="21336437">
            <a:off x="10016555" y="1799741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351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7F1472-274B-764D-8507-0C6DDEF203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77915" y="4371434"/>
            <a:ext cx="2910755" cy="2910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5D481-BB21-413F-9367-37D8795F5F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286"/>
          <a:stretch/>
        </p:blipFill>
        <p:spPr>
          <a:xfrm>
            <a:off x="6953639" y="1005568"/>
            <a:ext cx="4089991" cy="296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01EBAD-47F5-45F9-8421-FACA7E83E1C6}"/>
              </a:ext>
            </a:extLst>
          </p:cNvPr>
          <p:cNvSpPr/>
          <p:nvPr/>
        </p:nvSpPr>
        <p:spPr>
          <a:xfrm>
            <a:off x="598758" y="9053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94B25-90E9-4E3F-8C2E-80A21F522850}"/>
              </a:ext>
            </a:extLst>
          </p:cNvPr>
          <p:cNvSpPr txBox="1"/>
          <p:nvPr/>
        </p:nvSpPr>
        <p:spPr>
          <a:xfrm>
            <a:off x="1076275" y="862741"/>
            <a:ext cx="50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DE97F-7906-43C3-A3DA-0828E73863A2}"/>
              </a:ext>
            </a:extLst>
          </p:cNvPr>
          <p:cNvSpPr txBox="1"/>
          <p:nvPr/>
        </p:nvSpPr>
        <p:spPr>
          <a:xfrm>
            <a:off x="1420395" y="1388938"/>
            <a:ext cx="3817968" cy="241886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: 119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: 98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84AE-475C-4EDF-A7B9-4265D0F12041}"/>
              </a:ext>
            </a:extLst>
          </p:cNvPr>
          <p:cNvSpPr txBox="1"/>
          <p:nvPr/>
        </p:nvSpPr>
        <p:spPr>
          <a:xfrm>
            <a:off x="2863645" y="3670334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B0F178-CBAA-4C68-9DA8-047874FEE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525" y="4131715"/>
            <a:ext cx="6319130" cy="26784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5840818" y="4970938"/>
            <a:ext cx="1374642" cy="10594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C455056-B6E2-44F3-BD6A-CE06F18D804E}"/>
              </a:ext>
            </a:extLst>
          </p:cNvPr>
          <p:cNvSpPr/>
          <p:nvPr/>
        </p:nvSpPr>
        <p:spPr>
          <a:xfrm>
            <a:off x="1301708" y="92610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44D1B-306B-4E1A-9638-694036C7D598}"/>
              </a:ext>
            </a:extLst>
          </p:cNvPr>
          <p:cNvSpPr txBox="1"/>
          <p:nvPr/>
        </p:nvSpPr>
        <p:spPr>
          <a:xfrm>
            <a:off x="1842156" y="892852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CF814-9D83-4C38-A704-C26F254A5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243" y="1852358"/>
            <a:ext cx="10563734" cy="22086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477D79-6F53-4F72-8B11-6805391A2CD8}"/>
              </a:ext>
            </a:extLst>
          </p:cNvPr>
          <p:cNvSpPr/>
          <p:nvPr/>
        </p:nvSpPr>
        <p:spPr>
          <a:xfrm>
            <a:off x="2689513" y="334215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28F591-DF76-4F64-B0C5-E9E7CD712475}"/>
              </a:ext>
            </a:extLst>
          </p:cNvPr>
          <p:cNvSpPr/>
          <p:nvPr/>
        </p:nvSpPr>
        <p:spPr>
          <a:xfrm>
            <a:off x="2290519" y="255258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2675CC-0747-4B29-9453-6B951B3EDF0D}"/>
              </a:ext>
            </a:extLst>
          </p:cNvPr>
          <p:cNvSpPr/>
          <p:nvPr/>
        </p:nvSpPr>
        <p:spPr>
          <a:xfrm>
            <a:off x="6789266" y="32919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59757A-010D-4FEC-895E-D0C3024EE702}"/>
              </a:ext>
            </a:extLst>
          </p:cNvPr>
          <p:cNvSpPr/>
          <p:nvPr/>
        </p:nvSpPr>
        <p:spPr>
          <a:xfrm>
            <a:off x="6395588" y="251026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DDB3D5-95E3-4849-99A4-B810639A2B3D}"/>
              </a:ext>
            </a:extLst>
          </p:cNvPr>
          <p:cNvSpPr/>
          <p:nvPr/>
        </p:nvSpPr>
        <p:spPr>
          <a:xfrm>
            <a:off x="10702470" y="26144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EB0EDE-4038-4C85-AC24-9C4D5A123F8D}"/>
              </a:ext>
            </a:extLst>
          </p:cNvPr>
          <p:cNvSpPr/>
          <p:nvPr/>
        </p:nvSpPr>
        <p:spPr>
          <a:xfrm>
            <a:off x="10297658" y="337663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A02B3E-2D71-44C0-837A-1325C4482053}"/>
              </a:ext>
            </a:extLst>
          </p:cNvPr>
          <p:cNvSpPr/>
          <p:nvPr/>
        </p:nvSpPr>
        <p:spPr>
          <a:xfrm>
            <a:off x="9869033" y="26017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D7D2C0-2EC4-4BC6-8376-810E4034750D}"/>
              </a:ext>
            </a:extLst>
          </p:cNvPr>
          <p:cNvSpPr/>
          <p:nvPr/>
        </p:nvSpPr>
        <p:spPr>
          <a:xfrm>
            <a:off x="658760" y="5039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98728-1EC8-409C-8ACD-DC7541E45C50}"/>
              </a:ext>
            </a:extLst>
          </p:cNvPr>
          <p:cNvSpPr txBox="1"/>
          <p:nvPr/>
        </p:nvSpPr>
        <p:spPr>
          <a:xfrm>
            <a:off x="1041640" y="288674"/>
            <a:ext cx="104916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191D0-623A-4BCE-8EA9-E7F59AC157BE}"/>
              </a:ext>
            </a:extLst>
          </p:cNvPr>
          <p:cNvSpPr txBox="1"/>
          <p:nvPr/>
        </p:nvSpPr>
        <p:spPr>
          <a:xfrm>
            <a:off x="2212492" y="1807415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987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100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     987 – 100 = 887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	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887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Happy Cute Little Kid Girl Play With Block Number | Art drawings for kids,  Kids cartoon characters, Numbers for kids">
            <a:extLst>
              <a:ext uri="{FF2B5EF4-FFF2-40B4-BE49-F238E27FC236}">
                <a16:creationId xmlns:a16="http://schemas.microsoft.com/office/drawing/2014/main" id="{724DC3CF-BFEB-4554-83C5-70C5EA78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29" y="3429000"/>
            <a:ext cx="3621451" cy="26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 71 ÔN TẬP PHÉP NHÂN, PHÉP CHIA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687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678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688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677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456 + 231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864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866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867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865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987 – 123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589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599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587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586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231 + 358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3" y="5645956"/>
            <a:ext cx="2285999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669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667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668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666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546 + 123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4572973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441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1206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114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09996" y="2324085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113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411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670755" y="21284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564  - 123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760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761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759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750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541 + 219 =?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411</Words>
  <Application>Microsoft Office PowerPoint</Application>
  <PresentationFormat>Widescreen</PresentationFormat>
  <Paragraphs>109</Paragraphs>
  <Slides>17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DengXian</vt:lpstr>
      <vt:lpstr>DengXian</vt:lpstr>
      <vt:lpstr>微软雅黑</vt:lpstr>
      <vt:lpstr>Arial</vt:lpstr>
      <vt:lpstr>Arial-Rounded</vt:lpstr>
      <vt:lpstr>Calibri</vt:lpstr>
      <vt:lpstr>ITC Avant Garde Std Bk</vt:lpstr>
      <vt:lpstr>Times New Roman</vt:lpstr>
      <vt:lpstr>仓耳羽辰体-谷力 W05</vt:lpstr>
      <vt:lpstr>Office Theme</vt:lpstr>
      <vt:lpstr>2_Office 主题</vt:lpstr>
      <vt:lpstr>Office 主题</vt:lpstr>
      <vt:lpstr>https://www.freeppt7.com</vt:lpstr>
      <vt:lpstr>2_Office 主题​​</vt:lpstr>
      <vt:lpstr>1_Office Theme</vt:lpstr>
      <vt:lpstr>1_https://www.freeppt7.com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Thu Thảo (420001734)</cp:lastModifiedBy>
  <cp:revision>43</cp:revision>
  <dcterms:created xsi:type="dcterms:W3CDTF">2021-07-20T01:55:21Z</dcterms:created>
  <dcterms:modified xsi:type="dcterms:W3CDTF">2023-05-05T14:53:48Z</dcterms:modified>
</cp:coreProperties>
</file>