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330" r:id="rId4"/>
    <p:sldId id="331" r:id="rId5"/>
    <p:sldId id="312" r:id="rId6"/>
    <p:sldId id="318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165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PC</cp:lastModifiedBy>
  <cp:revision>320</cp:revision>
  <dcterms:created xsi:type="dcterms:W3CDTF">2021-06-02T01:34:28Z</dcterms:created>
  <dcterms:modified xsi:type="dcterms:W3CDTF">2023-05-06T10:17:06Z</dcterms:modified>
</cp:coreProperties>
</file>