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429" r:id="rId2"/>
    <p:sldId id="526" r:id="rId3"/>
    <p:sldId id="619" r:id="rId4"/>
    <p:sldId id="620" r:id="rId5"/>
    <p:sldId id="621" r:id="rId6"/>
    <p:sldId id="622" r:id="rId7"/>
    <p:sldId id="623" r:id="rId8"/>
    <p:sldId id="624" r:id="rId9"/>
    <p:sldId id="625" r:id="rId10"/>
    <p:sldId id="626" r:id="rId11"/>
    <p:sldId id="627" r:id="rId12"/>
    <p:sldId id="628" r:id="rId13"/>
    <p:sldId id="629" r:id="rId14"/>
    <p:sldId id="630" r:id="rId15"/>
    <p:sldId id="631" r:id="rId16"/>
    <p:sldId id="632" r:id="rId17"/>
    <p:sldId id="633" r:id="rId18"/>
    <p:sldId id="634" r:id="rId19"/>
    <p:sldId id="635" r:id="rId20"/>
    <p:sldId id="636" r:id="rId21"/>
    <p:sldId id="364" r:id="rId2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297" autoAdjust="0"/>
  </p:normalViewPr>
  <p:slideViewPr>
    <p:cSldViewPr>
      <p:cViewPr varScale="1">
        <p:scale>
          <a:sx n="99" d="100"/>
          <a:sy n="99" d="100"/>
        </p:scale>
        <p:origin x="994" y="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C8DED3-7A71-44B5-A23F-04BD276A6A04}" type="datetimeFigureOut">
              <a:rPr lang="en-US" smtClean="0"/>
              <a:t>5/13/2023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8DE49A-6AED-46BF-8EFD-A3F7DE595BFB}" type="slidenum">
              <a:rPr lang="en-US" smtClean="0"/>
              <a:t>‹#›</a:t>
            </a:fld>
            <a:endParaRPr lang="en-US"/>
          </a:p>
        </p:txBody>
      </p:sp>
    </p:spTree>
    <p:extLst>
      <p:ext uri="{BB962C8B-B14F-4D97-AF65-F5344CB8AC3E}">
        <p14:creationId xmlns:p14="http://schemas.microsoft.com/office/powerpoint/2010/main" val="2766586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ChangeArrowheads="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a:latin typeface="Arial" panose="020B0604020202020204" pitchFamily="34" charset="0"/>
              <a:cs typeface="Arial" panose="020B0604020202020204" pitchFamily="34" charset="0"/>
            </a:endParaRPr>
          </a:p>
        </p:txBody>
      </p:sp>
      <p:sp>
        <p:nvSpPr>
          <p:cNvPr id="9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ABD055F-4142-49A7-AF2C-28025B3464C9}" type="slidenum">
              <a:rPr lang="en-US" altLang="en-US"/>
              <a:pPr/>
              <a:t>7</a:t>
            </a:fld>
            <a:endParaRPr lang="en-US" altLang="en-US"/>
          </a:p>
        </p:txBody>
      </p:sp>
    </p:spTree>
    <p:extLst>
      <p:ext uri="{BB962C8B-B14F-4D97-AF65-F5344CB8AC3E}">
        <p14:creationId xmlns:p14="http://schemas.microsoft.com/office/powerpoint/2010/main" val="2286484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a:latin typeface="Arial" panose="020B0604020202020204" pitchFamily="34" charset="0"/>
              <a:cs typeface="Arial" panose="020B0604020202020204" pitchFamily="34" charset="0"/>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8807C65-DD02-4304-8BEB-794565A26677}" type="slidenum">
              <a:rPr lang="en-US" altLang="en-US"/>
              <a:pPr/>
              <a:t>11</a:t>
            </a:fld>
            <a:endParaRPr lang="en-US" altLang="en-US"/>
          </a:p>
        </p:txBody>
      </p:sp>
    </p:spTree>
    <p:extLst>
      <p:ext uri="{BB962C8B-B14F-4D97-AF65-F5344CB8AC3E}">
        <p14:creationId xmlns:p14="http://schemas.microsoft.com/office/powerpoint/2010/main" val="1328895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8DE49A-6AED-46BF-8EFD-A3F7DE595BFB}" type="slidenum">
              <a:rPr lang="en-US" smtClean="0"/>
              <a:t>21</a:t>
            </a:fld>
            <a:endParaRPr lang="en-US"/>
          </a:p>
        </p:txBody>
      </p:sp>
    </p:spTree>
    <p:extLst>
      <p:ext uri="{BB962C8B-B14F-4D97-AF65-F5344CB8AC3E}">
        <p14:creationId xmlns:p14="http://schemas.microsoft.com/office/powerpoint/2010/main" val="1551068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2900190"/>
            <a:ext cx="9144000" cy="224331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290019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1989233"/>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200150"/>
            <a:ext cx="9144000" cy="382905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3789409"/>
            <a:ext cx="5637010" cy="66158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FB99C5D-967B-49F0-8FAE-B3707F5FC772}"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52E18-C37F-4C72-A1ED-A580558D1645}" type="slidenum">
              <a:rPr lang="en-US" smtClean="0"/>
              <a:t>‹#›</a:t>
            </a:fld>
            <a:endParaRPr lang="en-US"/>
          </a:p>
        </p:txBody>
      </p:sp>
      <p:sp>
        <p:nvSpPr>
          <p:cNvPr id="2" name="Title 1"/>
          <p:cNvSpPr>
            <a:spLocks noGrp="1"/>
          </p:cNvSpPr>
          <p:nvPr>
            <p:ph type="ctrTitle"/>
          </p:nvPr>
        </p:nvSpPr>
        <p:spPr>
          <a:xfrm>
            <a:off x="817582" y="2349218"/>
            <a:ext cx="7175351" cy="1344875"/>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548639"/>
            <a:ext cx="6400800" cy="260604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B99C5D-967B-49F0-8FAE-B3707F5FC772}"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52E18-C37F-4C72-A1ED-A580558D16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282388"/>
            <a:ext cx="2057400" cy="3928754"/>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4" y="548640"/>
            <a:ext cx="4829287" cy="367104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B99C5D-967B-49F0-8FAE-B3707F5FC772}"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52E18-C37F-4C72-A1ED-A580558D16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FB99C5D-967B-49F0-8FAE-B3707F5FC772}"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52E18-C37F-4C72-A1ED-A580558D1645}"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548640"/>
            <a:ext cx="6400800" cy="26060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2900190"/>
            <a:ext cx="9144000" cy="224331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290019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989233"/>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200150"/>
            <a:ext cx="9144000" cy="382905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1629486"/>
            <a:ext cx="5966666" cy="1817510"/>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3455633"/>
            <a:ext cx="5970494" cy="626595"/>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B99C5D-967B-49F0-8FAE-B3707F5FC772}"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52E18-C37F-4C72-A1ED-A580558D164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FB99C5D-967B-49F0-8FAE-B3707F5FC772}"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52E18-C37F-4C72-A1ED-A580558D1645}"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548639"/>
            <a:ext cx="3346704" cy="26060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548640"/>
            <a:ext cx="3346704" cy="26060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548640"/>
            <a:ext cx="3346704" cy="47982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050245"/>
            <a:ext cx="3346704" cy="20574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548640"/>
            <a:ext cx="3346704" cy="47982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4645025" y="1049274"/>
            <a:ext cx="3346704" cy="20574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B99C5D-967B-49F0-8FAE-B3707F5FC772}" type="datetimeFigureOut">
              <a:rPr lang="en-US" smtClean="0"/>
              <a:t>5/13/2023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C52E18-C37F-4C72-A1ED-A580558D1645}"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B99C5D-967B-49F0-8FAE-B3707F5FC772}" type="datetimeFigureOut">
              <a:rPr lang="en-US" smtClean="0"/>
              <a:t>5/13/2023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C52E18-C37F-4C72-A1ED-A580558D16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B99C5D-967B-49F0-8FAE-B3707F5FC772}" type="datetimeFigureOut">
              <a:rPr lang="en-US" smtClean="0"/>
              <a:t>5/13/2023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C52E18-C37F-4C72-A1ED-A580558D164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6" y="1657350"/>
            <a:ext cx="3636085" cy="943870"/>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6" y="548640"/>
            <a:ext cx="4017085" cy="3671048"/>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2623351"/>
            <a:ext cx="3388660" cy="160463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B99C5D-967B-49F0-8FAE-B3707F5FC772}"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52E18-C37F-4C72-A1ED-A580558D16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2900190"/>
            <a:ext cx="9144000" cy="224331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290019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1989233"/>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200150"/>
            <a:ext cx="9144000" cy="382905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857250"/>
            <a:ext cx="4114800" cy="2345855"/>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77887" y="757865"/>
            <a:ext cx="3694114" cy="1622265"/>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B99C5D-967B-49F0-8FAE-B3707F5FC772}"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52E18-C37F-4C72-A1ED-A580558D1645}" type="slidenum">
              <a:rPr lang="en-US" smtClean="0"/>
              <a:t>‹#›</a:t>
            </a:fld>
            <a:endParaRPr lang="en-US"/>
          </a:p>
        </p:txBody>
      </p:sp>
      <p:sp>
        <p:nvSpPr>
          <p:cNvPr id="2" name="Title 1"/>
          <p:cNvSpPr>
            <a:spLocks noGrp="1"/>
          </p:cNvSpPr>
          <p:nvPr>
            <p:ph type="title"/>
          </p:nvPr>
        </p:nvSpPr>
        <p:spPr>
          <a:xfrm>
            <a:off x="727268" y="3348316"/>
            <a:ext cx="6383538" cy="85725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3829050"/>
            <a:ext cx="9144000" cy="131445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2905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826228"/>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200150"/>
            <a:ext cx="9144000" cy="382905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90" y="3279126"/>
            <a:ext cx="6512511" cy="85725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143000" y="549195"/>
            <a:ext cx="6400800" cy="26060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4629150"/>
            <a:ext cx="2514600" cy="273844"/>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FB99C5D-967B-49F0-8FAE-B3707F5FC772}" type="datetimeFigureOut">
              <a:rPr lang="en-US" smtClean="0"/>
              <a:t>5/13/2023</a:t>
            </a:fld>
            <a:endParaRPr lang="en-US"/>
          </a:p>
        </p:txBody>
      </p:sp>
      <p:sp>
        <p:nvSpPr>
          <p:cNvPr id="5" name="Footer Placeholder 4"/>
          <p:cNvSpPr>
            <a:spLocks noGrp="1"/>
          </p:cNvSpPr>
          <p:nvPr>
            <p:ph type="ftr" sz="quarter" idx="3"/>
          </p:nvPr>
        </p:nvSpPr>
        <p:spPr>
          <a:xfrm>
            <a:off x="457200" y="4629150"/>
            <a:ext cx="3352801" cy="273844"/>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4629150"/>
            <a:ext cx="1828800" cy="273844"/>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EC52E18-C37F-4C72-A1ED-A580558D164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ctrTitle"/>
          </p:nvPr>
        </p:nvSpPr>
        <p:spPr>
          <a:xfrm>
            <a:off x="827088" y="69850"/>
            <a:ext cx="6640512" cy="869950"/>
          </a:xfrm>
        </p:spPr>
        <p:txBody>
          <a:bodyPr/>
          <a:lstStyle/>
          <a:p>
            <a:pPr marL="182563"/>
            <a:r>
              <a:rPr lang="en-US" altLang="en-US" sz="2400" b="1" dirty="0">
                <a:latin typeface="Times New Roman" panose="02020603050405020304" pitchFamily="18" charset="0"/>
                <a:cs typeface="Times New Roman" panose="02020603050405020304" pitchFamily="18" charset="0"/>
              </a:rPr>
              <a:t>     </a:t>
            </a:r>
            <a:r>
              <a:rPr lang="vi-VN" altLang="en-US" sz="2400" b="1" dirty="0">
                <a:latin typeface="Times New Roman" panose="02020603050405020304" pitchFamily="18" charset="0"/>
                <a:cs typeface="Times New Roman" panose="02020603050405020304" pitchFamily="18" charset="0"/>
              </a:rPr>
              <a:t>TRƯỜNG </a:t>
            </a:r>
            <a:r>
              <a:rPr lang="en-US" altLang="en-US" sz="2400" b="1" dirty="0">
                <a:latin typeface="Times New Roman" panose="02020603050405020304" pitchFamily="18" charset="0"/>
                <a:cs typeface="Times New Roman" panose="02020603050405020304" pitchFamily="18" charset="0"/>
              </a:rPr>
              <a:t>TIỂU HỌC </a:t>
            </a:r>
            <a:r>
              <a:rPr lang="en-US" altLang="en-US" sz="2400" dirty="0">
                <a:latin typeface="Times New Roman" panose="02020603050405020304" pitchFamily="18" charset="0"/>
                <a:cs typeface="Times New Roman" panose="02020603050405020304" pitchFamily="18" charset="0"/>
              </a:rPr>
              <a:t>LONG BIÊN</a:t>
            </a:r>
            <a:br>
              <a:rPr lang="vi-VN" altLang="en-US" sz="2400" b="1" dirty="0">
                <a:latin typeface="Times New Roman" panose="02020603050405020304" pitchFamily="18" charset="0"/>
                <a:cs typeface="Times New Roman" panose="02020603050405020304" pitchFamily="18" charset="0"/>
              </a:rPr>
            </a:br>
            <a:r>
              <a:rPr lang="en-US" altLang="en-US" sz="2400" b="1" dirty="0">
                <a:latin typeface="Times New Roman" panose="02020603050405020304" pitchFamily="18" charset="0"/>
                <a:cs typeface="Times New Roman" panose="02020603050405020304" pitchFamily="18" charset="0"/>
              </a:rPr>
              <a:t>                                </a:t>
            </a:r>
          </a:p>
        </p:txBody>
      </p:sp>
      <p:sp>
        <p:nvSpPr>
          <p:cNvPr id="3" name="Subtitle 2">
            <a:extLst>
              <a:ext uri="{FF2B5EF4-FFF2-40B4-BE49-F238E27FC236}">
                <a16:creationId xmlns:a16="http://schemas.microsoft.com/office/drawing/2014/main" id="{56DE42D4-AD39-4749-86CA-7A465CDB99E7}"/>
              </a:ext>
            </a:extLst>
          </p:cNvPr>
          <p:cNvSpPr>
            <a:spLocks noGrp="1"/>
          </p:cNvSpPr>
          <p:nvPr>
            <p:ph type="subTitle" idx="1"/>
          </p:nvPr>
        </p:nvSpPr>
        <p:spPr>
          <a:xfrm>
            <a:off x="1104900" y="1602582"/>
            <a:ext cx="7041029" cy="1894680"/>
          </a:xfrm>
        </p:spPr>
        <p:txBody>
          <a:bodyPr>
            <a:normAutofit/>
          </a:bodyPr>
          <a:lstStyle/>
          <a:p>
            <a:pPr algn="ctr">
              <a:defRPr/>
            </a:pPr>
            <a:r>
              <a:rPr lang="en-US" sz="4000" b="1" dirty="0" err="1">
                <a:solidFill>
                  <a:srgbClr val="FF0000"/>
                </a:solidFill>
                <a:effectLst>
                  <a:outerShdw blurRad="38100" dist="38100" dir="2700000" algn="tl">
                    <a:srgbClr val="000000">
                      <a:alpha val="43137"/>
                    </a:srgbClr>
                  </a:outerShdw>
                </a:effectLst>
                <a:latin typeface="Utm aw"/>
                <a:cs typeface="Times New Roman" panose="02020603050405020304" pitchFamily="18" charset="0"/>
              </a:rPr>
              <a:t>Tiếng</a:t>
            </a:r>
            <a:r>
              <a:rPr lang="en-US" sz="4000" b="1" dirty="0">
                <a:solidFill>
                  <a:srgbClr val="FF0000"/>
                </a:solidFill>
                <a:effectLst>
                  <a:outerShdw blurRad="38100" dist="38100" dir="2700000" algn="tl">
                    <a:srgbClr val="000000">
                      <a:alpha val="43137"/>
                    </a:srgbClr>
                  </a:outerShdw>
                </a:effectLst>
                <a:latin typeface="Utm aw"/>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Utm aw"/>
                <a:cs typeface="Times New Roman" panose="02020603050405020304" pitchFamily="18" charset="0"/>
              </a:rPr>
              <a:t>cười</a:t>
            </a:r>
            <a:r>
              <a:rPr lang="en-US" sz="4000" b="1" dirty="0">
                <a:solidFill>
                  <a:srgbClr val="FF0000"/>
                </a:solidFill>
                <a:effectLst>
                  <a:outerShdw blurRad="38100" dist="38100" dir="2700000" algn="tl">
                    <a:srgbClr val="000000">
                      <a:alpha val="43137"/>
                    </a:srgbClr>
                  </a:outerShdw>
                </a:effectLst>
                <a:latin typeface="Utm aw"/>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Utm aw"/>
                <a:cs typeface="Times New Roman" panose="02020603050405020304" pitchFamily="18" charset="0"/>
              </a:rPr>
              <a:t>là</a:t>
            </a:r>
            <a:r>
              <a:rPr lang="en-US" sz="4000" b="1" dirty="0">
                <a:solidFill>
                  <a:srgbClr val="FF0000"/>
                </a:solidFill>
                <a:effectLst>
                  <a:outerShdw blurRad="38100" dist="38100" dir="2700000" algn="tl">
                    <a:srgbClr val="000000">
                      <a:alpha val="43137"/>
                    </a:srgbClr>
                  </a:outerShdw>
                </a:effectLst>
                <a:latin typeface="Utm aw"/>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Utm aw"/>
                <a:cs typeface="Times New Roman" panose="02020603050405020304" pitchFamily="18" charset="0"/>
              </a:rPr>
              <a:t>liều</a:t>
            </a:r>
            <a:r>
              <a:rPr lang="en-US" sz="4000" b="1" dirty="0">
                <a:solidFill>
                  <a:srgbClr val="FF0000"/>
                </a:solidFill>
                <a:effectLst>
                  <a:outerShdw blurRad="38100" dist="38100" dir="2700000" algn="tl">
                    <a:srgbClr val="000000">
                      <a:alpha val="43137"/>
                    </a:srgbClr>
                  </a:outerShdw>
                </a:effectLst>
                <a:latin typeface="Utm aw"/>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Utm aw"/>
                <a:cs typeface="Times New Roman" panose="02020603050405020304" pitchFamily="18" charset="0"/>
              </a:rPr>
              <a:t>thuốc</a:t>
            </a:r>
            <a:r>
              <a:rPr lang="en-US" sz="4000" b="1" dirty="0">
                <a:solidFill>
                  <a:srgbClr val="FF0000"/>
                </a:solidFill>
                <a:effectLst>
                  <a:outerShdw blurRad="38100" dist="38100" dir="2700000" algn="tl">
                    <a:srgbClr val="000000">
                      <a:alpha val="43137"/>
                    </a:srgbClr>
                  </a:outerShdw>
                </a:effectLst>
                <a:latin typeface="Utm aw"/>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Utm aw"/>
                <a:cs typeface="Times New Roman" panose="02020603050405020304" pitchFamily="18" charset="0"/>
              </a:rPr>
              <a:t>bổ</a:t>
            </a:r>
            <a:endParaRPr lang="en-US" sz="4000" b="1" dirty="0">
              <a:solidFill>
                <a:srgbClr val="FF0000"/>
              </a:solidFill>
              <a:effectLst>
                <a:outerShdw blurRad="38100" dist="38100" dir="2700000" algn="tl">
                  <a:srgbClr val="000000">
                    <a:alpha val="43137"/>
                  </a:srgbClr>
                </a:outerShdw>
              </a:effectLst>
              <a:latin typeface="Utm aw"/>
              <a:cs typeface="Times New Roman" panose="02020603050405020304" pitchFamily="18" charset="0"/>
            </a:endParaRPr>
          </a:p>
          <a:p>
            <a:pPr algn="ctr">
              <a:defRPr/>
            </a:pPr>
            <a:r>
              <a:rPr lang="en-US" sz="2600" b="1" dirty="0">
                <a:solidFill>
                  <a:srgbClr val="FF0000"/>
                </a:solidFill>
                <a:effectLst>
                  <a:outerShdw blurRad="38100" dist="38100" dir="2700000" algn="tl">
                    <a:srgbClr val="000000">
                      <a:alpha val="43137"/>
                    </a:srgbClr>
                  </a:outerShdw>
                </a:effectLst>
                <a:latin typeface="Utm aw"/>
                <a:cs typeface="Times New Roman" panose="02020603050405020304" pitchFamily="18" charset="0"/>
              </a:rPr>
              <a:t>             </a:t>
            </a:r>
            <a:r>
              <a:rPr lang="en-US" sz="2600" b="1" dirty="0" err="1">
                <a:solidFill>
                  <a:srgbClr val="FF0000"/>
                </a:solidFill>
                <a:effectLst>
                  <a:outerShdw blurRad="38100" dist="38100" dir="2700000" algn="tl">
                    <a:srgbClr val="000000">
                      <a:alpha val="43137"/>
                    </a:srgbClr>
                  </a:outerShdw>
                </a:effectLst>
                <a:latin typeface="Utm aw"/>
                <a:cs typeface="Times New Roman" panose="02020603050405020304" pitchFamily="18" charset="0"/>
              </a:rPr>
              <a:t>Trang</a:t>
            </a:r>
            <a:r>
              <a:rPr lang="en-US" sz="2600" b="1" dirty="0">
                <a:solidFill>
                  <a:srgbClr val="FF0000"/>
                </a:solidFill>
                <a:effectLst>
                  <a:outerShdw blurRad="38100" dist="38100" dir="2700000" algn="tl">
                    <a:srgbClr val="000000">
                      <a:alpha val="43137"/>
                    </a:srgbClr>
                  </a:outerShdw>
                </a:effectLst>
                <a:latin typeface="Utm aw"/>
                <a:cs typeface="Times New Roman" panose="02020603050405020304" pitchFamily="18" charset="0"/>
              </a:rPr>
              <a:t> 153  </a:t>
            </a:r>
            <a:endParaRPr lang="vi-VN" sz="2600" b="1" dirty="0">
              <a:solidFill>
                <a:srgbClr val="FF0000"/>
              </a:solidFill>
              <a:effectLst>
                <a:outerShdw blurRad="38100" dist="38100" dir="2700000" algn="tl">
                  <a:srgbClr val="000000">
                    <a:alpha val="43137"/>
                  </a:srgbClr>
                </a:outerShdw>
              </a:effectLst>
              <a:latin typeface="Utm aw"/>
              <a:cs typeface="Times New Roman" panose="02020603050405020304" pitchFamily="18" charset="0"/>
            </a:endParaRPr>
          </a:p>
        </p:txBody>
      </p:sp>
      <p:sp>
        <p:nvSpPr>
          <p:cNvPr id="4" name="Subtitle 2">
            <a:extLst>
              <a:ext uri="{FF2B5EF4-FFF2-40B4-BE49-F238E27FC236}">
                <a16:creationId xmlns:a16="http://schemas.microsoft.com/office/drawing/2014/main" id="{3AAFC9B8-27B5-409E-A724-9CD8D3B0867E}"/>
              </a:ext>
            </a:extLst>
          </p:cNvPr>
          <p:cNvSpPr txBox="1">
            <a:spLocks/>
          </p:cNvSpPr>
          <p:nvPr/>
        </p:nvSpPr>
        <p:spPr>
          <a:xfrm>
            <a:off x="1946742" y="3998913"/>
            <a:ext cx="6611472" cy="339725"/>
          </a:xfrm>
          <a:prstGeom prst="rect">
            <a:avLst/>
          </a:prstGeom>
        </p:spPr>
        <p:txBody>
          <a:bodyPr lIns="68580" tIns="34290" rIns="68580" bIns="34290"/>
          <a:lstStyle>
            <a:lvl1pPr>
              <a:spcBef>
                <a:spcPct val="20000"/>
              </a:spcBef>
              <a:buChar char="•"/>
              <a:defRPr sz="2400">
                <a:solidFill>
                  <a:schemeClr val="tx1"/>
                </a:solidFill>
                <a:latin typeface="Arial" panose="020B0604020202020204" pitchFamily="34" charset="0"/>
              </a:defRPr>
            </a:lvl1pPr>
            <a:lvl2pPr marL="457200">
              <a:spcBef>
                <a:spcPct val="20000"/>
              </a:spcBef>
              <a:buChar char="–"/>
              <a:defRPr sz="2100">
                <a:solidFill>
                  <a:schemeClr val="tx1"/>
                </a:solidFill>
                <a:latin typeface="Arial" panose="020B0604020202020204" pitchFamily="34" charset="0"/>
              </a:defRPr>
            </a:lvl2pPr>
            <a:lvl3pPr marL="914400">
              <a:spcBef>
                <a:spcPct val="20000"/>
              </a:spcBef>
              <a:buChar char="•"/>
              <a:defRPr sz="2400">
                <a:solidFill>
                  <a:schemeClr val="tx1"/>
                </a:solidFill>
                <a:latin typeface="Arial" panose="020B0604020202020204" pitchFamily="34" charset="0"/>
              </a:defRPr>
            </a:lvl3pPr>
            <a:lvl4pPr marL="1371600">
              <a:spcBef>
                <a:spcPct val="20000"/>
              </a:spcBef>
              <a:buChar char="–"/>
              <a:defRPr sz="1500">
                <a:solidFill>
                  <a:schemeClr val="tx1"/>
                </a:solidFill>
                <a:latin typeface="Arial" panose="020B0604020202020204" pitchFamily="34" charset="0"/>
              </a:defRPr>
            </a:lvl4pPr>
            <a:lvl5pPr marL="1828800">
              <a:spcBef>
                <a:spcPct val="20000"/>
              </a:spcBef>
              <a:buChar char="»"/>
              <a:defRPr sz="1500">
                <a:solidFill>
                  <a:schemeClr val="tx1"/>
                </a:solidFill>
                <a:latin typeface="Arial" panose="020B0604020202020204" pitchFamily="34" charset="0"/>
              </a:defRPr>
            </a:lvl5pPr>
            <a:lvl6pPr eaLnBrk="0" fontAlgn="base" hangingPunct="0">
              <a:spcBef>
                <a:spcPct val="20000"/>
              </a:spcBef>
              <a:spcAft>
                <a:spcPct val="0"/>
              </a:spcAft>
              <a:buChar char="»"/>
              <a:defRPr sz="1500">
                <a:solidFill>
                  <a:schemeClr val="tx1"/>
                </a:solidFill>
                <a:latin typeface="Arial" panose="020B0604020202020204" pitchFamily="34" charset="0"/>
              </a:defRPr>
            </a:lvl6pPr>
            <a:lvl7pPr eaLnBrk="0" fontAlgn="base" hangingPunct="0">
              <a:spcBef>
                <a:spcPct val="20000"/>
              </a:spcBef>
              <a:spcAft>
                <a:spcPct val="0"/>
              </a:spcAft>
              <a:buChar char="»"/>
              <a:defRPr sz="1500">
                <a:solidFill>
                  <a:schemeClr val="tx1"/>
                </a:solidFill>
                <a:latin typeface="Arial" panose="020B0604020202020204" pitchFamily="34" charset="0"/>
              </a:defRPr>
            </a:lvl7pPr>
            <a:lvl8pPr eaLnBrk="0" fontAlgn="base" hangingPunct="0">
              <a:spcBef>
                <a:spcPct val="20000"/>
              </a:spcBef>
              <a:spcAft>
                <a:spcPct val="0"/>
              </a:spcAft>
              <a:buChar char="»"/>
              <a:defRPr sz="1500">
                <a:solidFill>
                  <a:schemeClr val="tx1"/>
                </a:solidFill>
                <a:latin typeface="Arial" panose="020B0604020202020204" pitchFamily="34" charset="0"/>
              </a:defRPr>
            </a:lvl8pPr>
            <a:lvl9pPr eaLnBrk="0" fontAlgn="base" hangingPunct="0">
              <a:spcBef>
                <a:spcPct val="20000"/>
              </a:spcBef>
              <a:spcAft>
                <a:spcPct val="0"/>
              </a:spcAft>
              <a:buChar char="»"/>
              <a:defRPr sz="1500">
                <a:solidFill>
                  <a:schemeClr val="tx1"/>
                </a:solidFill>
                <a:latin typeface="Arial" panose="020B0604020202020204" pitchFamily="34" charset="0"/>
              </a:defRPr>
            </a:lvl9pPr>
          </a:lstStyle>
          <a:p>
            <a:pPr algn="ctr" eaLnBrk="1" hangingPunct="1">
              <a:lnSpc>
                <a:spcPct val="90000"/>
              </a:lnSpc>
              <a:spcBef>
                <a:spcPts val="1000"/>
              </a:spcBef>
              <a:buFontTx/>
              <a:buNone/>
              <a:defRPr/>
            </a:pPr>
            <a:r>
              <a:rPr lang="en-US" altLang="en-US" sz="2800" dirty="0" err="1">
                <a:latin typeface="Hd001-4h"/>
                <a:cs typeface="Times New Roman" panose="02020603050405020304" pitchFamily="18" charset="0"/>
              </a:rPr>
              <a:t>Giáo</a:t>
            </a:r>
            <a:r>
              <a:rPr lang="en-US" altLang="en-US" sz="2800" dirty="0">
                <a:latin typeface="Hd001-4h"/>
                <a:cs typeface="Times New Roman" panose="02020603050405020304" pitchFamily="18" charset="0"/>
              </a:rPr>
              <a:t> </a:t>
            </a:r>
            <a:r>
              <a:rPr lang="en-US" altLang="en-US" sz="2800" dirty="0" err="1">
                <a:latin typeface="Hd001-4h"/>
                <a:cs typeface="Times New Roman" panose="02020603050405020304" pitchFamily="18" charset="0"/>
              </a:rPr>
              <a:t>viên</a:t>
            </a:r>
            <a:r>
              <a:rPr lang="vi-VN" altLang="en-US" sz="2800" dirty="0">
                <a:latin typeface="Times New Roman" panose="02020603050405020304" pitchFamily="18" charset="0"/>
                <a:cs typeface="Times New Roman" panose="02020603050405020304" pitchFamily="18" charset="0"/>
              </a:rPr>
              <a:t>: </a:t>
            </a:r>
            <a:r>
              <a:rPr lang="en-US" altLang="en-US" sz="2800" b="1" dirty="0" err="1">
                <a:effectLst>
                  <a:outerShdw blurRad="38100" dist="38100" dir="2700000" algn="tl">
                    <a:srgbClr val="C0C0C0"/>
                  </a:outerShdw>
                </a:effectLst>
                <a:latin typeface="HP001 4H" panose="020B0603050302020204" pitchFamily="34" charset="0"/>
                <a:cs typeface="Times New Roman" panose="02020603050405020304" pitchFamily="18" charset="0"/>
              </a:rPr>
              <a:t>Nguyễn</a:t>
            </a:r>
            <a:r>
              <a:rPr lang="en-US" altLang="en-US" sz="2800" b="1" dirty="0">
                <a:effectLst>
                  <a:outerShdw blurRad="38100" dist="38100" dir="2700000" algn="tl">
                    <a:srgbClr val="C0C0C0"/>
                  </a:outerShdw>
                </a:effectLst>
                <a:latin typeface="HP001 4H" panose="020B0603050302020204" pitchFamily="34" charset="0"/>
                <a:cs typeface="Times New Roman" panose="02020603050405020304" pitchFamily="18" charset="0"/>
              </a:rPr>
              <a:t> </a:t>
            </a:r>
            <a:r>
              <a:rPr lang="en-US" altLang="en-US" sz="2800" b="1" dirty="0" err="1">
                <a:effectLst>
                  <a:outerShdw blurRad="38100" dist="38100" dir="2700000" algn="tl">
                    <a:srgbClr val="C0C0C0"/>
                  </a:outerShdw>
                </a:effectLst>
                <a:latin typeface="HP001 4H" panose="020B0603050302020204" pitchFamily="34" charset="0"/>
                <a:cs typeface="Times New Roman" panose="02020603050405020304" pitchFamily="18" charset="0"/>
              </a:rPr>
              <a:t>Thị</a:t>
            </a:r>
            <a:r>
              <a:rPr lang="en-US" altLang="en-US" sz="2800" b="1" dirty="0">
                <a:effectLst>
                  <a:outerShdw blurRad="38100" dist="38100" dir="2700000" algn="tl">
                    <a:srgbClr val="C0C0C0"/>
                  </a:outerShdw>
                </a:effectLst>
                <a:latin typeface="HP001 4H" panose="020B0603050302020204" pitchFamily="34" charset="0"/>
                <a:cs typeface="Times New Roman" panose="02020603050405020304" pitchFamily="18" charset="0"/>
              </a:rPr>
              <a:t> </a:t>
            </a:r>
            <a:r>
              <a:rPr lang="en-US" altLang="en-US" sz="2800" b="1">
                <a:effectLst>
                  <a:outerShdw blurRad="38100" dist="38100" dir="2700000" algn="tl">
                    <a:srgbClr val="C0C0C0"/>
                  </a:outerShdw>
                </a:effectLst>
                <a:latin typeface="HP001 4H" panose="020B0603050302020204" pitchFamily="34" charset="0"/>
                <a:cs typeface="Times New Roman" panose="02020603050405020304" pitchFamily="18" charset="0"/>
              </a:rPr>
              <a:t>Nhài.</a:t>
            </a:r>
            <a:endParaRPr lang="vi-VN" altLang="en-US" sz="2800" b="1" dirty="0">
              <a:effectLst>
                <a:outerShdw blurRad="38100" dist="38100" dir="2700000" algn="tl">
                  <a:srgbClr val="C0C0C0"/>
                </a:outerShdw>
              </a:effectLst>
              <a:latin typeface="HP001 4H" panose="020B0603050302020204" pitchFamily="34" charset="0"/>
              <a:cs typeface="Times New Roman" panose="02020603050405020304" pitchFamily="18" charset="0"/>
            </a:endParaRPr>
          </a:p>
        </p:txBody>
      </p:sp>
      <p:pic>
        <p:nvPicPr>
          <p:cNvPr id="43014" name="Picture 7" descr="flowerb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5413" y="527050"/>
            <a:ext cx="50641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5" name="Picture 4" descr="rose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1917700"/>
            <a:ext cx="2209800" cy="315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6" name="Picture 4" descr="rose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082388" y="0"/>
            <a:ext cx="2061612" cy="32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362533" y="2389299"/>
            <a:ext cx="4572000" cy="646331"/>
          </a:xfrm>
          <a:prstGeom prst="rect">
            <a:avLst/>
          </a:prstGeom>
        </p:spPr>
        <p:txBody>
          <a:bodyPr>
            <a:spAutoFit/>
          </a:bodyPr>
          <a:lstStyle/>
          <a:p>
            <a:pPr algn="ctr"/>
            <a:endParaRPr lang="en-US" b="1" kern="10" dirty="0">
              <a:ln w="9525">
                <a:solidFill>
                  <a:srgbClr val="FF0000"/>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a:p>
            <a:pPr algn="ctr"/>
            <a:endParaRPr lang="en-US" b="1" kern="10" dirty="0">
              <a:ln w="9525">
                <a:solidFill>
                  <a:srgbClr val="FF0000"/>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0260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3"/>
          <p:cNvSpPr txBox="1">
            <a:spLocks noChangeArrowheads="1"/>
          </p:cNvSpPr>
          <p:nvPr/>
        </p:nvSpPr>
        <p:spPr bwMode="auto">
          <a:xfrm>
            <a:off x="1314450" y="914400"/>
            <a:ext cx="6457950" cy="263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a:spcBef>
                <a:spcPct val="0"/>
              </a:spcBef>
              <a:buFontTx/>
              <a:buNone/>
            </a:pPr>
            <a:r>
              <a:rPr lang="en-US" altLang="en-US" sz="3300" b="1">
                <a:solidFill>
                  <a:srgbClr val="C00000"/>
                </a:solidFill>
                <a:latin typeface="Times New Roman" panose="02020603050405020304" pitchFamily="18" charset="0"/>
                <a:cs typeface="Times New Roman" panose="02020603050405020304" pitchFamily="18" charset="0"/>
              </a:rPr>
              <a:t>   Toàn bài đọc với giọng rõ ràng, rành mạch, phù hợp với một văn bản phổ biến khoa học. Nhấn giọng một số từ ngữ nói về tác dụng của tiếng cười.</a:t>
            </a:r>
          </a:p>
        </p:txBody>
      </p:sp>
    </p:spTree>
    <p:extLst>
      <p:ext uri="{BB962C8B-B14F-4D97-AF65-F5344CB8AC3E}">
        <p14:creationId xmlns:p14="http://schemas.microsoft.com/office/powerpoint/2010/main" val="3769349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descr="gtbrd013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57150"/>
            <a:ext cx="6686550" cy="5020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Subtitle 2"/>
          <p:cNvSpPr txBox="1">
            <a:spLocks/>
          </p:cNvSpPr>
          <p:nvPr/>
        </p:nvSpPr>
        <p:spPr bwMode="auto">
          <a:xfrm>
            <a:off x="2577704" y="1987154"/>
            <a:ext cx="4335065" cy="688181"/>
          </a:xfrm>
          <a:prstGeom prst="rect">
            <a:avLst/>
          </a:prstGeom>
          <a:noFill/>
          <a:ln>
            <a:noFill/>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defRPr/>
            </a:pPr>
            <a:r>
              <a:rPr lang="en-US" altLang="en-US" sz="4915" b="1">
                <a:solidFill>
                  <a:srgbClr val="0000CC"/>
                </a:solidFill>
                <a:latin typeface="Times New Roman" panose="02020603050405020304" pitchFamily="18" charset="0"/>
                <a:cs typeface="Times New Roman" panose="02020603050405020304" pitchFamily="18" charset="0"/>
              </a:rPr>
              <a:t>II.Tìm hiểu bài</a:t>
            </a:r>
          </a:p>
        </p:txBody>
      </p:sp>
    </p:spTree>
    <p:extLst>
      <p:ext uri="{BB962C8B-B14F-4D97-AF65-F5344CB8AC3E}">
        <p14:creationId xmlns:p14="http://schemas.microsoft.com/office/powerpoint/2010/main" val="4208988991"/>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5"/>
          <p:cNvSpPr txBox="1">
            <a:spLocks noChangeArrowheads="1"/>
          </p:cNvSpPr>
          <p:nvPr/>
        </p:nvSpPr>
        <p:spPr bwMode="auto">
          <a:xfrm>
            <a:off x="1285875" y="114300"/>
            <a:ext cx="645795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2100" b="1">
                <a:latin typeface="Times New Roman" panose="02020603050405020304" pitchFamily="18" charset="0"/>
                <a:cs typeface="Times New Roman" panose="02020603050405020304" pitchFamily="18" charset="0"/>
              </a:rPr>
              <a:t>   - Phân tích cấu tạo của bài báo trên. Nêu ý chính của từng đoạn văn.</a:t>
            </a:r>
          </a:p>
        </p:txBody>
      </p:sp>
      <p:sp>
        <p:nvSpPr>
          <p:cNvPr id="3" name="Text Box 6"/>
          <p:cNvSpPr txBox="1">
            <a:spLocks noChangeArrowheads="1"/>
          </p:cNvSpPr>
          <p:nvPr/>
        </p:nvSpPr>
        <p:spPr bwMode="auto">
          <a:xfrm>
            <a:off x="1482329" y="939404"/>
            <a:ext cx="6104334" cy="7386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2100" b="1">
                <a:latin typeface="Times New Roman" panose="02020603050405020304" pitchFamily="18" charset="0"/>
                <a:cs typeface="Times New Roman" panose="02020603050405020304" pitchFamily="18" charset="0"/>
              </a:rPr>
              <a:t>  * </a:t>
            </a:r>
            <a:r>
              <a:rPr lang="en-US" altLang="en-US" sz="2100" b="1">
                <a:solidFill>
                  <a:srgbClr val="FF0000"/>
                </a:solidFill>
                <a:latin typeface="Times New Roman" panose="02020603050405020304" pitchFamily="18" charset="0"/>
                <a:cs typeface="Times New Roman" panose="02020603050405020304" pitchFamily="18" charset="0"/>
              </a:rPr>
              <a:t>Đoạn 1</a:t>
            </a:r>
            <a:r>
              <a:rPr lang="en-US" altLang="en-US" sz="2100" b="1">
                <a:latin typeface="Times New Roman" panose="02020603050405020304" pitchFamily="18" charset="0"/>
                <a:cs typeface="Times New Roman" panose="02020603050405020304" pitchFamily="18" charset="0"/>
              </a:rPr>
              <a:t>: Tiếng cười là đặc điểm quan trọng phân biệt con người với các loài động vật khác.</a:t>
            </a:r>
          </a:p>
        </p:txBody>
      </p:sp>
      <p:sp>
        <p:nvSpPr>
          <p:cNvPr id="4" name="Text Box 7"/>
          <p:cNvSpPr txBox="1">
            <a:spLocks noChangeArrowheads="1"/>
          </p:cNvSpPr>
          <p:nvPr/>
        </p:nvSpPr>
        <p:spPr bwMode="auto">
          <a:xfrm>
            <a:off x="1482329" y="1654969"/>
            <a:ext cx="6457950" cy="4154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100" b="1">
                <a:latin typeface="Times New Roman" panose="02020603050405020304" pitchFamily="18" charset="0"/>
                <a:cs typeface="Times New Roman" panose="02020603050405020304" pitchFamily="18" charset="0"/>
              </a:rPr>
              <a:t>  * </a:t>
            </a:r>
            <a:r>
              <a:rPr lang="en-US" altLang="en-US" sz="2100" b="1">
                <a:solidFill>
                  <a:srgbClr val="FF0000"/>
                </a:solidFill>
                <a:latin typeface="Times New Roman" panose="02020603050405020304" pitchFamily="18" charset="0"/>
                <a:cs typeface="Times New Roman" panose="02020603050405020304" pitchFamily="18" charset="0"/>
              </a:rPr>
              <a:t>Đoạn 2</a:t>
            </a:r>
            <a:r>
              <a:rPr lang="en-US" altLang="en-US" sz="2100" b="1">
                <a:latin typeface="Times New Roman" panose="02020603050405020304" pitchFamily="18" charset="0"/>
                <a:cs typeface="Times New Roman" panose="02020603050405020304" pitchFamily="18" charset="0"/>
              </a:rPr>
              <a:t>: Tiếng cười là liều thuốc bổ.</a:t>
            </a:r>
          </a:p>
        </p:txBody>
      </p:sp>
      <p:sp>
        <p:nvSpPr>
          <p:cNvPr id="8" name="Text Box 8"/>
          <p:cNvSpPr txBox="1">
            <a:spLocks noChangeArrowheads="1"/>
          </p:cNvSpPr>
          <p:nvPr/>
        </p:nvSpPr>
        <p:spPr bwMode="auto">
          <a:xfrm>
            <a:off x="1385888" y="2121694"/>
            <a:ext cx="6335316" cy="4154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100" b="1">
                <a:latin typeface="Times New Roman" panose="02020603050405020304" pitchFamily="18" charset="0"/>
                <a:cs typeface="Times New Roman" panose="02020603050405020304" pitchFamily="18" charset="0"/>
              </a:rPr>
              <a:t>   * </a:t>
            </a:r>
            <a:r>
              <a:rPr lang="en-US" altLang="en-US" sz="2100" b="1">
                <a:solidFill>
                  <a:srgbClr val="FF0000"/>
                </a:solidFill>
                <a:latin typeface="Times New Roman" panose="02020603050405020304" pitchFamily="18" charset="0"/>
                <a:cs typeface="Times New Roman" panose="02020603050405020304" pitchFamily="18" charset="0"/>
              </a:rPr>
              <a:t>Đoạn 3</a:t>
            </a:r>
            <a:r>
              <a:rPr lang="en-US" altLang="en-US" sz="2100" b="1">
                <a:latin typeface="Times New Roman" panose="02020603050405020304" pitchFamily="18" charset="0"/>
                <a:cs typeface="Times New Roman" panose="02020603050405020304" pitchFamily="18" charset="0"/>
              </a:rPr>
              <a:t> : Người có tính hài hước sẽ sống lâu hơn.</a:t>
            </a:r>
          </a:p>
        </p:txBody>
      </p:sp>
      <p:sp>
        <p:nvSpPr>
          <p:cNvPr id="13321" name="Text Box 5"/>
          <p:cNvSpPr txBox="1">
            <a:spLocks noChangeArrowheads="1"/>
          </p:cNvSpPr>
          <p:nvPr/>
        </p:nvSpPr>
        <p:spPr bwMode="auto">
          <a:xfrm>
            <a:off x="1503760" y="2743200"/>
            <a:ext cx="5799534"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2100" b="1">
                <a:latin typeface="Times New Roman" panose="02020603050405020304" pitchFamily="18" charset="0"/>
                <a:cs typeface="Times New Roman" panose="02020603050405020304" pitchFamily="18" charset="0"/>
              </a:rPr>
              <a:t>   - Người ta đã thống kê được số lần cười ở người như thế nào?</a:t>
            </a:r>
          </a:p>
        </p:txBody>
      </p:sp>
      <p:sp>
        <p:nvSpPr>
          <p:cNvPr id="13322" name="Text Box 5"/>
          <p:cNvSpPr txBox="1">
            <a:spLocks noChangeArrowheads="1"/>
          </p:cNvSpPr>
          <p:nvPr/>
        </p:nvSpPr>
        <p:spPr bwMode="auto">
          <a:xfrm>
            <a:off x="1431131" y="3543300"/>
            <a:ext cx="6457950"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2100" b="1">
                <a:solidFill>
                  <a:srgbClr val="FF0000"/>
                </a:solidFill>
                <a:latin typeface="Times New Roman" panose="02020603050405020304" pitchFamily="18" charset="0"/>
                <a:cs typeface="Times New Roman" panose="02020603050405020304" pitchFamily="18" charset="0"/>
              </a:rPr>
              <a:t>   - Người ta thống kê được, một ngày trung bình người lớn cười 6 lần, mỗi lần kéo dài 6 giây, trẻ em mỗi ngày cười 400 lần.</a:t>
            </a:r>
          </a:p>
        </p:txBody>
      </p:sp>
    </p:spTree>
    <p:extLst>
      <p:ext uri="{BB962C8B-B14F-4D97-AF65-F5344CB8AC3E}">
        <p14:creationId xmlns:p14="http://schemas.microsoft.com/office/powerpoint/2010/main" val="29075146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500" fill="hold"/>
                                        <p:tgtEl>
                                          <p:spTgt spid="13314"/>
                                        </p:tgtEl>
                                        <p:attrNameLst>
                                          <p:attrName>ppt_x</p:attrName>
                                        </p:attrNameLst>
                                      </p:cBhvr>
                                      <p:tavLst>
                                        <p:tav tm="0">
                                          <p:val>
                                            <p:strVal val="#ppt_x"/>
                                          </p:val>
                                        </p:tav>
                                        <p:tav tm="100000">
                                          <p:val>
                                            <p:strVal val="#ppt_x"/>
                                          </p:val>
                                        </p:tav>
                                      </p:tavLst>
                                    </p:anim>
                                    <p:anim calcmode="lin" valueType="num">
                                      <p:cBhvr additive="base">
                                        <p:cTn id="8" dur="500" fill="hold"/>
                                        <p:tgtEl>
                                          <p:spTgt spid="133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321"/>
                                        </p:tgtEl>
                                        <p:attrNameLst>
                                          <p:attrName>style.visibility</p:attrName>
                                        </p:attrNameLst>
                                      </p:cBhvr>
                                      <p:to>
                                        <p:strVal val="visible"/>
                                      </p:to>
                                    </p:set>
                                    <p:anim calcmode="lin" valueType="num">
                                      <p:cBhvr additive="base">
                                        <p:cTn id="31" dur="500" fill="hold"/>
                                        <p:tgtEl>
                                          <p:spTgt spid="13321"/>
                                        </p:tgtEl>
                                        <p:attrNameLst>
                                          <p:attrName>ppt_x</p:attrName>
                                        </p:attrNameLst>
                                      </p:cBhvr>
                                      <p:tavLst>
                                        <p:tav tm="0">
                                          <p:val>
                                            <p:strVal val="#ppt_x"/>
                                          </p:val>
                                        </p:tav>
                                        <p:tav tm="100000">
                                          <p:val>
                                            <p:strVal val="#ppt_x"/>
                                          </p:val>
                                        </p:tav>
                                      </p:tavLst>
                                    </p:anim>
                                    <p:anim calcmode="lin" valueType="num">
                                      <p:cBhvr additive="base">
                                        <p:cTn id="32" dur="500" fill="hold"/>
                                        <p:tgtEl>
                                          <p:spTgt spid="13321"/>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322"/>
                                        </p:tgtEl>
                                        <p:attrNameLst>
                                          <p:attrName>style.visibility</p:attrName>
                                        </p:attrNameLst>
                                      </p:cBhvr>
                                      <p:to>
                                        <p:strVal val="visible"/>
                                      </p:to>
                                    </p:set>
                                    <p:anim calcmode="lin" valueType="num">
                                      <p:cBhvr additive="base">
                                        <p:cTn id="37" dur="500" fill="hold"/>
                                        <p:tgtEl>
                                          <p:spTgt spid="13322"/>
                                        </p:tgtEl>
                                        <p:attrNameLst>
                                          <p:attrName>ppt_x</p:attrName>
                                        </p:attrNameLst>
                                      </p:cBhvr>
                                      <p:tavLst>
                                        <p:tav tm="0">
                                          <p:val>
                                            <p:strVal val="#ppt_x"/>
                                          </p:val>
                                        </p:tav>
                                        <p:tav tm="100000">
                                          <p:val>
                                            <p:strVal val="#ppt_x"/>
                                          </p:val>
                                        </p:tav>
                                      </p:tavLst>
                                    </p:anim>
                                    <p:anim calcmode="lin" valueType="num">
                                      <p:cBhvr additive="base">
                                        <p:cTn id="38" dur="500" fill="hold"/>
                                        <p:tgtEl>
                                          <p:spTgt spid="133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3" grpId="0" animBg="1"/>
      <p:bldP spid="4" grpId="0" animBg="1"/>
      <p:bldP spid="8" grpId="0" animBg="1"/>
      <p:bldP spid="13321" grpId="0"/>
      <p:bldP spid="133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7"/>
          <p:cNvSpPr txBox="1">
            <a:spLocks noChangeArrowheads="1"/>
          </p:cNvSpPr>
          <p:nvPr/>
        </p:nvSpPr>
        <p:spPr bwMode="auto">
          <a:xfrm>
            <a:off x="1593056" y="342900"/>
            <a:ext cx="508635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2100" b="1">
                <a:solidFill>
                  <a:srgbClr val="FF0000"/>
                </a:solidFill>
                <a:latin typeface="Times New Roman" panose="02020603050405020304" pitchFamily="18" charset="0"/>
                <a:cs typeface="Times New Roman" panose="02020603050405020304" pitchFamily="18" charset="0"/>
              </a:rPr>
              <a:t>- Vì sao nói tiếng cười là liều thuốc bổ ?</a:t>
            </a:r>
          </a:p>
        </p:txBody>
      </p:sp>
      <p:sp>
        <p:nvSpPr>
          <p:cNvPr id="9224" name="Text Box 8"/>
          <p:cNvSpPr txBox="1">
            <a:spLocks noChangeArrowheads="1"/>
          </p:cNvSpPr>
          <p:nvPr/>
        </p:nvSpPr>
        <p:spPr bwMode="auto">
          <a:xfrm>
            <a:off x="1483519" y="1028700"/>
            <a:ext cx="6172200" cy="138499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2100" b="1">
                <a:latin typeface="Times New Roman" panose="02020603050405020304" pitchFamily="18" charset="0"/>
                <a:cs typeface="Times New Roman" panose="02020603050405020304" pitchFamily="18" charset="0"/>
              </a:rPr>
              <a:t>  * Tiếng cười là liều thuốc bổ vì khi cười, tốc độ thở của con người tăng lên đến 100 ki-lô-mét một giờ, các cơ mặt thư giãn, não tiết ra một chất làm con người có cảm giác sảng khoái, thỏa mãn. </a:t>
            </a:r>
          </a:p>
        </p:txBody>
      </p:sp>
      <p:sp>
        <p:nvSpPr>
          <p:cNvPr id="14340" name="Rectangle 1"/>
          <p:cNvSpPr>
            <a:spLocks noChangeArrowheads="1"/>
          </p:cNvSpPr>
          <p:nvPr/>
        </p:nvSpPr>
        <p:spPr bwMode="auto">
          <a:xfrm>
            <a:off x="1568054" y="2722960"/>
            <a:ext cx="62865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2100" b="1">
                <a:solidFill>
                  <a:srgbClr val="FF0000"/>
                </a:solidFill>
                <a:latin typeface="Times New Roman" panose="02020603050405020304" pitchFamily="18" charset="0"/>
                <a:cs typeface="Times New Roman" panose="02020603050405020304" pitchFamily="18" charset="0"/>
              </a:rPr>
              <a:t>- Nếu luôn cau có hoặc nổi giận sẽ có nguy cơ gì?</a:t>
            </a:r>
          </a:p>
        </p:txBody>
      </p:sp>
      <p:sp>
        <p:nvSpPr>
          <p:cNvPr id="14341" name="Rectangle 4"/>
          <p:cNvSpPr>
            <a:spLocks noChangeArrowheads="1"/>
          </p:cNvSpPr>
          <p:nvPr/>
        </p:nvSpPr>
        <p:spPr bwMode="auto">
          <a:xfrm>
            <a:off x="1485900" y="3438525"/>
            <a:ext cx="62865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2100" b="1">
                <a:latin typeface="Times New Roman" panose="02020603050405020304" pitchFamily="18" charset="0"/>
                <a:cs typeface="Times New Roman" panose="02020603050405020304" pitchFamily="18" charset="0"/>
              </a:rPr>
              <a:t>- Nếu luôn cau có hoặc nổi giận sẽ có nguy cơ bị hẹp mạch máu</a:t>
            </a:r>
          </a:p>
        </p:txBody>
      </p:sp>
    </p:spTree>
    <p:extLst>
      <p:ext uri="{BB962C8B-B14F-4D97-AF65-F5344CB8AC3E}">
        <p14:creationId xmlns:p14="http://schemas.microsoft.com/office/powerpoint/2010/main" val="28837306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500" fill="hold"/>
                                        <p:tgtEl>
                                          <p:spTgt spid="14338"/>
                                        </p:tgtEl>
                                        <p:attrNameLst>
                                          <p:attrName>ppt_x</p:attrName>
                                        </p:attrNameLst>
                                      </p:cBhvr>
                                      <p:tavLst>
                                        <p:tav tm="0">
                                          <p:val>
                                            <p:strVal val="#ppt_x"/>
                                          </p:val>
                                        </p:tav>
                                        <p:tav tm="100000">
                                          <p:val>
                                            <p:strVal val="#ppt_x"/>
                                          </p:val>
                                        </p:tav>
                                      </p:tavLst>
                                    </p:anim>
                                    <p:anim calcmode="lin" valueType="num">
                                      <p:cBhvr additive="base">
                                        <p:cTn id="8" dur="500" fill="hold"/>
                                        <p:tgtEl>
                                          <p:spTgt spid="1433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224"/>
                                        </p:tgtEl>
                                        <p:attrNameLst>
                                          <p:attrName>style.visibility</p:attrName>
                                        </p:attrNameLst>
                                      </p:cBhvr>
                                      <p:to>
                                        <p:strVal val="visible"/>
                                      </p:to>
                                    </p:set>
                                    <p:anim calcmode="lin" valueType="num">
                                      <p:cBhvr additive="base">
                                        <p:cTn id="13" dur="500" fill="hold"/>
                                        <p:tgtEl>
                                          <p:spTgt spid="9224"/>
                                        </p:tgtEl>
                                        <p:attrNameLst>
                                          <p:attrName>ppt_x</p:attrName>
                                        </p:attrNameLst>
                                      </p:cBhvr>
                                      <p:tavLst>
                                        <p:tav tm="0">
                                          <p:val>
                                            <p:strVal val="#ppt_x"/>
                                          </p:val>
                                        </p:tav>
                                        <p:tav tm="100000">
                                          <p:val>
                                            <p:strVal val="#ppt_x"/>
                                          </p:val>
                                        </p:tav>
                                      </p:tavLst>
                                    </p:anim>
                                    <p:anim calcmode="lin" valueType="num">
                                      <p:cBhvr additive="base">
                                        <p:cTn id="14" dur="500" fill="hold"/>
                                        <p:tgtEl>
                                          <p:spTgt spid="9224"/>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340"/>
                                        </p:tgtEl>
                                        <p:attrNameLst>
                                          <p:attrName>style.visibility</p:attrName>
                                        </p:attrNameLst>
                                      </p:cBhvr>
                                      <p:to>
                                        <p:strVal val="visible"/>
                                      </p:to>
                                    </p:set>
                                    <p:anim calcmode="lin" valueType="num">
                                      <p:cBhvr additive="base">
                                        <p:cTn id="19" dur="500" fill="hold"/>
                                        <p:tgtEl>
                                          <p:spTgt spid="14340"/>
                                        </p:tgtEl>
                                        <p:attrNameLst>
                                          <p:attrName>ppt_x</p:attrName>
                                        </p:attrNameLst>
                                      </p:cBhvr>
                                      <p:tavLst>
                                        <p:tav tm="0">
                                          <p:val>
                                            <p:strVal val="#ppt_x"/>
                                          </p:val>
                                        </p:tav>
                                        <p:tav tm="100000">
                                          <p:val>
                                            <p:strVal val="#ppt_x"/>
                                          </p:val>
                                        </p:tav>
                                      </p:tavLst>
                                    </p:anim>
                                    <p:anim calcmode="lin" valueType="num">
                                      <p:cBhvr additive="base">
                                        <p:cTn id="20" dur="500" fill="hold"/>
                                        <p:tgtEl>
                                          <p:spTgt spid="14340"/>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341"/>
                                        </p:tgtEl>
                                        <p:attrNameLst>
                                          <p:attrName>style.visibility</p:attrName>
                                        </p:attrNameLst>
                                      </p:cBhvr>
                                      <p:to>
                                        <p:strVal val="visible"/>
                                      </p:to>
                                    </p:set>
                                    <p:anim calcmode="lin" valueType="num">
                                      <p:cBhvr additive="base">
                                        <p:cTn id="25" dur="500" fill="hold"/>
                                        <p:tgtEl>
                                          <p:spTgt spid="14341"/>
                                        </p:tgtEl>
                                        <p:attrNameLst>
                                          <p:attrName>ppt_x</p:attrName>
                                        </p:attrNameLst>
                                      </p:cBhvr>
                                      <p:tavLst>
                                        <p:tav tm="0">
                                          <p:val>
                                            <p:strVal val="#ppt_x"/>
                                          </p:val>
                                        </p:tav>
                                        <p:tav tm="100000">
                                          <p:val>
                                            <p:strVal val="#ppt_x"/>
                                          </p:val>
                                        </p:tav>
                                      </p:tavLst>
                                    </p:anim>
                                    <p:anim calcmode="lin" valueType="num">
                                      <p:cBhvr additive="base">
                                        <p:cTn id="26" dur="500" fill="hold"/>
                                        <p:tgtEl>
                                          <p:spTgt spid="143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9224" grpId="0" animBg="1"/>
      <p:bldP spid="14340" grpId="0"/>
      <p:bldP spid="1434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5"/>
          <p:cNvSpPr txBox="1">
            <a:spLocks noChangeArrowheads="1"/>
          </p:cNvSpPr>
          <p:nvPr/>
        </p:nvSpPr>
        <p:spPr bwMode="auto">
          <a:xfrm>
            <a:off x="1543050" y="261937"/>
            <a:ext cx="587811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2100" b="1">
                <a:solidFill>
                  <a:srgbClr val="FF0000"/>
                </a:solidFill>
                <a:latin typeface="Times New Roman" panose="02020603050405020304" pitchFamily="18" charset="0"/>
                <a:cs typeface="Times New Roman" panose="02020603050405020304" pitchFamily="18" charset="0"/>
              </a:rPr>
              <a:t>  - Người ta tìm cách tạo ra tiếng cười cho bệnh nhân để làm gì ?</a:t>
            </a:r>
          </a:p>
        </p:txBody>
      </p:sp>
      <p:sp>
        <p:nvSpPr>
          <p:cNvPr id="10246" name="Text Box 6"/>
          <p:cNvSpPr txBox="1">
            <a:spLocks noChangeArrowheads="1"/>
          </p:cNvSpPr>
          <p:nvPr/>
        </p:nvSpPr>
        <p:spPr bwMode="auto">
          <a:xfrm>
            <a:off x="1456135" y="1137047"/>
            <a:ext cx="6051947" cy="1061829"/>
          </a:xfrm>
          <a:prstGeom prst="rect">
            <a:avLst/>
          </a:prstGeom>
          <a:solidFill>
            <a:schemeClr val="bg1"/>
          </a:solidFill>
          <a:ln w="9525">
            <a:solidFill>
              <a:schemeClr val="bg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2100" b="1">
                <a:latin typeface="Times New Roman" panose="02020603050405020304" pitchFamily="18" charset="0"/>
                <a:cs typeface="Times New Roman" panose="02020603050405020304" pitchFamily="18" charset="0"/>
              </a:rPr>
              <a:t>  * Người ta tìm cách tạo ra tiếng cười cho bệnh nhân để rút ngắn thời gian điều trị bệnh nhân, tiết kiệm tiền cho nhà nước. </a:t>
            </a:r>
          </a:p>
        </p:txBody>
      </p:sp>
      <p:sp>
        <p:nvSpPr>
          <p:cNvPr id="15364" name="Rectangle 1"/>
          <p:cNvSpPr>
            <a:spLocks noChangeArrowheads="1"/>
          </p:cNvSpPr>
          <p:nvPr/>
        </p:nvSpPr>
        <p:spPr bwMode="auto">
          <a:xfrm>
            <a:off x="1543051" y="2224088"/>
            <a:ext cx="5965031"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a:spcBef>
                <a:spcPct val="0"/>
              </a:spcBef>
              <a:buFontTx/>
              <a:buNone/>
            </a:pPr>
            <a:r>
              <a:rPr lang="en-US" altLang="vi-VN" sz="2100" b="1">
                <a:solidFill>
                  <a:srgbClr val="FF0000"/>
                </a:solidFill>
                <a:latin typeface="Times New Roman" panose="02020603050405020304" pitchFamily="18" charset="0"/>
                <a:cs typeface="Times New Roman" panose="02020603050405020304" pitchFamily="18" charset="0"/>
              </a:rPr>
              <a:t>- Trong thực tế em còn thấy những bệnh gì liên quan đến những người không hay cười, luôn cau có hoặc nổi giận?</a:t>
            </a:r>
          </a:p>
        </p:txBody>
      </p:sp>
      <p:sp>
        <p:nvSpPr>
          <p:cNvPr id="15365" name="Rectangle 4"/>
          <p:cNvSpPr>
            <a:spLocks noChangeArrowheads="1"/>
          </p:cNvSpPr>
          <p:nvPr/>
        </p:nvSpPr>
        <p:spPr bwMode="auto">
          <a:xfrm>
            <a:off x="1721644" y="3263504"/>
            <a:ext cx="6000750"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2100" b="1">
                <a:latin typeface="Times New Roman" panose="02020603050405020304" pitchFamily="18" charset="0"/>
                <a:cs typeface="Times New Roman" panose="02020603050405020304" pitchFamily="18" charset="0"/>
              </a:rPr>
              <a:t>- Những bệnh liên quan đến những người không hay cười, luôn cau có hoặc nổi giận: Bệnh trầm cảm, stress</a:t>
            </a:r>
          </a:p>
        </p:txBody>
      </p:sp>
    </p:spTree>
    <p:extLst>
      <p:ext uri="{BB962C8B-B14F-4D97-AF65-F5344CB8AC3E}">
        <p14:creationId xmlns:p14="http://schemas.microsoft.com/office/powerpoint/2010/main" val="37219869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500" fill="hold"/>
                                        <p:tgtEl>
                                          <p:spTgt spid="15362"/>
                                        </p:tgtEl>
                                        <p:attrNameLst>
                                          <p:attrName>ppt_x</p:attrName>
                                        </p:attrNameLst>
                                      </p:cBhvr>
                                      <p:tavLst>
                                        <p:tav tm="0">
                                          <p:val>
                                            <p:strVal val="#ppt_x"/>
                                          </p:val>
                                        </p:tav>
                                        <p:tav tm="100000">
                                          <p:val>
                                            <p:strVal val="#ppt_x"/>
                                          </p:val>
                                        </p:tav>
                                      </p:tavLst>
                                    </p:anim>
                                    <p:anim calcmode="lin" valueType="num">
                                      <p:cBhvr additive="base">
                                        <p:cTn id="8" dur="500" fill="hold"/>
                                        <p:tgtEl>
                                          <p:spTgt spid="1536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6"/>
                                        </p:tgtEl>
                                        <p:attrNameLst>
                                          <p:attrName>style.visibility</p:attrName>
                                        </p:attrNameLst>
                                      </p:cBhvr>
                                      <p:to>
                                        <p:strVal val="visible"/>
                                      </p:to>
                                    </p:set>
                                    <p:anim calcmode="lin" valueType="num">
                                      <p:cBhvr additive="base">
                                        <p:cTn id="13" dur="500" fill="hold"/>
                                        <p:tgtEl>
                                          <p:spTgt spid="10246"/>
                                        </p:tgtEl>
                                        <p:attrNameLst>
                                          <p:attrName>ppt_x</p:attrName>
                                        </p:attrNameLst>
                                      </p:cBhvr>
                                      <p:tavLst>
                                        <p:tav tm="0">
                                          <p:val>
                                            <p:strVal val="#ppt_x"/>
                                          </p:val>
                                        </p:tav>
                                        <p:tav tm="100000">
                                          <p:val>
                                            <p:strVal val="#ppt_x"/>
                                          </p:val>
                                        </p:tav>
                                      </p:tavLst>
                                    </p:anim>
                                    <p:anim calcmode="lin" valueType="num">
                                      <p:cBhvr additive="base">
                                        <p:cTn id="14" dur="500" fill="hold"/>
                                        <p:tgtEl>
                                          <p:spTgt spid="1024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364"/>
                                        </p:tgtEl>
                                        <p:attrNameLst>
                                          <p:attrName>style.visibility</p:attrName>
                                        </p:attrNameLst>
                                      </p:cBhvr>
                                      <p:to>
                                        <p:strVal val="visible"/>
                                      </p:to>
                                    </p:set>
                                    <p:anim calcmode="lin" valueType="num">
                                      <p:cBhvr additive="base">
                                        <p:cTn id="19" dur="500" fill="hold"/>
                                        <p:tgtEl>
                                          <p:spTgt spid="15364"/>
                                        </p:tgtEl>
                                        <p:attrNameLst>
                                          <p:attrName>ppt_x</p:attrName>
                                        </p:attrNameLst>
                                      </p:cBhvr>
                                      <p:tavLst>
                                        <p:tav tm="0">
                                          <p:val>
                                            <p:strVal val="#ppt_x"/>
                                          </p:val>
                                        </p:tav>
                                        <p:tav tm="100000">
                                          <p:val>
                                            <p:strVal val="#ppt_x"/>
                                          </p:val>
                                        </p:tav>
                                      </p:tavLst>
                                    </p:anim>
                                    <p:anim calcmode="lin" valueType="num">
                                      <p:cBhvr additive="base">
                                        <p:cTn id="20" dur="500" fill="hold"/>
                                        <p:tgtEl>
                                          <p:spTgt spid="1536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365"/>
                                        </p:tgtEl>
                                        <p:attrNameLst>
                                          <p:attrName>style.visibility</p:attrName>
                                        </p:attrNameLst>
                                      </p:cBhvr>
                                      <p:to>
                                        <p:strVal val="visible"/>
                                      </p:to>
                                    </p:set>
                                    <p:anim calcmode="lin" valueType="num">
                                      <p:cBhvr additive="base">
                                        <p:cTn id="25" dur="500" fill="hold"/>
                                        <p:tgtEl>
                                          <p:spTgt spid="15365"/>
                                        </p:tgtEl>
                                        <p:attrNameLst>
                                          <p:attrName>ppt_x</p:attrName>
                                        </p:attrNameLst>
                                      </p:cBhvr>
                                      <p:tavLst>
                                        <p:tav tm="0">
                                          <p:val>
                                            <p:strVal val="#ppt_x"/>
                                          </p:val>
                                        </p:tav>
                                        <p:tav tm="100000">
                                          <p:val>
                                            <p:strVal val="#ppt_x"/>
                                          </p:val>
                                        </p:tav>
                                      </p:tavLst>
                                    </p:anim>
                                    <p:anim calcmode="lin" valueType="num">
                                      <p:cBhvr additive="base">
                                        <p:cTn id="26" dur="500" fill="hold"/>
                                        <p:tgtEl>
                                          <p:spTgt spid="1536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0246" grpId="0" animBg="1"/>
      <p:bldP spid="15364" grpId="0"/>
      <p:bldP spid="1536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5"/>
          <p:cNvSpPr txBox="1">
            <a:spLocks noChangeArrowheads="1"/>
          </p:cNvSpPr>
          <p:nvPr/>
        </p:nvSpPr>
        <p:spPr bwMode="auto">
          <a:xfrm>
            <a:off x="1428750" y="285750"/>
            <a:ext cx="6400800" cy="320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2700">
                <a:latin typeface="Times New Roman" panose="02020603050405020304" pitchFamily="18" charset="0"/>
                <a:cs typeface="Times New Roman" panose="02020603050405020304" pitchFamily="18" charset="0"/>
              </a:rPr>
              <a:t> </a:t>
            </a:r>
            <a:r>
              <a:rPr lang="en-US" altLang="en-US" sz="2700" b="1">
                <a:solidFill>
                  <a:srgbClr val="FF0000"/>
                </a:solidFill>
                <a:latin typeface="Times New Roman" panose="02020603050405020304" pitchFamily="18" charset="0"/>
                <a:cs typeface="Times New Roman" panose="02020603050405020304" pitchFamily="18" charset="0"/>
              </a:rPr>
              <a:t>*Em rút ra được điều gì qua bài này ? Hãy chọn ý đúng nhất :</a:t>
            </a:r>
          </a:p>
          <a:p>
            <a:pPr algn="just" eaLnBrk="1" hangingPunct="1">
              <a:spcBef>
                <a:spcPct val="50000"/>
              </a:spcBef>
              <a:buFontTx/>
              <a:buNone/>
            </a:pPr>
            <a:r>
              <a:rPr lang="en-US" altLang="en-US" sz="2700">
                <a:latin typeface="Times New Roman" panose="02020603050405020304" pitchFamily="18" charset="0"/>
                <a:cs typeface="Times New Roman" panose="02020603050405020304" pitchFamily="18" charset="0"/>
              </a:rPr>
              <a:t> </a:t>
            </a:r>
            <a:r>
              <a:rPr lang="en-US" altLang="en-US" sz="2700" b="1">
                <a:latin typeface="Times New Roman" panose="02020603050405020304" pitchFamily="18" charset="0"/>
                <a:cs typeface="Times New Roman" panose="02020603050405020304" pitchFamily="18" charset="0"/>
              </a:rPr>
              <a:t>a) Cần phải cười thật nhiều.</a:t>
            </a:r>
          </a:p>
          <a:p>
            <a:pPr algn="just" eaLnBrk="1" hangingPunct="1">
              <a:spcBef>
                <a:spcPct val="50000"/>
              </a:spcBef>
              <a:buFontTx/>
              <a:buNone/>
            </a:pPr>
            <a:r>
              <a:rPr lang="en-US" altLang="en-US" sz="2700" b="1">
                <a:latin typeface="Times New Roman" panose="02020603050405020304" pitchFamily="18" charset="0"/>
                <a:cs typeface="Times New Roman" panose="02020603050405020304" pitchFamily="18" charset="0"/>
              </a:rPr>
              <a:t> b) Cần biết sống một cách vui vẻ.</a:t>
            </a:r>
          </a:p>
          <a:p>
            <a:pPr algn="just" eaLnBrk="1" hangingPunct="1">
              <a:spcBef>
                <a:spcPct val="50000"/>
              </a:spcBef>
              <a:buFontTx/>
              <a:buNone/>
            </a:pPr>
            <a:r>
              <a:rPr lang="en-US" altLang="en-US" sz="2700" b="1">
                <a:latin typeface="Times New Roman" panose="02020603050405020304" pitchFamily="18" charset="0"/>
                <a:cs typeface="Times New Roman" panose="02020603050405020304" pitchFamily="18" charset="0"/>
              </a:rPr>
              <a:t> c) Nên cười đùa thoải mái trong bệnh viện.</a:t>
            </a:r>
          </a:p>
        </p:txBody>
      </p:sp>
      <p:sp>
        <p:nvSpPr>
          <p:cNvPr id="7" name="Oval 571"/>
          <p:cNvSpPr>
            <a:spLocks noChangeArrowheads="1"/>
          </p:cNvSpPr>
          <p:nvPr/>
        </p:nvSpPr>
        <p:spPr bwMode="auto">
          <a:xfrm>
            <a:off x="1428750" y="1903810"/>
            <a:ext cx="514350" cy="457200"/>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lIns="73846" tIns="36923" rIns="73846" bIns="36923"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3000"/>
          </a:p>
        </p:txBody>
      </p:sp>
    </p:spTree>
    <p:extLst>
      <p:ext uri="{BB962C8B-B14F-4D97-AF65-F5344CB8AC3E}">
        <p14:creationId xmlns:p14="http://schemas.microsoft.com/office/powerpoint/2010/main" val="1564873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4"/>
          <p:cNvSpPr txBox="1">
            <a:spLocks noChangeArrowheads="1"/>
          </p:cNvSpPr>
          <p:nvPr/>
        </p:nvSpPr>
        <p:spPr bwMode="auto">
          <a:xfrm>
            <a:off x="1547813" y="951310"/>
            <a:ext cx="6000750"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en-US" sz="1350">
              <a:latin typeface="Tahoma" panose="020B0604030504040204" pitchFamily="34" charset="0"/>
            </a:endParaRPr>
          </a:p>
        </p:txBody>
      </p:sp>
      <p:sp>
        <p:nvSpPr>
          <p:cNvPr id="54297" name="AutoShape 25"/>
          <p:cNvSpPr>
            <a:spLocks noChangeArrowheads="1"/>
          </p:cNvSpPr>
          <p:nvPr/>
        </p:nvSpPr>
        <p:spPr bwMode="auto">
          <a:xfrm>
            <a:off x="1143000" y="411956"/>
            <a:ext cx="6858000" cy="4125516"/>
          </a:xfrm>
          <a:prstGeom prst="horizontalScroll">
            <a:avLst>
              <a:gd name="adj" fmla="val 12500"/>
            </a:avLst>
          </a:prstGeom>
          <a:solidFill>
            <a:srgbClr val="FFCC99"/>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3300" b="1">
                <a:solidFill>
                  <a:srgbClr val="00B050"/>
                </a:solidFill>
                <a:latin typeface="Times New Roman" panose="02020603050405020304" pitchFamily="18" charset="0"/>
                <a:cs typeface="Times New Roman" panose="02020603050405020304" pitchFamily="18" charset="0"/>
              </a:rPr>
              <a:t>                 </a:t>
            </a:r>
            <a:r>
              <a:rPr lang="en-US" altLang="en-US" sz="3300" b="1" u="sng">
                <a:solidFill>
                  <a:srgbClr val="FF0000"/>
                </a:solidFill>
                <a:latin typeface="Times New Roman" panose="02020603050405020304" pitchFamily="18" charset="0"/>
                <a:cs typeface="Times New Roman" panose="02020603050405020304" pitchFamily="18" charset="0"/>
              </a:rPr>
              <a:t>Nội dung:</a:t>
            </a:r>
            <a:r>
              <a:rPr lang="en-US" altLang="en-US" sz="3300" b="1">
                <a:solidFill>
                  <a:srgbClr val="00B050"/>
                </a:solidFill>
                <a:latin typeface="Times New Roman" panose="02020603050405020304" pitchFamily="18" charset="0"/>
                <a:cs typeface="Times New Roman" panose="02020603050405020304" pitchFamily="18" charset="0"/>
              </a:rPr>
              <a:t> </a:t>
            </a:r>
          </a:p>
          <a:p>
            <a:pPr algn="just" eaLnBrk="1" hangingPunct="1">
              <a:spcBef>
                <a:spcPct val="0"/>
              </a:spcBef>
              <a:buFontTx/>
              <a:buNone/>
            </a:pPr>
            <a:r>
              <a:rPr lang="en-US" altLang="en-US" sz="3300" b="1">
                <a:solidFill>
                  <a:srgbClr val="0000FF"/>
                </a:solidFill>
                <a:latin typeface="Times New Roman" panose="02020603050405020304" pitchFamily="18" charset="0"/>
                <a:cs typeface="Times New Roman" panose="02020603050405020304" pitchFamily="18" charset="0"/>
              </a:rPr>
              <a:t>Tiếng cười mang đến niềm vui cho </a:t>
            </a:r>
          </a:p>
          <a:p>
            <a:pPr algn="just" eaLnBrk="1" hangingPunct="1">
              <a:spcBef>
                <a:spcPct val="0"/>
              </a:spcBef>
              <a:buFontTx/>
              <a:buNone/>
            </a:pPr>
            <a:r>
              <a:rPr lang="en-US" altLang="en-US" sz="3300" b="1">
                <a:solidFill>
                  <a:srgbClr val="0000FF"/>
                </a:solidFill>
                <a:latin typeface="Times New Roman" panose="02020603050405020304" pitchFamily="18" charset="0"/>
                <a:cs typeface="Times New Roman" panose="02020603050405020304" pitchFamily="18" charset="0"/>
              </a:rPr>
              <a:t>cuộc sống, làm cho con người hạnh </a:t>
            </a:r>
          </a:p>
          <a:p>
            <a:pPr algn="just" eaLnBrk="1" hangingPunct="1">
              <a:spcBef>
                <a:spcPct val="0"/>
              </a:spcBef>
              <a:buFontTx/>
              <a:buNone/>
            </a:pPr>
            <a:r>
              <a:rPr lang="en-US" altLang="en-US" sz="3300" b="1">
                <a:solidFill>
                  <a:srgbClr val="0000FF"/>
                </a:solidFill>
                <a:latin typeface="Times New Roman" panose="02020603050405020304" pitchFamily="18" charset="0"/>
                <a:cs typeface="Times New Roman" panose="02020603050405020304" pitchFamily="18" charset="0"/>
              </a:rPr>
              <a:t>phúc, sống lâu.</a:t>
            </a:r>
          </a:p>
        </p:txBody>
      </p:sp>
      <p:sp>
        <p:nvSpPr>
          <p:cNvPr id="17412" name="Text Box 5"/>
          <p:cNvSpPr txBox="1">
            <a:spLocks noChangeArrowheads="1"/>
          </p:cNvSpPr>
          <p:nvPr/>
        </p:nvSpPr>
        <p:spPr bwMode="auto">
          <a:xfrm>
            <a:off x="1828800" y="215503"/>
            <a:ext cx="5035154"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2100" b="1">
                <a:solidFill>
                  <a:srgbClr val="FF0000"/>
                </a:solidFill>
                <a:latin typeface="Times New Roman" panose="02020603050405020304" pitchFamily="18" charset="0"/>
                <a:cs typeface="Times New Roman" panose="02020603050405020304" pitchFamily="18" charset="0"/>
              </a:rPr>
              <a:t>  - Tiếng cười có ý nghĩa như thế nào?</a:t>
            </a:r>
          </a:p>
        </p:txBody>
      </p:sp>
    </p:spTree>
    <p:extLst>
      <p:ext uri="{BB962C8B-B14F-4D97-AF65-F5344CB8AC3E}">
        <p14:creationId xmlns:p14="http://schemas.microsoft.com/office/powerpoint/2010/main" val="2614470118"/>
      </p:ext>
    </p:extLst>
  </p:cSld>
  <p:clrMapOvr>
    <a:masterClrMapping/>
  </p:clrMapOvr>
  <p:transition spd="slow">
    <p:comb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 calcmode="lin" valueType="num">
                                      <p:cBhvr additive="base">
                                        <p:cTn id="7" dur="500" fill="hold"/>
                                        <p:tgtEl>
                                          <p:spTgt spid="17412"/>
                                        </p:tgtEl>
                                        <p:attrNameLst>
                                          <p:attrName>ppt_x</p:attrName>
                                        </p:attrNameLst>
                                      </p:cBhvr>
                                      <p:tavLst>
                                        <p:tav tm="0">
                                          <p:val>
                                            <p:strVal val="#ppt_x"/>
                                          </p:val>
                                        </p:tav>
                                        <p:tav tm="100000">
                                          <p:val>
                                            <p:strVal val="#ppt_x"/>
                                          </p:val>
                                        </p:tav>
                                      </p:tavLst>
                                    </p:anim>
                                    <p:anim calcmode="lin" valueType="num">
                                      <p:cBhvr additive="base">
                                        <p:cTn id="8" dur="500" fill="hold"/>
                                        <p:tgtEl>
                                          <p:spTgt spid="1741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54297"/>
                                        </p:tgtEl>
                                        <p:attrNameLst>
                                          <p:attrName>style.visibility</p:attrName>
                                        </p:attrNameLst>
                                      </p:cBhvr>
                                      <p:to>
                                        <p:strVal val="visible"/>
                                      </p:to>
                                    </p:set>
                                    <p:anim calcmode="discrete" valueType="clr">
                                      <p:cBhvr override="childStyle">
                                        <p:cTn id="13" dur="80"/>
                                        <p:tgtEl>
                                          <p:spTgt spid="54297"/>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54297"/>
                                        </p:tgtEl>
                                        <p:attrNameLst>
                                          <p:attrName>fillcolor</p:attrName>
                                        </p:attrNameLst>
                                      </p:cBhvr>
                                      <p:tavLst>
                                        <p:tav tm="0">
                                          <p:val>
                                            <p:clrVal>
                                              <a:schemeClr val="accent2"/>
                                            </p:clrVal>
                                          </p:val>
                                        </p:tav>
                                        <p:tav tm="50000">
                                          <p:val>
                                            <p:clrVal>
                                              <a:schemeClr val="hlink"/>
                                            </p:clrVal>
                                          </p:val>
                                        </p:tav>
                                      </p:tavLst>
                                    </p:anim>
                                    <p:set>
                                      <p:cBhvr>
                                        <p:cTn id="15" dur="80"/>
                                        <p:tgtEl>
                                          <p:spTgt spid="54297"/>
                                        </p:tgtEl>
                                        <p:attrNameLst>
                                          <p:attrName>fill.type</p:attrName>
                                        </p:attrNameLst>
                                      </p:cBhvr>
                                      <p:to>
                                        <p:strVal val="solid"/>
                                      </p:to>
                                    </p:set>
                                  </p:childTnLst>
                                </p:cTn>
                              </p:par>
                              <p:par>
                                <p:cTn id="16" presetID="2" presetClass="exit" presetSubtype="4" fill="hold" grpId="1" nodeType="withEffect">
                                  <p:stCondLst>
                                    <p:cond delay="0"/>
                                  </p:stCondLst>
                                  <p:childTnLst>
                                    <p:anim calcmode="lin" valueType="num">
                                      <p:cBhvr additive="base">
                                        <p:cTn id="17" dur="500"/>
                                        <p:tgtEl>
                                          <p:spTgt spid="17412"/>
                                        </p:tgtEl>
                                        <p:attrNameLst>
                                          <p:attrName>ppt_x</p:attrName>
                                        </p:attrNameLst>
                                      </p:cBhvr>
                                      <p:tavLst>
                                        <p:tav tm="0">
                                          <p:val>
                                            <p:strVal val="ppt_x"/>
                                          </p:val>
                                        </p:tav>
                                        <p:tav tm="100000">
                                          <p:val>
                                            <p:strVal val="ppt_x"/>
                                          </p:val>
                                        </p:tav>
                                      </p:tavLst>
                                    </p:anim>
                                    <p:anim calcmode="lin" valueType="num">
                                      <p:cBhvr additive="base">
                                        <p:cTn id="18" dur="500"/>
                                        <p:tgtEl>
                                          <p:spTgt spid="17412"/>
                                        </p:tgtEl>
                                        <p:attrNameLst>
                                          <p:attrName>ppt_y</p:attrName>
                                        </p:attrNameLst>
                                      </p:cBhvr>
                                      <p:tavLst>
                                        <p:tav tm="0">
                                          <p:val>
                                            <p:strVal val="ppt_y"/>
                                          </p:val>
                                        </p:tav>
                                        <p:tav tm="100000">
                                          <p:val>
                                            <p:strVal val="1+ppt_h/2"/>
                                          </p:val>
                                        </p:tav>
                                      </p:tavLst>
                                    </p:anim>
                                    <p:set>
                                      <p:cBhvr>
                                        <p:cTn id="19" dur="1" fill="hold">
                                          <p:stCondLst>
                                            <p:cond delay="499"/>
                                          </p:stCondLst>
                                        </p:cTn>
                                        <p:tgtEl>
                                          <p:spTgt spid="174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97" grpId="0" animBg="1"/>
      <p:bldP spid="17412" grpId="0"/>
      <p:bldP spid="17412"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5" descr="gtbrd013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7300" y="57150"/>
            <a:ext cx="657225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Subtitle 2"/>
          <p:cNvSpPr txBox="1">
            <a:spLocks/>
          </p:cNvSpPr>
          <p:nvPr/>
        </p:nvSpPr>
        <p:spPr bwMode="auto">
          <a:xfrm>
            <a:off x="2971801" y="1947862"/>
            <a:ext cx="3717131" cy="1091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buFontTx/>
              <a:buNone/>
            </a:pPr>
            <a:r>
              <a:rPr lang="en-US" altLang="en-US" sz="2700" b="1">
                <a:solidFill>
                  <a:srgbClr val="0000CC"/>
                </a:solidFill>
                <a:latin typeface="Times New Roman" panose="02020603050405020304" pitchFamily="18" charset="0"/>
                <a:cs typeface="Times New Roman" panose="02020603050405020304" pitchFamily="18" charset="0"/>
              </a:rPr>
              <a:t>Luyện đọc lại</a:t>
            </a:r>
          </a:p>
        </p:txBody>
      </p:sp>
    </p:spTree>
    <p:extLst>
      <p:ext uri="{BB962C8B-B14F-4D97-AF65-F5344CB8AC3E}">
        <p14:creationId xmlns:p14="http://schemas.microsoft.com/office/powerpoint/2010/main" val="2157376686"/>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Text Box 6"/>
          <p:cNvSpPr txBox="1">
            <a:spLocks noChangeArrowheads="1"/>
          </p:cNvSpPr>
          <p:nvPr/>
        </p:nvSpPr>
        <p:spPr bwMode="auto">
          <a:xfrm>
            <a:off x="1228725" y="660797"/>
            <a:ext cx="6686550" cy="34624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2700">
                <a:latin typeface="Times New Roman" panose="02020603050405020304" pitchFamily="18" charset="0"/>
                <a:cs typeface="Times New Roman" panose="02020603050405020304" pitchFamily="18" charset="0"/>
              </a:rPr>
              <a:t>    </a:t>
            </a:r>
            <a:r>
              <a:rPr lang="en-US" altLang="en-US" sz="2700" b="1">
                <a:latin typeface="Times New Roman" panose="02020603050405020304" pitchFamily="18" charset="0"/>
                <a:cs typeface="Times New Roman" panose="02020603050405020304" pitchFamily="18" charset="0"/>
              </a:rPr>
              <a:t>Tiếng cười là liều thuốc bổ. Bởi vì khi cười, tốc độ thở của con người lên đến 100 ki-lô-mét một giờ, các cơ mặt được thư giãn thoải mái / và não thì tiết ra một chất làm người ta có cảm giác sảng khoái, thỏa mãn. Ngược lại, khi người ta ở trong trạng thái nổi giận hoặc căm thù, cơ thể sẽ tiết ra một chất làm hẹp mạch máu.</a:t>
            </a:r>
            <a:r>
              <a:rPr lang="en-US" altLang="en-US" sz="3000" b="1">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0756919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342"/>
                                        </p:tgtEl>
                                        <p:attrNameLst>
                                          <p:attrName>style.visibility</p:attrName>
                                        </p:attrNameLst>
                                      </p:cBhvr>
                                      <p:to>
                                        <p:strVal val="visible"/>
                                      </p:to>
                                    </p:set>
                                    <p:animEffect transition="in" filter="checkerboard(across)">
                                      <p:cBhvr>
                                        <p:cTn id="7" dur="500"/>
                                        <p:tgtEl>
                                          <p:spTgt spid="14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Text Box 6"/>
          <p:cNvSpPr txBox="1">
            <a:spLocks noChangeArrowheads="1"/>
          </p:cNvSpPr>
          <p:nvPr/>
        </p:nvSpPr>
        <p:spPr bwMode="auto">
          <a:xfrm>
            <a:off x="1200150" y="742950"/>
            <a:ext cx="6686550" cy="34624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2700">
                <a:latin typeface="Times New Roman" panose="02020603050405020304" pitchFamily="18" charset="0"/>
                <a:cs typeface="Times New Roman" panose="02020603050405020304" pitchFamily="18" charset="0"/>
              </a:rPr>
              <a:t>    </a:t>
            </a:r>
            <a:r>
              <a:rPr lang="en-US" altLang="en-US" sz="2700" b="1">
                <a:latin typeface="Times New Roman" panose="02020603050405020304" pitchFamily="18" charset="0"/>
                <a:cs typeface="Times New Roman" panose="02020603050405020304" pitchFamily="18" charset="0"/>
              </a:rPr>
              <a:t>Tiếng cười là </a:t>
            </a:r>
            <a:r>
              <a:rPr lang="en-US" altLang="en-US" sz="2700" b="1">
                <a:solidFill>
                  <a:srgbClr val="C00000"/>
                </a:solidFill>
                <a:latin typeface="Times New Roman" panose="02020603050405020304" pitchFamily="18" charset="0"/>
                <a:cs typeface="Times New Roman" panose="02020603050405020304" pitchFamily="18" charset="0"/>
              </a:rPr>
              <a:t>liều thuốc bổ</a:t>
            </a:r>
            <a:r>
              <a:rPr lang="en-US" altLang="en-US" sz="2700" b="1">
                <a:latin typeface="Times New Roman" panose="02020603050405020304" pitchFamily="18" charset="0"/>
                <a:cs typeface="Times New Roman" panose="02020603050405020304" pitchFamily="18" charset="0"/>
              </a:rPr>
              <a:t>. Bởi vì khi cười, tốc độ thở của con người lên đến </a:t>
            </a:r>
            <a:r>
              <a:rPr lang="en-US" altLang="en-US" sz="2700" b="1">
                <a:solidFill>
                  <a:srgbClr val="C00000"/>
                </a:solidFill>
                <a:latin typeface="Times New Roman" panose="02020603050405020304" pitchFamily="18" charset="0"/>
                <a:cs typeface="Times New Roman" panose="02020603050405020304" pitchFamily="18" charset="0"/>
              </a:rPr>
              <a:t>100 ki-lô-mét một giờ, </a:t>
            </a:r>
            <a:r>
              <a:rPr lang="en-US" altLang="en-US" sz="2700" b="1">
                <a:latin typeface="Times New Roman" panose="02020603050405020304" pitchFamily="18" charset="0"/>
                <a:cs typeface="Times New Roman" panose="02020603050405020304" pitchFamily="18" charset="0"/>
              </a:rPr>
              <a:t>các cơ mặt được </a:t>
            </a:r>
            <a:r>
              <a:rPr lang="en-US" altLang="en-US" sz="2700" b="1">
                <a:solidFill>
                  <a:srgbClr val="C00000"/>
                </a:solidFill>
                <a:latin typeface="Times New Roman" panose="02020603050405020304" pitchFamily="18" charset="0"/>
                <a:cs typeface="Times New Roman" panose="02020603050405020304" pitchFamily="18" charset="0"/>
              </a:rPr>
              <a:t>thư giãn thoải mái </a:t>
            </a:r>
            <a:r>
              <a:rPr lang="en-US" altLang="en-US" sz="2700" b="1">
                <a:latin typeface="Times New Roman" panose="02020603050405020304" pitchFamily="18" charset="0"/>
                <a:cs typeface="Times New Roman" panose="02020603050405020304" pitchFamily="18" charset="0"/>
              </a:rPr>
              <a:t>/ và não thì tiết ra một chất làm người ta có cảm giác </a:t>
            </a:r>
            <a:r>
              <a:rPr lang="en-US" altLang="en-US" sz="2700" b="1">
                <a:solidFill>
                  <a:srgbClr val="C00000"/>
                </a:solidFill>
                <a:latin typeface="Times New Roman" panose="02020603050405020304" pitchFamily="18" charset="0"/>
                <a:cs typeface="Times New Roman" panose="02020603050405020304" pitchFamily="18" charset="0"/>
              </a:rPr>
              <a:t>sảng khoái, thỏa mãn. </a:t>
            </a:r>
            <a:r>
              <a:rPr lang="en-US" altLang="en-US" sz="2700" b="1">
                <a:latin typeface="Times New Roman" panose="02020603050405020304" pitchFamily="18" charset="0"/>
                <a:cs typeface="Times New Roman" panose="02020603050405020304" pitchFamily="18" charset="0"/>
              </a:rPr>
              <a:t>Ngược lại, khi người ta ở trong trạng thái </a:t>
            </a:r>
            <a:r>
              <a:rPr lang="en-US" altLang="en-US" sz="2700" b="1">
                <a:solidFill>
                  <a:srgbClr val="C00000"/>
                </a:solidFill>
                <a:latin typeface="Times New Roman" panose="02020603050405020304" pitchFamily="18" charset="0"/>
                <a:cs typeface="Times New Roman" panose="02020603050405020304" pitchFamily="18" charset="0"/>
              </a:rPr>
              <a:t>nổi giận </a:t>
            </a:r>
            <a:r>
              <a:rPr lang="en-US" altLang="en-US" sz="2700" b="1">
                <a:latin typeface="Times New Roman" panose="02020603050405020304" pitchFamily="18" charset="0"/>
                <a:cs typeface="Times New Roman" panose="02020603050405020304" pitchFamily="18" charset="0"/>
              </a:rPr>
              <a:t>hoặc </a:t>
            </a:r>
            <a:r>
              <a:rPr lang="en-US" altLang="en-US" sz="2700" b="1">
                <a:solidFill>
                  <a:srgbClr val="C00000"/>
                </a:solidFill>
                <a:latin typeface="Times New Roman" panose="02020603050405020304" pitchFamily="18" charset="0"/>
                <a:cs typeface="Times New Roman" panose="02020603050405020304" pitchFamily="18" charset="0"/>
              </a:rPr>
              <a:t>căm thù, </a:t>
            </a:r>
            <a:r>
              <a:rPr lang="en-US" altLang="en-US" sz="2700" b="1">
                <a:latin typeface="Times New Roman" panose="02020603050405020304" pitchFamily="18" charset="0"/>
                <a:cs typeface="Times New Roman" panose="02020603050405020304" pitchFamily="18" charset="0"/>
              </a:rPr>
              <a:t>cơ thể sẽ tiết ra một chất làm </a:t>
            </a:r>
            <a:r>
              <a:rPr lang="en-US" altLang="en-US" sz="2700" b="1">
                <a:solidFill>
                  <a:srgbClr val="C00000"/>
                </a:solidFill>
                <a:latin typeface="Times New Roman" panose="02020603050405020304" pitchFamily="18" charset="0"/>
                <a:cs typeface="Times New Roman" panose="02020603050405020304" pitchFamily="18" charset="0"/>
              </a:rPr>
              <a:t>hẹp mạch máu.</a:t>
            </a:r>
            <a:r>
              <a:rPr lang="en-US" altLang="en-US" sz="3000" b="1">
                <a:solidFill>
                  <a:srgbClr val="C0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847378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342"/>
                                        </p:tgtEl>
                                        <p:attrNameLst>
                                          <p:attrName>style.visibility</p:attrName>
                                        </p:attrNameLst>
                                      </p:cBhvr>
                                      <p:to>
                                        <p:strVal val="visible"/>
                                      </p:to>
                                    </p:set>
                                    <p:animEffect transition="in" filter="checkerboard(across)">
                                      <p:cBhvr>
                                        <p:cTn id="7" dur="500"/>
                                        <p:tgtEl>
                                          <p:spTgt spid="14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25">
            <a:extLst>
              <a:ext uri="{FF2B5EF4-FFF2-40B4-BE49-F238E27FC236}">
                <a16:creationId xmlns:a16="http://schemas.microsoft.com/office/drawing/2014/main" id="{FFCABB1B-4CFD-4C7B-AC3B-A14D57D359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599" y="3333750"/>
            <a:ext cx="2322258" cy="1352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1">
            <a:extLst>
              <a:ext uri="{FF2B5EF4-FFF2-40B4-BE49-F238E27FC236}">
                <a16:creationId xmlns:a16="http://schemas.microsoft.com/office/drawing/2014/main" id="{B15B4C9C-0E46-44D0-822F-009827D61B2C}"/>
              </a:ext>
            </a:extLst>
          </p:cNvPr>
          <p:cNvSpPr txBox="1">
            <a:spLocks noChangeArrowheads="1"/>
          </p:cNvSpPr>
          <p:nvPr/>
        </p:nvSpPr>
        <p:spPr bwMode="auto">
          <a:xfrm>
            <a:off x="4086689" y="3880209"/>
            <a:ext cx="1512168" cy="259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5607" tIns="17804" rIns="35607" bIns="1780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454" b="1" dirty="0" err="1">
                <a:latin typeface="Times New Roman" panose="02020603050405020304" pitchFamily="18" charset="0"/>
                <a:cs typeface="Arial" panose="020B0604020202020204" pitchFamily="34" charset="0"/>
              </a:rPr>
              <a:t>Trang</a:t>
            </a:r>
            <a:r>
              <a:rPr lang="en-US" altLang="en-US" sz="1454" b="1" dirty="0">
                <a:latin typeface="Times New Roman" panose="02020603050405020304" pitchFamily="18" charset="0"/>
                <a:cs typeface="Arial" panose="020B0604020202020204" pitchFamily="34" charset="0"/>
              </a:rPr>
              <a:t> </a:t>
            </a:r>
          </a:p>
        </p:txBody>
      </p:sp>
      <p:sp>
        <p:nvSpPr>
          <p:cNvPr id="5122" name="Text Box 8" descr="Thu Dong Nam 50">
            <a:extLst>
              <a:ext uri="{FF2B5EF4-FFF2-40B4-BE49-F238E27FC236}">
                <a16:creationId xmlns:a16="http://schemas.microsoft.com/office/drawing/2014/main" id="{CD076065-769B-40DA-B45B-C31D22A48968}"/>
              </a:ext>
            </a:extLst>
          </p:cNvPr>
          <p:cNvSpPr txBox="1">
            <a:spLocks noChangeArrowheads="1"/>
          </p:cNvSpPr>
          <p:nvPr/>
        </p:nvSpPr>
        <p:spPr bwMode="auto">
          <a:xfrm>
            <a:off x="1412649" y="249493"/>
            <a:ext cx="6291699" cy="1095348"/>
          </a:xfrm>
          <a:prstGeom prst="rect">
            <a:avLst/>
          </a:prstGeom>
          <a:noFill/>
          <a:ln>
            <a:noFill/>
          </a:ln>
          <a:effectLst>
            <a:prstShdw prst="shdw17" dist="17961" dir="2700000">
              <a:srgbClr val="999999"/>
            </a:prstShdw>
          </a:effectLst>
        </p:spPr>
        <p:txBody>
          <a:bodyPr wrap="square" lIns="35607" tIns="17804" rIns="35607" bIns="17804">
            <a:spAutoFit/>
          </a:bodyPr>
          <a:lstStyle>
            <a:lvl1pPr>
              <a:spcBef>
                <a:spcPct val="20000"/>
              </a:spcBef>
              <a:buChar char="•"/>
              <a:defRPr sz="3200">
                <a:solidFill>
                  <a:schemeClr val="tx1"/>
                </a:solidFill>
                <a:latin typeface="Verdana" panose="020B0604030504040204" pitchFamily="34" charset="0"/>
                <a:cs typeface="Arial" panose="020B0604020202020204" pitchFamily="34" charset="0"/>
              </a:defRPr>
            </a:lvl1pPr>
            <a:lvl2pPr marL="742950" indent="-285750">
              <a:spcBef>
                <a:spcPct val="20000"/>
              </a:spcBef>
              <a:buChar char="–"/>
              <a:defRPr sz="2800">
                <a:solidFill>
                  <a:schemeClr val="tx1"/>
                </a:solidFill>
                <a:latin typeface="Verdana" panose="020B0604030504040204" pitchFamily="34" charset="0"/>
                <a:cs typeface="Arial" panose="020B0604020202020204" pitchFamily="34" charset="0"/>
              </a:defRPr>
            </a:lvl2pPr>
            <a:lvl3pPr marL="1143000" indent="-228600">
              <a:spcBef>
                <a:spcPct val="20000"/>
              </a:spcBef>
              <a:buChar char="•"/>
              <a:defRPr sz="2400">
                <a:solidFill>
                  <a:schemeClr val="tx1"/>
                </a:solidFill>
                <a:latin typeface="Verdana" panose="020B0604030504040204" pitchFamily="34" charset="0"/>
                <a:cs typeface="Arial" panose="020B0604020202020204" pitchFamily="34" charset="0"/>
              </a:defRPr>
            </a:lvl3pPr>
            <a:lvl4pPr marL="1600200" indent="-228600">
              <a:spcBef>
                <a:spcPct val="20000"/>
              </a:spcBef>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Verdana" panose="020B0604030504040204" pitchFamily="34" charset="0"/>
                <a:cs typeface="Arial" panose="020B0604020202020204" pitchFamily="34" charset="0"/>
              </a:defRPr>
            </a:lvl9pPr>
          </a:lstStyle>
          <a:p>
            <a:pPr algn="ctr">
              <a:spcBef>
                <a:spcPct val="50000"/>
              </a:spcBef>
              <a:buFontTx/>
              <a:buNone/>
              <a:defRPr/>
            </a:pPr>
            <a:r>
              <a:rPr lang="en-US" altLang="vi-VN" sz="2400" b="1" dirty="0" err="1">
                <a:solidFill>
                  <a:schemeClr val="accent6">
                    <a:lumMod val="10000"/>
                  </a:schemeClr>
                </a:solidFill>
                <a:latin typeface="Times New Roman" panose="02020603050405020304" pitchFamily="18" charset="0"/>
                <a:cs typeface="Times New Roman" panose="02020603050405020304" pitchFamily="18" charset="0"/>
              </a:rPr>
              <a:t>Thứ</a:t>
            </a:r>
            <a:r>
              <a:rPr lang="en-US" altLang="vi-VN" sz="2400" b="1" dirty="0">
                <a:solidFill>
                  <a:schemeClr val="accent6">
                    <a:lumMod val="10000"/>
                  </a:schemeClr>
                </a:solidFill>
                <a:latin typeface="Times New Roman" panose="02020603050405020304" pitchFamily="18" charset="0"/>
                <a:cs typeface="Times New Roman" panose="02020603050405020304" pitchFamily="18" charset="0"/>
              </a:rPr>
              <a:t> </a:t>
            </a:r>
            <a:r>
              <a:rPr lang="en-US" altLang="vi-VN" sz="2400" b="1" dirty="0" err="1">
                <a:solidFill>
                  <a:schemeClr val="accent6">
                    <a:lumMod val="10000"/>
                  </a:schemeClr>
                </a:solidFill>
                <a:latin typeface="Times New Roman" panose="02020603050405020304" pitchFamily="18" charset="0"/>
                <a:cs typeface="Times New Roman" panose="02020603050405020304" pitchFamily="18" charset="0"/>
              </a:rPr>
              <a:t>Tư</a:t>
            </a:r>
            <a:r>
              <a:rPr lang="en-US" altLang="vi-VN" sz="2400" b="1" dirty="0">
                <a:solidFill>
                  <a:schemeClr val="accent6">
                    <a:lumMod val="10000"/>
                  </a:schemeClr>
                </a:solidFill>
                <a:latin typeface="Times New Roman" panose="02020603050405020304" pitchFamily="18" charset="0"/>
                <a:cs typeface="Times New Roman" panose="02020603050405020304" pitchFamily="18" charset="0"/>
              </a:rPr>
              <a:t> </a:t>
            </a:r>
            <a:r>
              <a:rPr lang="en-US" altLang="vi-VN" sz="2400" b="1" dirty="0" err="1">
                <a:solidFill>
                  <a:schemeClr val="accent6">
                    <a:lumMod val="10000"/>
                  </a:schemeClr>
                </a:solidFill>
                <a:latin typeface="Times New Roman" panose="02020603050405020304" pitchFamily="18" charset="0"/>
                <a:cs typeface="Times New Roman" panose="02020603050405020304" pitchFamily="18" charset="0"/>
              </a:rPr>
              <a:t>ngày</a:t>
            </a:r>
            <a:r>
              <a:rPr lang="en-US" altLang="vi-VN" sz="2400" b="1" dirty="0">
                <a:solidFill>
                  <a:schemeClr val="accent6">
                    <a:lumMod val="10000"/>
                  </a:schemeClr>
                </a:solidFill>
                <a:latin typeface="Times New Roman" panose="02020603050405020304" pitchFamily="18" charset="0"/>
                <a:cs typeface="Times New Roman" panose="02020603050405020304" pitchFamily="18" charset="0"/>
              </a:rPr>
              <a:t> 10 </a:t>
            </a:r>
            <a:r>
              <a:rPr lang="en-US" altLang="vi-VN" sz="2400" b="1" dirty="0" err="1">
                <a:solidFill>
                  <a:schemeClr val="accent6">
                    <a:lumMod val="10000"/>
                  </a:schemeClr>
                </a:solidFill>
                <a:latin typeface="Times New Roman" panose="02020603050405020304" pitchFamily="18" charset="0"/>
                <a:cs typeface="Times New Roman" panose="02020603050405020304" pitchFamily="18" charset="0"/>
              </a:rPr>
              <a:t>tháng</a:t>
            </a:r>
            <a:r>
              <a:rPr lang="en-US" altLang="vi-VN" sz="2400" b="1" dirty="0">
                <a:solidFill>
                  <a:schemeClr val="accent6">
                    <a:lumMod val="10000"/>
                  </a:schemeClr>
                </a:solidFill>
                <a:latin typeface="Times New Roman" panose="02020603050405020304" pitchFamily="18" charset="0"/>
                <a:cs typeface="Times New Roman" panose="02020603050405020304" pitchFamily="18" charset="0"/>
              </a:rPr>
              <a:t> 5 </a:t>
            </a:r>
            <a:r>
              <a:rPr lang="en-US" altLang="vi-VN" sz="2400" b="1" dirty="0" err="1">
                <a:solidFill>
                  <a:schemeClr val="accent6">
                    <a:lumMod val="10000"/>
                  </a:schemeClr>
                </a:solidFill>
                <a:latin typeface="Times New Roman" panose="02020603050405020304" pitchFamily="18" charset="0"/>
                <a:cs typeface="Times New Roman" panose="02020603050405020304" pitchFamily="18" charset="0"/>
              </a:rPr>
              <a:t>năm</a:t>
            </a:r>
            <a:r>
              <a:rPr lang="en-US" altLang="vi-VN" sz="2400" b="1" dirty="0">
                <a:solidFill>
                  <a:schemeClr val="accent6">
                    <a:lumMod val="10000"/>
                  </a:schemeClr>
                </a:solidFill>
                <a:latin typeface="Times New Roman" panose="02020603050405020304" pitchFamily="18" charset="0"/>
                <a:cs typeface="Times New Roman" panose="02020603050405020304" pitchFamily="18" charset="0"/>
              </a:rPr>
              <a:t> 2023</a:t>
            </a:r>
            <a:endParaRPr lang="en-US" altLang="vi-VN" sz="2400" b="1" u="sng" dirty="0">
              <a:solidFill>
                <a:schemeClr val="accent6">
                  <a:lumMod val="10000"/>
                </a:schemeClr>
              </a:solidFill>
              <a:latin typeface="Times New Roman" panose="02020603050405020304" pitchFamily="18" charset="0"/>
              <a:cs typeface="Times New Roman" panose="02020603050405020304" pitchFamily="18" charset="0"/>
            </a:endParaRPr>
          </a:p>
          <a:p>
            <a:pPr algn="ctr">
              <a:buFontTx/>
              <a:buNone/>
              <a:defRPr/>
            </a:pPr>
            <a:endParaRPr lang="en-US" sz="1661" b="1" kern="10" dirty="0">
              <a:ln w="9525">
                <a:solidFill>
                  <a:srgbClr val="FF00FF"/>
                </a:solidFill>
                <a:round/>
                <a:headEnd/>
                <a:tailEnd/>
              </a:ln>
              <a:solidFill>
                <a:srgbClr val="FF0000"/>
              </a:solidFill>
              <a:effectLst>
                <a:outerShdw dist="45791" dir="2021404" algn="ctr" rotWithShape="0">
                  <a:srgbClr val="B2B2B2">
                    <a:alpha val="79999"/>
                  </a:srgbClr>
                </a:outerShdw>
              </a:effectLst>
              <a:cs typeface="Times New Roman" panose="02020603050405020304" pitchFamily="18" charset="0"/>
            </a:endParaRPr>
          </a:p>
          <a:p>
            <a:pPr algn="ctr">
              <a:spcBef>
                <a:spcPct val="50000"/>
              </a:spcBef>
              <a:buFontTx/>
              <a:buNone/>
              <a:defRPr/>
            </a:pPr>
            <a:endParaRPr lang="en-US" altLang="vi-VN" sz="1661" b="1" dirty="0">
              <a:solidFill>
                <a:schemeClr val="accent6">
                  <a:lumMod val="10000"/>
                </a:schemeClr>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3087840" y="1348802"/>
            <a:ext cx="2699778" cy="584775"/>
          </a:xfrm>
          <a:prstGeom prst="rect">
            <a:avLst/>
          </a:prstGeom>
          <a:noFill/>
        </p:spPr>
        <p:txBody>
          <a:bodyPr wrap="none">
            <a:spAutoFit/>
          </a:bodyPr>
          <a:lstStyle/>
          <a:p>
            <a:pPr algn="ctr">
              <a:defRPr/>
            </a:pPr>
            <a:r>
              <a:rPr lang="en-US" altLang="zh-CN" sz="3200" b="1" dirty="0">
                <a:ln w="1905"/>
                <a:solidFill>
                  <a:schemeClr val="bg2">
                    <a:lumMod val="50000"/>
                  </a:schemeClr>
                </a:solidFill>
                <a:effectLst>
                  <a:innerShdw blurRad="69850" dist="43180" dir="5400000">
                    <a:srgbClr val="000000">
                      <a:alpha val="65000"/>
                    </a:srgbClr>
                  </a:innerShdw>
                </a:effectLst>
                <a:latin typeface="Utm aw"/>
                <a:ea typeface=".黑体-日本语" panose="02000500000000000000" pitchFamily="2" charset="-122"/>
                <a:cs typeface=".黑体-日本语" panose="02000500000000000000" pitchFamily="2" charset="-122"/>
                <a:sym typeface="+mn-lt"/>
              </a:rPr>
              <a:t>KHỞI ĐỘNG </a:t>
            </a:r>
          </a:p>
        </p:txBody>
      </p:sp>
    </p:spTree>
    <p:extLst>
      <p:ext uri="{BB962C8B-B14F-4D97-AF65-F5344CB8AC3E}">
        <p14:creationId xmlns:p14="http://schemas.microsoft.com/office/powerpoint/2010/main" val="36774999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ppt_x"/>
                                          </p:val>
                                        </p:tav>
                                        <p:tav tm="100000">
                                          <p:val>
                                            <p:strVal val="#ppt_x"/>
                                          </p:val>
                                        </p:tav>
                                      </p:tavLst>
                                    </p:anim>
                                    <p:anim calcmode="lin" valueType="num">
                                      <p:cBhvr additive="base">
                                        <p:cTn id="8"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8" name="WordArt 8"/>
          <p:cNvSpPr>
            <a:spLocks noChangeArrowheads="1" noChangeShapeType="1" noTextEdit="1"/>
          </p:cNvSpPr>
          <p:nvPr/>
        </p:nvSpPr>
        <p:spPr bwMode="auto">
          <a:xfrm>
            <a:off x="2628900" y="400050"/>
            <a:ext cx="3371850" cy="1485900"/>
          </a:xfrm>
          <a:prstGeom prst="rect">
            <a:avLst/>
          </a:prstGeom>
        </p:spPr>
        <p:txBody>
          <a:bodyPr wrap="none" fromWordArt="1">
            <a:prstTxWarp prst="textPlain">
              <a:avLst>
                <a:gd name="adj" fmla="val 50000"/>
              </a:avLst>
            </a:prstTxWarp>
          </a:bodyPr>
          <a:lstStyle/>
          <a:p>
            <a:pPr algn="ctr"/>
            <a:r>
              <a:rPr lang="en-US" sz="27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Dặn dò</a:t>
            </a:r>
          </a:p>
        </p:txBody>
      </p:sp>
      <p:sp>
        <p:nvSpPr>
          <p:cNvPr id="23555" name="Rectangle 1"/>
          <p:cNvSpPr>
            <a:spLocks noChangeArrowheads="1"/>
          </p:cNvSpPr>
          <p:nvPr/>
        </p:nvSpPr>
        <p:spPr bwMode="auto">
          <a:xfrm>
            <a:off x="1943100" y="1885950"/>
            <a:ext cx="5543550"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a:spcBef>
                <a:spcPct val="0"/>
              </a:spcBef>
              <a:buFontTx/>
              <a:buNone/>
            </a:pPr>
            <a:r>
              <a:rPr lang="en-US" altLang="en-US" sz="2100">
                <a:solidFill>
                  <a:srgbClr val="000000"/>
                </a:solidFill>
                <a:latin typeface="Times New Roman" panose="02020603050405020304" pitchFamily="18" charset="0"/>
              </a:rPr>
              <a:t>- Luyện đọc lại bài nhiều lần và trả lời các câu hỏi cuối bài.</a:t>
            </a:r>
          </a:p>
          <a:p>
            <a:pPr algn="just">
              <a:spcBef>
                <a:spcPct val="0"/>
              </a:spcBef>
              <a:buFontTx/>
              <a:buNone/>
            </a:pPr>
            <a:r>
              <a:rPr lang="vi-VN" altLang="en-US" sz="2100">
                <a:solidFill>
                  <a:srgbClr val="000000"/>
                </a:solidFill>
                <a:latin typeface="Times New Roman" panose="02020603050405020304" pitchFamily="18" charset="0"/>
              </a:rPr>
              <a:t>- </a:t>
            </a:r>
            <a:r>
              <a:rPr lang="en-US" altLang="en-US" sz="2100">
                <a:solidFill>
                  <a:srgbClr val="000000"/>
                </a:solidFill>
                <a:latin typeface="Times New Roman" panose="02020603050405020304" pitchFamily="18" charset="0"/>
              </a:rPr>
              <a:t>Chuẩn bị bài</a:t>
            </a:r>
            <a:r>
              <a:rPr lang="vi-VN" altLang="en-US" sz="2100">
                <a:solidFill>
                  <a:srgbClr val="000000"/>
                </a:solidFill>
                <a:latin typeface="Times New Roman" panose="02020603050405020304" pitchFamily="18" charset="0"/>
              </a:rPr>
              <a:t>: </a:t>
            </a:r>
            <a:r>
              <a:rPr lang="en-US" altLang="en-US" sz="2100" i="1">
                <a:solidFill>
                  <a:srgbClr val="000000"/>
                </a:solidFill>
                <a:latin typeface="Times New Roman" panose="02020603050405020304" pitchFamily="18" charset="0"/>
              </a:rPr>
              <a:t>Ăn “mầm đá”</a:t>
            </a:r>
          </a:p>
        </p:txBody>
      </p:sp>
    </p:spTree>
    <p:extLst>
      <p:ext uri="{BB962C8B-B14F-4D97-AF65-F5344CB8AC3E}">
        <p14:creationId xmlns:p14="http://schemas.microsoft.com/office/powerpoint/2010/main" val="166058939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10248"/>
                                        </p:tgtEl>
                                        <p:attrNameLst>
                                          <p:attrName>style.visibility</p:attrName>
                                        </p:attrNameLst>
                                      </p:cBhvr>
                                      <p:to>
                                        <p:strVal val="visible"/>
                                      </p:to>
                                    </p:set>
                                    <p:anim calcmode="lin" valueType="num">
                                      <p:cBhvr>
                                        <p:cTn id="7" dur="1000" fill="hold"/>
                                        <p:tgtEl>
                                          <p:spTgt spid="10248"/>
                                        </p:tgtEl>
                                        <p:attrNameLst>
                                          <p:attrName>ppt_w</p:attrName>
                                        </p:attrNameLst>
                                      </p:cBhvr>
                                      <p:tavLst>
                                        <p:tav tm="0">
                                          <p:val>
                                            <p:strVal val="#ppt_w+.3"/>
                                          </p:val>
                                        </p:tav>
                                        <p:tav tm="100000">
                                          <p:val>
                                            <p:strVal val="#ppt_w"/>
                                          </p:val>
                                        </p:tav>
                                      </p:tavLst>
                                    </p:anim>
                                    <p:anim calcmode="lin" valueType="num">
                                      <p:cBhvr>
                                        <p:cTn id="8" dur="1000" fill="hold"/>
                                        <p:tgtEl>
                                          <p:spTgt spid="10248"/>
                                        </p:tgtEl>
                                        <p:attrNameLst>
                                          <p:attrName>ppt_h</p:attrName>
                                        </p:attrNameLst>
                                      </p:cBhvr>
                                      <p:tavLst>
                                        <p:tav tm="0">
                                          <p:val>
                                            <p:strVal val="#ppt_h"/>
                                          </p:val>
                                        </p:tav>
                                        <p:tav tm="100000">
                                          <p:val>
                                            <p:strVal val="#ppt_h"/>
                                          </p:val>
                                        </p:tav>
                                      </p:tavLst>
                                    </p:anim>
                                    <p:animEffect transition="in" filter="fade">
                                      <p:cBhvr>
                                        <p:cTn id="9" dur="1000"/>
                                        <p:tgtEl>
                                          <p:spTgt spid="10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4" descr="pháo hoa"/>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38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5" name="Picture 5" descr="pháo hoa"/>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6477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6" name="Picture 6" descr="pháo hoa"/>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0"/>
            <a:ext cx="1562100"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3797" name="Group 8"/>
          <p:cNvGrpSpPr>
            <a:grpSpLocks noChangeAspect="1"/>
          </p:cNvGrpSpPr>
          <p:nvPr/>
        </p:nvGrpSpPr>
        <p:grpSpPr bwMode="auto">
          <a:xfrm>
            <a:off x="1676400" y="457200"/>
            <a:ext cx="2514600" cy="3592116"/>
            <a:chOff x="2527" y="6427"/>
            <a:chExt cx="11443" cy="8645"/>
          </a:xfrm>
        </p:grpSpPr>
        <p:sp>
          <p:nvSpPr>
            <p:cNvPr id="33800" name="AutoShape 9"/>
            <p:cNvSpPr>
              <a:spLocks noChangeAspect="1" noChangeArrowheads="1"/>
            </p:cNvSpPr>
            <p:nvPr/>
          </p:nvSpPr>
          <p:spPr bwMode="auto">
            <a:xfrm>
              <a:off x="2527" y="6427"/>
              <a:ext cx="11443" cy="8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vi-VN">
                <a:cs typeface="Arial" charset="0"/>
              </a:endParaRPr>
            </a:p>
          </p:txBody>
        </p:sp>
        <p:grpSp>
          <p:nvGrpSpPr>
            <p:cNvPr id="33801" name="Group 10"/>
            <p:cNvGrpSpPr>
              <a:grpSpLocks/>
            </p:cNvGrpSpPr>
            <p:nvPr/>
          </p:nvGrpSpPr>
          <p:grpSpPr bwMode="auto">
            <a:xfrm>
              <a:off x="2535" y="6428"/>
              <a:ext cx="11435" cy="8124"/>
              <a:chOff x="2535" y="6428"/>
              <a:chExt cx="11435" cy="8124"/>
            </a:xfrm>
          </p:grpSpPr>
          <p:sp>
            <p:nvSpPr>
              <p:cNvPr id="33802" name="AutoShape 11"/>
              <p:cNvSpPr>
                <a:spLocks noChangeArrowheads="1"/>
              </p:cNvSpPr>
              <p:nvPr/>
            </p:nvSpPr>
            <p:spPr bwMode="auto">
              <a:xfrm>
                <a:off x="11735" y="12709"/>
                <a:ext cx="528" cy="537"/>
              </a:xfrm>
              <a:prstGeom prst="irregularSeal1">
                <a:avLst/>
              </a:prstGeom>
              <a:gradFill rotWithShape="1">
                <a:gsLst>
                  <a:gs pos="0">
                    <a:srgbClr val="E6F8A6">
                      <a:alpha val="62000"/>
                    </a:srgbClr>
                  </a:gs>
                  <a:gs pos="100000">
                    <a:srgbClr val="FF0066"/>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58522" tIns="29261" rIns="58522" bIns="29261" anchor="ctr"/>
              <a:lstStyle/>
              <a:p>
                <a:pPr algn="ctr" eaLnBrk="1" hangingPunct="1"/>
                <a:endParaRPr lang="vi-VN">
                  <a:cs typeface="Arial" charset="0"/>
                </a:endParaRPr>
              </a:p>
            </p:txBody>
          </p:sp>
          <p:sp>
            <p:nvSpPr>
              <p:cNvPr id="207884" name="AutoShape 12"/>
              <p:cNvSpPr>
                <a:spLocks noChangeArrowheads="1"/>
              </p:cNvSpPr>
              <p:nvPr/>
            </p:nvSpPr>
            <p:spPr bwMode="auto">
              <a:xfrm>
                <a:off x="2599" y="9413"/>
                <a:ext cx="665" cy="817"/>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lIns="58522" tIns="29261" rIns="58522" bIns="29261" anchor="ctr"/>
              <a:lstStyle/>
              <a:p>
                <a:pPr algn="ctr" eaLnBrk="1" hangingPunct="1">
                  <a:defRPr/>
                </a:pPr>
                <a:endParaRPr lang="vi-VN">
                  <a:cs typeface="Arial" charset="0"/>
                </a:endParaRPr>
              </a:p>
            </p:txBody>
          </p:sp>
          <p:sp>
            <p:nvSpPr>
              <p:cNvPr id="33804" name="AutoShape 13"/>
              <p:cNvSpPr>
                <a:spLocks noChangeArrowheads="1"/>
              </p:cNvSpPr>
              <p:nvPr/>
            </p:nvSpPr>
            <p:spPr bwMode="auto">
              <a:xfrm>
                <a:off x="11701" y="8074"/>
                <a:ext cx="615" cy="538"/>
              </a:xfrm>
              <a:prstGeom prst="irregularSeal2">
                <a:avLst/>
              </a:prstGeom>
              <a:gradFill rotWithShape="1">
                <a:gsLst>
                  <a:gs pos="0">
                    <a:srgbClr val="FCA2B1">
                      <a:alpha val="87999"/>
                    </a:srgbClr>
                  </a:gs>
                  <a:gs pos="100000">
                    <a:srgbClr val="FF0000">
                      <a:alpha val="57999"/>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58522" tIns="29261" rIns="58522" bIns="29261" anchor="ctr"/>
              <a:lstStyle/>
              <a:p>
                <a:pPr algn="ctr" eaLnBrk="1" hangingPunct="1"/>
                <a:endParaRPr lang="vi-VN">
                  <a:cs typeface="Arial" charset="0"/>
                </a:endParaRPr>
              </a:p>
            </p:txBody>
          </p:sp>
          <p:sp>
            <p:nvSpPr>
              <p:cNvPr id="33805" name="AutoShape 14"/>
              <p:cNvSpPr>
                <a:spLocks noChangeArrowheads="1"/>
              </p:cNvSpPr>
              <p:nvPr/>
            </p:nvSpPr>
            <p:spPr bwMode="auto">
              <a:xfrm>
                <a:off x="6118" y="6839"/>
                <a:ext cx="527" cy="578"/>
              </a:xfrm>
              <a:prstGeom prst="irregularSeal1">
                <a:avLst/>
              </a:prstGeom>
              <a:gradFill rotWithShape="1">
                <a:gsLst>
                  <a:gs pos="0">
                    <a:srgbClr val="FF0066"/>
                  </a:gs>
                  <a:gs pos="100000">
                    <a:srgbClr val="FF0000">
                      <a:alpha val="3998"/>
                    </a:srgbClr>
                  </a:gs>
                </a:gsLst>
                <a:path path="rect">
                  <a:fillToRect r="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58522" tIns="29261" rIns="58522" bIns="29261" anchor="ctr"/>
              <a:lstStyle/>
              <a:p>
                <a:pPr algn="ctr" eaLnBrk="1" hangingPunct="1"/>
                <a:endParaRPr lang="vi-VN">
                  <a:cs typeface="Arial" charset="0"/>
                </a:endParaRPr>
              </a:p>
            </p:txBody>
          </p:sp>
          <p:sp>
            <p:nvSpPr>
              <p:cNvPr id="207887" name="AutoShape 15"/>
              <p:cNvSpPr>
                <a:spLocks noChangeArrowheads="1"/>
              </p:cNvSpPr>
              <p:nvPr/>
            </p:nvSpPr>
            <p:spPr bwMode="auto">
              <a:xfrm>
                <a:off x="13175" y="8794"/>
                <a:ext cx="672" cy="593"/>
              </a:xfrm>
              <a:prstGeom prst="star5">
                <a:avLst/>
              </a:prstGeom>
              <a:gradFill rotWithShape="1">
                <a:gsLst>
                  <a:gs pos="0">
                    <a:srgbClr val="33CCCC"/>
                  </a:gs>
                  <a:gs pos="100000">
                    <a:srgbClr val="FF0066"/>
                  </a:gs>
                </a:gsLst>
                <a:path path="shape">
                  <a:fillToRect l="50000" t="50000" r="50000" b="50000"/>
                </a:path>
              </a:gradFill>
              <a:ln w="9525">
                <a:noFill/>
                <a:miter lim="800000"/>
                <a:headEnd/>
                <a:tailEnd/>
              </a:ln>
              <a:effectLst/>
            </p:spPr>
            <p:txBody>
              <a:bodyPr wrap="none" lIns="58522" tIns="29261" rIns="58522" bIns="29261" anchor="ctr"/>
              <a:lstStyle/>
              <a:p>
                <a:pPr algn="ctr" eaLnBrk="1" hangingPunct="1">
                  <a:defRPr/>
                </a:pPr>
                <a:endParaRPr lang="vi-VN">
                  <a:cs typeface="Arial" charset="0"/>
                </a:endParaRPr>
              </a:p>
            </p:txBody>
          </p:sp>
          <p:sp>
            <p:nvSpPr>
              <p:cNvPr id="207888" name="AutoShape 16"/>
              <p:cNvSpPr>
                <a:spLocks noChangeArrowheads="1"/>
              </p:cNvSpPr>
              <p:nvPr/>
            </p:nvSpPr>
            <p:spPr bwMode="auto">
              <a:xfrm>
                <a:off x="6869" y="12911"/>
                <a:ext cx="665" cy="920"/>
              </a:xfrm>
              <a:prstGeom prst="star5">
                <a:avLst/>
              </a:prstGeom>
              <a:gradFill rotWithShape="1">
                <a:gsLst>
                  <a:gs pos="0">
                    <a:srgbClr val="1907FD"/>
                  </a:gs>
                  <a:gs pos="100000">
                    <a:srgbClr val="000099"/>
                  </a:gs>
                </a:gsLst>
                <a:path path="shape">
                  <a:fillToRect l="50000" t="50000" r="50000" b="50000"/>
                </a:path>
              </a:gradFill>
              <a:ln w="9525">
                <a:noFill/>
                <a:miter lim="800000"/>
                <a:headEnd/>
                <a:tailEnd/>
              </a:ln>
              <a:effectLst/>
            </p:spPr>
            <p:txBody>
              <a:bodyPr wrap="none" lIns="58522" tIns="29261" rIns="58522" bIns="29261" anchor="ctr"/>
              <a:lstStyle/>
              <a:p>
                <a:pPr algn="ctr" eaLnBrk="1" hangingPunct="1">
                  <a:defRPr/>
                </a:pPr>
                <a:endParaRPr lang="vi-VN">
                  <a:cs typeface="Arial" charset="0"/>
                </a:endParaRPr>
              </a:p>
            </p:txBody>
          </p:sp>
          <p:sp>
            <p:nvSpPr>
              <p:cNvPr id="33808" name="AutoShape 17"/>
              <p:cNvSpPr>
                <a:spLocks noChangeArrowheads="1"/>
              </p:cNvSpPr>
              <p:nvPr/>
            </p:nvSpPr>
            <p:spPr bwMode="auto">
              <a:xfrm>
                <a:off x="9380" y="14038"/>
                <a:ext cx="528" cy="514"/>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58522" tIns="29261" rIns="58522" bIns="29261" anchor="ctr"/>
              <a:lstStyle/>
              <a:p>
                <a:pPr algn="ctr" eaLnBrk="1" hangingPunct="1"/>
                <a:endParaRPr lang="vi-VN">
                  <a:cs typeface="Arial" charset="0"/>
                </a:endParaRPr>
              </a:p>
            </p:txBody>
          </p:sp>
          <p:sp>
            <p:nvSpPr>
              <p:cNvPr id="207890" name="AutoShape 18"/>
              <p:cNvSpPr>
                <a:spLocks noChangeArrowheads="1"/>
              </p:cNvSpPr>
              <p:nvPr/>
            </p:nvSpPr>
            <p:spPr bwMode="auto">
              <a:xfrm>
                <a:off x="9383" y="8075"/>
                <a:ext cx="672" cy="527"/>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lIns="58522" tIns="29261" rIns="58522" bIns="29261" anchor="ctr"/>
              <a:lstStyle/>
              <a:p>
                <a:pPr algn="ctr" eaLnBrk="1" hangingPunct="1">
                  <a:defRPr/>
                </a:pPr>
                <a:endParaRPr lang="vi-VN">
                  <a:cs typeface="Arial" charset="0"/>
                </a:endParaRPr>
              </a:p>
            </p:txBody>
          </p:sp>
          <p:sp>
            <p:nvSpPr>
              <p:cNvPr id="207891" name="AutoShape 19"/>
              <p:cNvSpPr>
                <a:spLocks noChangeArrowheads="1"/>
              </p:cNvSpPr>
              <p:nvPr/>
            </p:nvSpPr>
            <p:spPr bwMode="auto">
              <a:xfrm>
                <a:off x="7172" y="8590"/>
                <a:ext cx="665" cy="920"/>
              </a:xfrm>
              <a:prstGeom prst="star5">
                <a:avLst/>
              </a:prstGeom>
              <a:gradFill rotWithShape="1">
                <a:gsLst>
                  <a:gs pos="0">
                    <a:srgbClr val="CC00CC">
                      <a:gamma/>
                      <a:shade val="46275"/>
                      <a:invGamma/>
                    </a:srgbClr>
                  </a:gs>
                  <a:gs pos="100000">
                    <a:srgbClr val="CC00CC"/>
                  </a:gs>
                </a:gsLst>
                <a:path path="shape">
                  <a:fillToRect l="50000" t="50000" r="50000" b="50000"/>
                </a:path>
              </a:gradFill>
              <a:ln w="9525">
                <a:noFill/>
                <a:miter lim="800000"/>
                <a:headEnd/>
                <a:tailEnd/>
              </a:ln>
              <a:effectLst/>
            </p:spPr>
            <p:txBody>
              <a:bodyPr wrap="none" lIns="58522" tIns="29261" rIns="58522" bIns="29261" anchor="ctr"/>
              <a:lstStyle/>
              <a:p>
                <a:pPr algn="ctr" eaLnBrk="1" hangingPunct="1">
                  <a:defRPr/>
                </a:pPr>
                <a:endParaRPr lang="vi-VN">
                  <a:cs typeface="Arial" charset="0"/>
                </a:endParaRPr>
              </a:p>
            </p:txBody>
          </p:sp>
          <p:sp>
            <p:nvSpPr>
              <p:cNvPr id="33811" name="AutoShape 20"/>
              <p:cNvSpPr>
                <a:spLocks noChangeArrowheads="1"/>
              </p:cNvSpPr>
              <p:nvPr/>
            </p:nvSpPr>
            <p:spPr bwMode="auto">
              <a:xfrm>
                <a:off x="9334" y="12806"/>
                <a:ext cx="528" cy="551"/>
              </a:xfrm>
              <a:prstGeom prst="irregularSeal1">
                <a:avLst/>
              </a:prstGeom>
              <a:gradFill rotWithShape="1">
                <a:gsLst>
                  <a:gs pos="0">
                    <a:srgbClr val="E6F8A6">
                      <a:alpha val="62000"/>
                    </a:srgbClr>
                  </a:gs>
                  <a:gs pos="100000">
                    <a:srgbClr val="FF0066"/>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58522" tIns="29261" rIns="58522" bIns="29261" anchor="ctr"/>
              <a:lstStyle/>
              <a:p>
                <a:pPr algn="ctr" eaLnBrk="1" hangingPunct="1"/>
                <a:endParaRPr lang="vi-VN">
                  <a:cs typeface="Arial" charset="0"/>
                </a:endParaRPr>
              </a:p>
            </p:txBody>
          </p:sp>
          <p:sp>
            <p:nvSpPr>
              <p:cNvPr id="33812" name="AutoShape 21"/>
              <p:cNvSpPr>
                <a:spLocks noChangeArrowheads="1"/>
              </p:cNvSpPr>
              <p:nvPr/>
            </p:nvSpPr>
            <p:spPr bwMode="auto">
              <a:xfrm>
                <a:off x="9421" y="6946"/>
                <a:ext cx="1149" cy="719"/>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58522" tIns="29261" rIns="58522" bIns="29261" anchor="ctr"/>
              <a:lstStyle/>
              <a:p>
                <a:pPr algn="ctr" eaLnBrk="1" hangingPunct="1"/>
                <a:endParaRPr lang="vi-VN">
                  <a:cs typeface="Arial" charset="0"/>
                </a:endParaRPr>
              </a:p>
            </p:txBody>
          </p:sp>
          <p:sp>
            <p:nvSpPr>
              <p:cNvPr id="207894" name="AutoShape 22"/>
              <p:cNvSpPr>
                <a:spLocks noChangeArrowheads="1"/>
              </p:cNvSpPr>
              <p:nvPr/>
            </p:nvSpPr>
            <p:spPr bwMode="auto">
              <a:xfrm>
                <a:off x="8689" y="6736"/>
                <a:ext cx="665" cy="522"/>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lIns="58522" tIns="29261" rIns="58522" bIns="29261" anchor="ctr"/>
              <a:lstStyle/>
              <a:p>
                <a:pPr algn="ctr" eaLnBrk="1" hangingPunct="1">
                  <a:defRPr/>
                </a:pPr>
                <a:endParaRPr lang="vi-VN">
                  <a:cs typeface="Arial" charset="0"/>
                </a:endParaRPr>
              </a:p>
            </p:txBody>
          </p:sp>
          <p:sp>
            <p:nvSpPr>
              <p:cNvPr id="207895" name="AutoShape 23"/>
              <p:cNvSpPr>
                <a:spLocks noChangeArrowheads="1"/>
              </p:cNvSpPr>
              <p:nvPr/>
            </p:nvSpPr>
            <p:spPr bwMode="auto">
              <a:xfrm>
                <a:off x="11088" y="6736"/>
                <a:ext cx="665" cy="522"/>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lIns="58522" tIns="29261" rIns="58522" bIns="29261" anchor="ctr"/>
              <a:lstStyle/>
              <a:p>
                <a:pPr algn="ctr" eaLnBrk="1" hangingPunct="1">
                  <a:defRPr/>
                </a:pPr>
                <a:endParaRPr lang="vi-VN">
                  <a:cs typeface="Arial" charset="0"/>
                </a:endParaRPr>
              </a:p>
            </p:txBody>
          </p:sp>
          <p:sp>
            <p:nvSpPr>
              <p:cNvPr id="33815" name="AutoShape 24"/>
              <p:cNvSpPr>
                <a:spLocks noChangeArrowheads="1"/>
              </p:cNvSpPr>
              <p:nvPr/>
            </p:nvSpPr>
            <p:spPr bwMode="auto">
              <a:xfrm>
                <a:off x="3021" y="6946"/>
                <a:ext cx="1150" cy="719"/>
              </a:xfrm>
              <a:prstGeom prst="star4">
                <a:avLst>
                  <a:gd name="adj" fmla="val 12500"/>
                </a:avLst>
              </a:prstGeom>
              <a:gradFill rotWithShape="1">
                <a:gsLst>
                  <a:gs pos="0">
                    <a:srgbClr val="06E81C"/>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58522" tIns="29261" rIns="58522" bIns="29261" anchor="ctr"/>
              <a:lstStyle/>
              <a:p>
                <a:pPr algn="ctr" eaLnBrk="1" hangingPunct="1"/>
                <a:endParaRPr lang="vi-VN">
                  <a:cs typeface="Arial" charset="0"/>
                </a:endParaRPr>
              </a:p>
            </p:txBody>
          </p:sp>
          <p:sp>
            <p:nvSpPr>
              <p:cNvPr id="33816" name="AutoShape 25"/>
              <p:cNvSpPr>
                <a:spLocks noChangeArrowheads="1"/>
              </p:cNvSpPr>
              <p:nvPr/>
            </p:nvSpPr>
            <p:spPr bwMode="auto">
              <a:xfrm>
                <a:off x="12821" y="11986"/>
                <a:ext cx="1149" cy="719"/>
              </a:xfrm>
              <a:prstGeom prst="star4">
                <a:avLst>
                  <a:gd name="adj" fmla="val 12500"/>
                </a:avLst>
              </a:prstGeom>
              <a:gradFill rotWithShape="1">
                <a:gsLst>
                  <a:gs pos="0">
                    <a:srgbClr val="06E81C"/>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58522" tIns="29261" rIns="58522" bIns="29261" anchor="ctr"/>
              <a:lstStyle/>
              <a:p>
                <a:pPr algn="ctr" eaLnBrk="1" hangingPunct="1"/>
                <a:endParaRPr lang="vi-VN">
                  <a:cs typeface="Arial" charset="0"/>
                </a:endParaRPr>
              </a:p>
            </p:txBody>
          </p:sp>
          <p:sp>
            <p:nvSpPr>
              <p:cNvPr id="33817" name="AutoShape 26"/>
              <p:cNvSpPr>
                <a:spLocks noChangeArrowheads="1"/>
              </p:cNvSpPr>
              <p:nvPr/>
            </p:nvSpPr>
            <p:spPr bwMode="auto">
              <a:xfrm>
                <a:off x="5302" y="12395"/>
                <a:ext cx="614" cy="537"/>
              </a:xfrm>
              <a:prstGeom prst="irregularSeal2">
                <a:avLst/>
              </a:prstGeom>
              <a:gradFill rotWithShape="1">
                <a:gsLst>
                  <a:gs pos="0">
                    <a:srgbClr val="FCA2B1">
                      <a:alpha val="87999"/>
                    </a:srgbClr>
                  </a:gs>
                  <a:gs pos="100000">
                    <a:srgbClr val="FF0000">
                      <a:alpha val="57999"/>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58522" tIns="29261" rIns="58522" bIns="29261" anchor="ctr"/>
              <a:lstStyle/>
              <a:p>
                <a:pPr algn="ctr" eaLnBrk="1" hangingPunct="1"/>
                <a:endParaRPr lang="vi-VN">
                  <a:cs typeface="Arial" charset="0"/>
                </a:endParaRPr>
              </a:p>
            </p:txBody>
          </p:sp>
          <p:sp>
            <p:nvSpPr>
              <p:cNvPr id="33818" name="AutoShape 27"/>
              <p:cNvSpPr>
                <a:spLocks noChangeArrowheads="1"/>
              </p:cNvSpPr>
              <p:nvPr/>
            </p:nvSpPr>
            <p:spPr bwMode="auto">
              <a:xfrm>
                <a:off x="2535" y="7972"/>
                <a:ext cx="528" cy="551"/>
              </a:xfrm>
              <a:prstGeom prst="irregularSeal1">
                <a:avLst/>
              </a:prstGeom>
              <a:gradFill rotWithShape="1">
                <a:gsLst>
                  <a:gs pos="0">
                    <a:srgbClr val="E6F8A6">
                      <a:alpha val="62000"/>
                    </a:srgbClr>
                  </a:gs>
                  <a:gs pos="100000">
                    <a:srgbClr val="FF0066"/>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58522" tIns="29261" rIns="58522" bIns="29261" anchor="ctr"/>
              <a:lstStyle/>
              <a:p>
                <a:pPr algn="ctr" eaLnBrk="1" hangingPunct="1"/>
                <a:endParaRPr lang="vi-VN">
                  <a:cs typeface="Arial" charset="0"/>
                </a:endParaRPr>
              </a:p>
            </p:txBody>
          </p:sp>
          <p:sp>
            <p:nvSpPr>
              <p:cNvPr id="33819" name="AutoShape 28"/>
              <p:cNvSpPr>
                <a:spLocks noChangeArrowheads="1"/>
              </p:cNvSpPr>
              <p:nvPr/>
            </p:nvSpPr>
            <p:spPr bwMode="auto">
              <a:xfrm>
                <a:off x="12735" y="7662"/>
                <a:ext cx="528" cy="551"/>
              </a:xfrm>
              <a:prstGeom prst="irregularSeal1">
                <a:avLst/>
              </a:prstGeom>
              <a:gradFill rotWithShape="1">
                <a:gsLst>
                  <a:gs pos="0">
                    <a:srgbClr val="E6F8A6">
                      <a:alpha val="62000"/>
                    </a:srgbClr>
                  </a:gs>
                  <a:gs pos="100000">
                    <a:srgbClr val="FF0066"/>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58522" tIns="29261" rIns="58522" bIns="29261" anchor="ctr"/>
              <a:lstStyle/>
              <a:p>
                <a:pPr algn="ctr" eaLnBrk="1" hangingPunct="1"/>
                <a:endParaRPr lang="vi-VN">
                  <a:cs typeface="Arial" charset="0"/>
                </a:endParaRPr>
              </a:p>
            </p:txBody>
          </p:sp>
          <p:sp>
            <p:nvSpPr>
              <p:cNvPr id="33820" name="AutoShape 29"/>
              <p:cNvSpPr>
                <a:spLocks noChangeArrowheads="1"/>
              </p:cNvSpPr>
              <p:nvPr/>
            </p:nvSpPr>
            <p:spPr bwMode="auto">
              <a:xfrm>
                <a:off x="4535" y="13423"/>
                <a:ext cx="528" cy="551"/>
              </a:xfrm>
              <a:prstGeom prst="irregularSeal1">
                <a:avLst/>
              </a:prstGeom>
              <a:gradFill rotWithShape="1">
                <a:gsLst>
                  <a:gs pos="0">
                    <a:srgbClr val="E6F8A6">
                      <a:alpha val="62000"/>
                    </a:srgbClr>
                  </a:gs>
                  <a:gs pos="100000">
                    <a:srgbClr val="FF0066"/>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58522" tIns="29261" rIns="58522" bIns="29261" anchor="ctr"/>
              <a:lstStyle/>
              <a:p>
                <a:pPr algn="ctr" eaLnBrk="1" hangingPunct="1"/>
                <a:endParaRPr lang="vi-VN">
                  <a:cs typeface="Arial" charset="0"/>
                </a:endParaRPr>
              </a:p>
            </p:txBody>
          </p:sp>
          <p:sp>
            <p:nvSpPr>
              <p:cNvPr id="207902" name="AutoShape 30"/>
              <p:cNvSpPr>
                <a:spLocks noChangeArrowheads="1"/>
              </p:cNvSpPr>
              <p:nvPr/>
            </p:nvSpPr>
            <p:spPr bwMode="auto">
              <a:xfrm>
                <a:off x="4239" y="6427"/>
                <a:ext cx="665" cy="719"/>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lIns="58522" tIns="29261" rIns="58522" bIns="29261" anchor="ctr"/>
              <a:lstStyle/>
              <a:p>
                <a:pPr algn="ctr" eaLnBrk="1" hangingPunct="1">
                  <a:defRPr/>
                </a:pPr>
                <a:endParaRPr lang="vi-VN">
                  <a:cs typeface="Arial" charset="0"/>
                </a:endParaRPr>
              </a:p>
            </p:txBody>
          </p:sp>
          <p:sp>
            <p:nvSpPr>
              <p:cNvPr id="207903" name="AutoShape 31"/>
              <p:cNvSpPr>
                <a:spLocks noChangeArrowheads="1"/>
              </p:cNvSpPr>
              <p:nvPr/>
            </p:nvSpPr>
            <p:spPr bwMode="auto">
              <a:xfrm>
                <a:off x="10235" y="13424"/>
                <a:ext cx="672" cy="719"/>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lIns="58522" tIns="29261" rIns="58522" bIns="29261" anchor="ctr"/>
              <a:lstStyle/>
              <a:p>
                <a:pPr algn="ctr" eaLnBrk="1" hangingPunct="1">
                  <a:defRPr/>
                </a:pPr>
                <a:endParaRPr lang="vi-VN">
                  <a:cs typeface="Arial" charset="0"/>
                </a:endParaRPr>
              </a:p>
            </p:txBody>
          </p:sp>
        </p:grpSp>
      </p:grpSp>
      <p:sp>
        <p:nvSpPr>
          <p:cNvPr id="33798" name="Text Box 38"/>
          <p:cNvSpPr txBox="1">
            <a:spLocks noChangeArrowheads="1"/>
          </p:cNvSpPr>
          <p:nvPr/>
        </p:nvSpPr>
        <p:spPr bwMode="auto">
          <a:xfrm>
            <a:off x="1676400" y="2057400"/>
            <a:ext cx="6248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vi-VN" b="1">
              <a:cs typeface="Arial" charset="0"/>
            </a:endParaRPr>
          </a:p>
        </p:txBody>
      </p:sp>
      <p:sp>
        <p:nvSpPr>
          <p:cNvPr id="33799" name="WordArt 39"/>
          <p:cNvSpPr>
            <a:spLocks noChangeArrowheads="1" noChangeShapeType="1" noTextEdit="1"/>
          </p:cNvSpPr>
          <p:nvPr/>
        </p:nvSpPr>
        <p:spPr bwMode="auto">
          <a:xfrm>
            <a:off x="492125" y="1469232"/>
            <a:ext cx="8077200" cy="137517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1">
              <a:avLst>
                <a:gd name="adj1" fmla="val 13005"/>
                <a:gd name="adj2" fmla="val 0"/>
              </a:avLst>
            </a:prstTxWarp>
          </a:bodyPr>
          <a:lstStyle/>
          <a:p>
            <a:pPr algn="ctr"/>
            <a:r>
              <a:rPr lang="en-US" sz="3600" b="1" kern="10" dirty="0" err="1">
                <a:solidFill>
                  <a:srgbClr val="FF0000"/>
                </a:solidFill>
                <a:effectLst>
                  <a:outerShdw dist="53882" dir="2700000" algn="ctr" rotWithShape="0">
                    <a:srgbClr val="C0C0C0">
                      <a:alpha val="79999"/>
                    </a:srgbClr>
                  </a:outerShdw>
                </a:effectLst>
                <a:latin typeface="Times New Roman"/>
                <a:cs typeface="Times New Roman"/>
              </a:rPr>
              <a:t>GIỜ</a:t>
            </a:r>
            <a:r>
              <a:rPr lang="en-US" sz="3600" b="1" kern="10" dirty="0">
                <a:solidFill>
                  <a:srgbClr val="FF0000"/>
                </a:solidFill>
                <a:effectLst>
                  <a:outerShdw dist="53882" dir="2700000" algn="ctr" rotWithShape="0">
                    <a:srgbClr val="C0C0C0">
                      <a:alpha val="79999"/>
                    </a:srgbClr>
                  </a:outerShdw>
                </a:effectLst>
                <a:latin typeface="Times New Roman"/>
                <a:cs typeface="Times New Roman"/>
              </a:rPr>
              <a:t> </a:t>
            </a:r>
            <a:r>
              <a:rPr lang="en-US" sz="3600" b="1" kern="10" dirty="0" err="1">
                <a:solidFill>
                  <a:srgbClr val="FF0000"/>
                </a:solidFill>
                <a:effectLst>
                  <a:outerShdw dist="53882" dir="2700000" algn="ctr" rotWithShape="0">
                    <a:srgbClr val="C0C0C0">
                      <a:alpha val="79999"/>
                    </a:srgbClr>
                  </a:outerShdw>
                </a:effectLst>
                <a:latin typeface="Times New Roman"/>
                <a:cs typeface="Times New Roman"/>
              </a:rPr>
              <a:t>HỌC</a:t>
            </a:r>
            <a:r>
              <a:rPr lang="en-US" sz="3600" b="1" kern="10" dirty="0">
                <a:solidFill>
                  <a:srgbClr val="FF0000"/>
                </a:solidFill>
                <a:effectLst>
                  <a:outerShdw dist="53882" dir="2700000" algn="ctr" rotWithShape="0">
                    <a:srgbClr val="C0C0C0">
                      <a:alpha val="79999"/>
                    </a:srgbClr>
                  </a:outerShdw>
                </a:effectLst>
                <a:latin typeface="Times New Roman"/>
                <a:cs typeface="Times New Roman"/>
              </a:rPr>
              <a:t> </a:t>
            </a:r>
            <a:r>
              <a:rPr lang="en-US" sz="3600" b="1" kern="10" dirty="0" err="1">
                <a:solidFill>
                  <a:srgbClr val="FF0000"/>
                </a:solidFill>
                <a:effectLst>
                  <a:outerShdw dist="53882" dir="2700000" algn="ctr" rotWithShape="0">
                    <a:srgbClr val="C0C0C0">
                      <a:alpha val="79999"/>
                    </a:srgbClr>
                  </a:outerShdw>
                </a:effectLst>
                <a:latin typeface="Times New Roman"/>
                <a:cs typeface="Times New Roman"/>
              </a:rPr>
              <a:t>ĐẾN</a:t>
            </a:r>
            <a:r>
              <a:rPr lang="en-US" sz="3600" b="1" kern="10" dirty="0">
                <a:solidFill>
                  <a:srgbClr val="FF0000"/>
                </a:solidFill>
                <a:effectLst>
                  <a:outerShdw dist="53882" dir="2700000" algn="ctr" rotWithShape="0">
                    <a:srgbClr val="C0C0C0">
                      <a:alpha val="79999"/>
                    </a:srgbClr>
                  </a:outerShdw>
                </a:effectLst>
                <a:latin typeface="Times New Roman"/>
                <a:cs typeface="Times New Roman"/>
              </a:rPr>
              <a:t> </a:t>
            </a:r>
            <a:r>
              <a:rPr lang="en-US" sz="3600" b="1" kern="10" dirty="0" err="1">
                <a:solidFill>
                  <a:srgbClr val="FF0000"/>
                </a:solidFill>
                <a:effectLst>
                  <a:outerShdw dist="53882" dir="2700000" algn="ctr" rotWithShape="0">
                    <a:srgbClr val="C0C0C0">
                      <a:alpha val="79999"/>
                    </a:srgbClr>
                  </a:outerShdw>
                </a:effectLst>
                <a:latin typeface="Times New Roman"/>
                <a:cs typeface="Times New Roman"/>
              </a:rPr>
              <a:t>ĐÂY</a:t>
            </a:r>
            <a:r>
              <a:rPr lang="en-US" sz="3600" b="1" kern="10" dirty="0">
                <a:solidFill>
                  <a:srgbClr val="FF0000"/>
                </a:solidFill>
                <a:effectLst>
                  <a:outerShdw dist="53882" dir="2700000" algn="ctr" rotWithShape="0">
                    <a:srgbClr val="C0C0C0">
                      <a:alpha val="79999"/>
                    </a:srgbClr>
                  </a:outerShdw>
                </a:effectLst>
                <a:latin typeface="Times New Roman"/>
                <a:cs typeface="Times New Roman"/>
              </a:rPr>
              <a:t> </a:t>
            </a:r>
            <a:r>
              <a:rPr lang="en-US" sz="3600" b="1" kern="10" dirty="0" err="1">
                <a:solidFill>
                  <a:srgbClr val="FF0000"/>
                </a:solidFill>
                <a:effectLst>
                  <a:outerShdw dist="53882" dir="2700000" algn="ctr" rotWithShape="0">
                    <a:srgbClr val="C0C0C0">
                      <a:alpha val="79999"/>
                    </a:srgbClr>
                  </a:outerShdw>
                </a:effectLst>
                <a:latin typeface="Times New Roman"/>
                <a:cs typeface="Times New Roman"/>
              </a:rPr>
              <a:t>KẾT</a:t>
            </a:r>
            <a:r>
              <a:rPr lang="en-US" sz="3600" b="1" kern="10" dirty="0">
                <a:solidFill>
                  <a:srgbClr val="FF0000"/>
                </a:solidFill>
                <a:effectLst>
                  <a:outerShdw dist="53882" dir="2700000" algn="ctr" rotWithShape="0">
                    <a:srgbClr val="C0C0C0">
                      <a:alpha val="79999"/>
                    </a:srgbClr>
                  </a:outerShdw>
                </a:effectLst>
                <a:latin typeface="Times New Roman"/>
                <a:cs typeface="Times New Roman"/>
              </a:rPr>
              <a:t> </a:t>
            </a:r>
            <a:r>
              <a:rPr lang="en-US" sz="3600" b="1" kern="10" dirty="0" err="1">
                <a:solidFill>
                  <a:srgbClr val="FF0000"/>
                </a:solidFill>
                <a:effectLst>
                  <a:outerShdw dist="53882" dir="2700000" algn="ctr" rotWithShape="0">
                    <a:srgbClr val="C0C0C0">
                      <a:alpha val="79999"/>
                    </a:srgbClr>
                  </a:outerShdw>
                </a:effectLst>
                <a:latin typeface="Times New Roman"/>
                <a:cs typeface="Times New Roman"/>
              </a:rPr>
              <a:t>THÚC</a:t>
            </a:r>
            <a:endParaRPr lang="en-US" sz="3600" b="1" kern="10" dirty="0">
              <a:solidFill>
                <a:srgbClr val="FF0000"/>
              </a:solidFill>
              <a:effectLst>
                <a:outerShdw dist="53882" dir="2700000" algn="ctr" rotWithShape="0">
                  <a:srgbClr val="C0C0C0">
                    <a:alpha val="79999"/>
                  </a:srgbClr>
                </a:outerShdw>
              </a:effectLst>
              <a:latin typeface="Times New Roman"/>
              <a:cs typeface="Times New Roman"/>
            </a:endParaRPr>
          </a:p>
          <a:p>
            <a:pPr algn="ctr"/>
            <a:r>
              <a:rPr lang="en-US" sz="3600" b="1" kern="10" dirty="0">
                <a:solidFill>
                  <a:srgbClr val="FF0000"/>
                </a:solidFill>
                <a:effectLst>
                  <a:outerShdw dist="53882" dir="2700000" algn="ctr" rotWithShape="0">
                    <a:srgbClr val="C0C0C0">
                      <a:alpha val="79999"/>
                    </a:srgbClr>
                  </a:outerShdw>
                </a:effectLst>
                <a:latin typeface="Times New Roman"/>
                <a:cs typeface="Times New Roman"/>
              </a:rPr>
              <a:t> </a:t>
            </a:r>
            <a:r>
              <a:rPr lang="en-US" sz="3600" b="1" kern="10" dirty="0" err="1">
                <a:solidFill>
                  <a:srgbClr val="FF0000"/>
                </a:solidFill>
                <a:effectLst>
                  <a:outerShdw dist="53882" dir="2700000" algn="ctr" rotWithShape="0">
                    <a:srgbClr val="C0C0C0">
                      <a:alpha val="79999"/>
                    </a:srgbClr>
                  </a:outerShdw>
                </a:effectLst>
                <a:latin typeface="Times New Roman"/>
                <a:cs typeface="Times New Roman"/>
              </a:rPr>
              <a:t>XIN</a:t>
            </a:r>
            <a:r>
              <a:rPr lang="en-US" sz="3600" b="1" kern="10" dirty="0">
                <a:solidFill>
                  <a:srgbClr val="FF0000"/>
                </a:solidFill>
                <a:effectLst>
                  <a:outerShdw dist="53882" dir="2700000" algn="ctr" rotWithShape="0">
                    <a:srgbClr val="C0C0C0">
                      <a:alpha val="79999"/>
                    </a:srgbClr>
                  </a:outerShdw>
                </a:effectLst>
                <a:latin typeface="Times New Roman"/>
                <a:cs typeface="Times New Roman"/>
              </a:rPr>
              <a:t> </a:t>
            </a:r>
            <a:r>
              <a:rPr lang="en-US" sz="3600" b="1" kern="10" dirty="0" err="1">
                <a:solidFill>
                  <a:srgbClr val="FF0000"/>
                </a:solidFill>
                <a:effectLst>
                  <a:outerShdw dist="53882" dir="2700000" algn="ctr" rotWithShape="0">
                    <a:srgbClr val="C0C0C0">
                      <a:alpha val="79999"/>
                    </a:srgbClr>
                  </a:outerShdw>
                </a:effectLst>
                <a:latin typeface="Times New Roman"/>
                <a:cs typeface="Times New Roman"/>
              </a:rPr>
              <a:t>CHÚC</a:t>
            </a:r>
            <a:r>
              <a:rPr lang="en-US" sz="3600" b="1" kern="10" dirty="0">
                <a:solidFill>
                  <a:srgbClr val="FF0000"/>
                </a:solidFill>
                <a:effectLst>
                  <a:outerShdw dist="53882" dir="2700000" algn="ctr" rotWithShape="0">
                    <a:srgbClr val="C0C0C0">
                      <a:alpha val="79999"/>
                    </a:srgbClr>
                  </a:outerShdw>
                </a:effectLst>
                <a:latin typeface="Times New Roman"/>
                <a:cs typeface="Times New Roman"/>
              </a:rPr>
              <a:t> </a:t>
            </a:r>
            <a:r>
              <a:rPr lang="en-US" sz="3600" b="1" kern="10" dirty="0" err="1">
                <a:solidFill>
                  <a:srgbClr val="FF0000"/>
                </a:solidFill>
                <a:effectLst>
                  <a:outerShdw dist="53882" dir="2700000" algn="ctr" rotWithShape="0">
                    <a:srgbClr val="C0C0C0">
                      <a:alpha val="79999"/>
                    </a:srgbClr>
                  </a:outerShdw>
                </a:effectLst>
                <a:latin typeface="Times New Roman"/>
                <a:cs typeface="Times New Roman"/>
              </a:rPr>
              <a:t>CÁC</a:t>
            </a:r>
            <a:r>
              <a:rPr lang="en-US" sz="3600" b="1" kern="10" dirty="0">
                <a:solidFill>
                  <a:srgbClr val="FF0000"/>
                </a:solidFill>
                <a:effectLst>
                  <a:outerShdw dist="53882" dir="2700000" algn="ctr" rotWithShape="0">
                    <a:srgbClr val="C0C0C0">
                      <a:alpha val="79999"/>
                    </a:srgbClr>
                  </a:outerShdw>
                </a:effectLst>
                <a:latin typeface="Times New Roman"/>
                <a:cs typeface="Times New Roman"/>
              </a:rPr>
              <a:t> </a:t>
            </a:r>
            <a:r>
              <a:rPr lang="en-US" sz="3600" b="1" kern="10" dirty="0" err="1">
                <a:solidFill>
                  <a:srgbClr val="FF0000"/>
                </a:solidFill>
                <a:effectLst>
                  <a:outerShdw dist="53882" dir="2700000" algn="ctr" rotWithShape="0">
                    <a:srgbClr val="C0C0C0">
                      <a:alpha val="79999"/>
                    </a:srgbClr>
                  </a:outerShdw>
                </a:effectLst>
                <a:latin typeface="Times New Roman"/>
                <a:cs typeface="Times New Roman"/>
              </a:rPr>
              <a:t>EM</a:t>
            </a:r>
            <a:r>
              <a:rPr lang="en-US" sz="3600" b="1" kern="10" dirty="0">
                <a:solidFill>
                  <a:srgbClr val="FF0000"/>
                </a:solidFill>
                <a:effectLst>
                  <a:outerShdw dist="53882" dir="2700000" algn="ctr" rotWithShape="0">
                    <a:srgbClr val="C0C0C0">
                      <a:alpha val="79999"/>
                    </a:srgbClr>
                  </a:outerShdw>
                </a:effectLst>
                <a:latin typeface="Times New Roman"/>
                <a:cs typeface="Times New Roman"/>
              </a:rPr>
              <a:t> </a:t>
            </a:r>
            <a:r>
              <a:rPr lang="en-US" sz="3600" b="1" kern="10" dirty="0" err="1">
                <a:solidFill>
                  <a:srgbClr val="FF0000"/>
                </a:solidFill>
                <a:effectLst>
                  <a:outerShdw dist="53882" dir="2700000" algn="ctr" rotWithShape="0">
                    <a:srgbClr val="C0C0C0">
                      <a:alpha val="79999"/>
                    </a:srgbClr>
                  </a:outerShdw>
                </a:effectLst>
                <a:latin typeface="Times New Roman"/>
                <a:cs typeface="Times New Roman"/>
              </a:rPr>
              <a:t>CHĂM</a:t>
            </a:r>
            <a:r>
              <a:rPr lang="en-US" sz="3600" b="1" kern="10" dirty="0">
                <a:solidFill>
                  <a:srgbClr val="FF0000"/>
                </a:solidFill>
                <a:effectLst>
                  <a:outerShdw dist="53882" dir="2700000" algn="ctr" rotWithShape="0">
                    <a:srgbClr val="C0C0C0">
                      <a:alpha val="79999"/>
                    </a:srgbClr>
                  </a:outerShdw>
                </a:effectLst>
                <a:latin typeface="Times New Roman"/>
                <a:cs typeface="Times New Roman"/>
              </a:rPr>
              <a:t> </a:t>
            </a:r>
            <a:r>
              <a:rPr lang="en-US" sz="3600" b="1" kern="10" dirty="0" err="1">
                <a:solidFill>
                  <a:srgbClr val="FF0000"/>
                </a:solidFill>
                <a:effectLst>
                  <a:outerShdw dist="53882" dir="2700000" algn="ctr" rotWithShape="0">
                    <a:srgbClr val="C0C0C0">
                      <a:alpha val="79999"/>
                    </a:srgbClr>
                  </a:outerShdw>
                </a:effectLst>
                <a:latin typeface="Times New Roman"/>
                <a:cs typeface="Times New Roman"/>
              </a:rPr>
              <a:t>NGOAN</a:t>
            </a:r>
            <a:r>
              <a:rPr lang="en-US" sz="3600" b="1" kern="10" dirty="0">
                <a:solidFill>
                  <a:srgbClr val="FF0000"/>
                </a:solidFill>
                <a:effectLst>
                  <a:outerShdw dist="53882" dir="2700000" algn="ctr" rotWithShape="0">
                    <a:srgbClr val="C0C0C0">
                      <a:alpha val="79999"/>
                    </a:srgbClr>
                  </a:outerShdw>
                </a:effectLst>
                <a:latin typeface="Times New Roman"/>
                <a:cs typeface="Times New Roman"/>
              </a:rPr>
              <a:t> !</a:t>
            </a:r>
          </a:p>
        </p:txBody>
      </p:sp>
    </p:spTree>
    <p:extLst>
      <p:ext uri="{BB962C8B-B14F-4D97-AF65-F5344CB8AC3E}">
        <p14:creationId xmlns:p14="http://schemas.microsoft.com/office/powerpoint/2010/main" val="352073801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3799"/>
                                        </p:tgtEl>
                                        <p:attrNameLst>
                                          <p:attrName>style.visibility</p:attrName>
                                        </p:attrNameLst>
                                      </p:cBhvr>
                                      <p:to>
                                        <p:strVal val="visible"/>
                                      </p:to>
                                    </p:set>
                                    <p:animEffect transition="in" filter="wheel(1)">
                                      <p:cBhvr>
                                        <p:cTn id="7" dur="2000"/>
                                        <p:tgtEl>
                                          <p:spTgt spid="3379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3797"/>
                                        </p:tgtEl>
                                        <p:attrNameLst>
                                          <p:attrName>style.visibility</p:attrName>
                                        </p:attrNameLst>
                                      </p:cBhvr>
                                      <p:to>
                                        <p:strVal val="visible"/>
                                      </p:to>
                                    </p:set>
                                    <p:animEffect transition="in" filter="circle(in)">
                                      <p:cBhvr>
                                        <p:cTn id="12" dur="2000"/>
                                        <p:tgtEl>
                                          <p:spTgt spid="337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1371600" y="857250"/>
            <a:ext cx="59436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000" b="1">
                <a:solidFill>
                  <a:srgbClr val="FF0000"/>
                </a:solidFill>
                <a:latin typeface="Times New Roman" panose="02020603050405020304" pitchFamily="18" charset="0"/>
                <a:cs typeface="Times New Roman" panose="02020603050405020304" pitchFamily="18" charset="0"/>
              </a:rPr>
              <a:t>Đọc bài: “ Con chim chiền chiện” </a:t>
            </a:r>
          </a:p>
        </p:txBody>
      </p:sp>
      <p:sp>
        <p:nvSpPr>
          <p:cNvPr id="5" name="Rectangle 19"/>
          <p:cNvSpPr>
            <a:spLocks noChangeArrowheads="1"/>
          </p:cNvSpPr>
          <p:nvPr/>
        </p:nvSpPr>
        <p:spPr bwMode="auto">
          <a:xfrm>
            <a:off x="1278731" y="1445419"/>
            <a:ext cx="668655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700" b="1" i="1">
                <a:latin typeface="Times New Roman" panose="02020603050405020304" pitchFamily="18" charset="0"/>
                <a:cs typeface="Times New Roman" panose="02020603050405020304" pitchFamily="18" charset="0"/>
              </a:rPr>
              <a:t>- </a:t>
            </a:r>
            <a:r>
              <a:rPr lang="en-US" altLang="en-US" sz="2700" b="1">
                <a:latin typeface="Times New Roman" panose="02020603050405020304" pitchFamily="18" charset="0"/>
                <a:cs typeface="Times New Roman" panose="02020603050405020304" pitchFamily="18" charset="0"/>
              </a:rPr>
              <a:t>Tiếng hót của chiền chiện gợi cho ta những cảm giác như thế nào?</a:t>
            </a:r>
          </a:p>
        </p:txBody>
      </p:sp>
      <p:sp>
        <p:nvSpPr>
          <p:cNvPr id="6" name="Rectangle 20"/>
          <p:cNvSpPr>
            <a:spLocks noChangeArrowheads="1"/>
          </p:cNvSpPr>
          <p:nvPr/>
        </p:nvSpPr>
        <p:spPr bwMode="auto">
          <a:xfrm>
            <a:off x="1310878" y="2628900"/>
            <a:ext cx="6623447"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2700" b="1">
                <a:solidFill>
                  <a:srgbClr val="C00000"/>
                </a:solidFill>
                <a:latin typeface="Times New Roman" panose="02020603050405020304" pitchFamily="18" charset="0"/>
                <a:cs typeface="Times New Roman" panose="02020603050405020304" pitchFamily="18" charset="0"/>
              </a:rPr>
              <a:t>- Tiếng hót của chim chiền chiện gợi cho em thấy một cuộc sống yên bình, hạnh phúc, một vùng quê trù phú, bình yên. Nó làm cho ta thêm yêu đời, yêu thiên nhiên, yêu cuộc sống.</a:t>
            </a:r>
          </a:p>
        </p:txBody>
      </p:sp>
      <p:sp>
        <p:nvSpPr>
          <p:cNvPr id="7" name="WordArt 7"/>
          <p:cNvSpPr>
            <a:spLocks noChangeArrowheads="1" noChangeShapeType="1" noTextEdit="1"/>
          </p:cNvSpPr>
          <p:nvPr/>
        </p:nvSpPr>
        <p:spPr bwMode="auto">
          <a:xfrm>
            <a:off x="2887266" y="-20241"/>
            <a:ext cx="3248025" cy="841772"/>
          </a:xfrm>
          <a:prstGeom prst="rect">
            <a:avLst/>
          </a:prstGeom>
        </p:spPr>
        <p:txBody>
          <a:bodyPr wrap="none" fromWordArt="1">
            <a:prstTxWarp prst="textPlain">
              <a:avLst>
                <a:gd name="adj" fmla="val 50000"/>
              </a:avLst>
            </a:prstTxWarp>
          </a:bodyPr>
          <a:lstStyle/>
          <a:p>
            <a:pPr algn="ctr"/>
            <a:r>
              <a:rPr lang="en-US" sz="1554" b="1" kern="10">
                <a:ln w="9525">
                  <a:solidFill>
                    <a:srgbClr val="FFFF00"/>
                  </a:solidFill>
                  <a:round/>
                  <a:headEnd/>
                  <a:tailEnd/>
                </a:ln>
                <a:solidFill>
                  <a:srgbClr val="0000FF"/>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Khởi động</a:t>
            </a:r>
          </a:p>
        </p:txBody>
      </p:sp>
    </p:spTree>
    <p:extLst>
      <p:ext uri="{BB962C8B-B14F-4D97-AF65-F5344CB8AC3E}">
        <p14:creationId xmlns:p14="http://schemas.microsoft.com/office/powerpoint/2010/main" val="15416726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êu đề 1"/>
          <p:cNvSpPr>
            <a:spLocks noGrp="1" noChangeArrowheads="1"/>
          </p:cNvSpPr>
          <p:nvPr>
            <p:ph type="ctrTitle"/>
          </p:nvPr>
        </p:nvSpPr>
        <p:spPr/>
        <p:txBody>
          <a:bodyPr/>
          <a:lstStyle/>
          <a:p>
            <a:pPr eaLnBrk="1" hangingPunct="1"/>
            <a:endParaRPr lang="en-US" altLang="en-US"/>
          </a:p>
        </p:txBody>
      </p:sp>
      <p:sp>
        <p:nvSpPr>
          <p:cNvPr id="5123" name="Tiêu đề phụ 2"/>
          <p:cNvSpPr>
            <a:spLocks noGrp="1" noChangeArrowheads="1"/>
          </p:cNvSpPr>
          <p:nvPr>
            <p:ph type="subTitle" idx="1"/>
          </p:nvPr>
        </p:nvSpPr>
        <p:spPr/>
        <p:txBody>
          <a:bodyPr/>
          <a:lstStyle/>
          <a:p>
            <a:pPr eaLnBrk="1" hangingPunct="1"/>
            <a:endParaRPr lang="en-US" altLang="en-US"/>
          </a:p>
        </p:txBody>
      </p:sp>
      <p:pic>
        <p:nvPicPr>
          <p:cNvPr id="2052" name="Picture 4" descr="scan00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0"/>
            <a:ext cx="702945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8274918"/>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p:cTn id="7" dur="5000" fill="hold"/>
                                        <p:tgtEl>
                                          <p:spTgt spid="2052"/>
                                        </p:tgtEl>
                                        <p:attrNameLst>
                                          <p:attrName>ppt_w</p:attrName>
                                        </p:attrNameLst>
                                      </p:cBhvr>
                                      <p:tavLst>
                                        <p:tav tm="0" fmla="#ppt_w*sin(2.5*pi*$)">
                                          <p:val>
                                            <p:fltVal val="0"/>
                                          </p:val>
                                        </p:tav>
                                        <p:tav tm="100000">
                                          <p:val>
                                            <p:fltVal val="1"/>
                                          </p:val>
                                        </p:tav>
                                      </p:tavLst>
                                    </p:anim>
                                    <p:anim calcmode="lin" valueType="num">
                                      <p:cBhvr>
                                        <p:cTn id="8" dur="5000" fill="hold"/>
                                        <p:tgtEl>
                                          <p:spTgt spid="205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5" descr="33"/>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4229100"/>
            <a:ext cx="686991"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20" descr="33"/>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314010" y="4229100"/>
            <a:ext cx="68699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14" descr="Firewrk8"/>
          <p:cNvPicPr>
            <a:picLocks noChangeAspect="1" noChangeArrowheads="1"/>
          </p:cNvPicPr>
          <p:nvPr/>
        </p:nvPicPr>
        <p:blipFill>
          <a:blip r:embed="rId3" cstate="print">
            <a:lum bright="6000" contrast="30000"/>
            <a:extLst>
              <a:ext uri="{28A0092B-C50C-407E-A947-70E740481C1C}">
                <a14:useLocalDpi xmlns:a14="http://schemas.microsoft.com/office/drawing/2010/main" val="0"/>
              </a:ext>
            </a:extLst>
          </a:blip>
          <a:srcRect/>
          <a:stretch>
            <a:fillRect/>
          </a:stretch>
        </p:blipFill>
        <p:spPr bwMode="auto">
          <a:xfrm>
            <a:off x="5028010" y="3744516"/>
            <a:ext cx="2115740" cy="1398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WordArt 11"/>
          <p:cNvSpPr>
            <a:spLocks noChangeArrowheads="1" noChangeShapeType="1" noTextEdit="1"/>
          </p:cNvSpPr>
          <p:nvPr/>
        </p:nvSpPr>
        <p:spPr bwMode="auto">
          <a:xfrm>
            <a:off x="1600200" y="1276350"/>
            <a:ext cx="5943600" cy="511969"/>
          </a:xfrm>
          <a:prstGeom prst="rect">
            <a:avLst/>
          </a:prstGeom>
        </p:spPr>
        <p:txBody>
          <a:bodyPr wrap="none" fromWordArt="1">
            <a:prstTxWarp prst="textPlain">
              <a:avLst>
                <a:gd name="adj" fmla="val 50000"/>
              </a:avLst>
            </a:prstTxWarp>
          </a:bodyPr>
          <a:lstStyle/>
          <a:p>
            <a:pPr algn="ctr"/>
            <a:r>
              <a:rPr lang="vi-VN" sz="788" b="1" kern="10" dirty="0">
                <a:ln w="9525">
                  <a:solidFill>
                    <a:srgbClr val="FF00FF"/>
                  </a:solidFill>
                  <a:round/>
                  <a:headEnd/>
                  <a:tailEnd/>
                </a:ln>
                <a:solidFill>
                  <a:srgbClr val="FF0000"/>
                </a:solidFill>
                <a:latin typeface="Times New Roman" panose="02020603050405020304" pitchFamily="18" charset="0"/>
                <a:cs typeface="Times New Roman" panose="02020603050405020304" pitchFamily="18" charset="0"/>
              </a:rPr>
              <a:t>Tiếng cười là liều thuốc bổ</a:t>
            </a:r>
            <a:r>
              <a:rPr lang="en-US" sz="788" b="1" kern="10" dirty="0">
                <a:ln w="9525">
                  <a:solidFill>
                    <a:srgbClr val="FF00FF"/>
                  </a:solidFill>
                  <a:round/>
                  <a:headEnd/>
                  <a:tailEnd/>
                </a:ln>
                <a:solidFill>
                  <a:srgbClr val="FF0000"/>
                </a:solidFill>
                <a:latin typeface="Times New Roman" panose="02020603050405020304" pitchFamily="18" charset="0"/>
                <a:cs typeface="Times New Roman" panose="02020603050405020304" pitchFamily="18" charset="0"/>
              </a:rPr>
              <a:t> (</a:t>
            </a:r>
            <a:r>
              <a:rPr lang="en-US" sz="788" b="1" kern="10" dirty="0" err="1">
                <a:ln w="9525">
                  <a:solidFill>
                    <a:srgbClr val="FF00FF"/>
                  </a:solidFill>
                  <a:round/>
                  <a:headEnd/>
                  <a:tailEnd/>
                </a:ln>
                <a:solidFill>
                  <a:srgbClr val="FF0000"/>
                </a:solidFill>
                <a:latin typeface="Times New Roman" panose="02020603050405020304" pitchFamily="18" charset="0"/>
                <a:cs typeface="Times New Roman" panose="02020603050405020304" pitchFamily="18" charset="0"/>
              </a:rPr>
              <a:t>Tiết</a:t>
            </a:r>
            <a:r>
              <a:rPr lang="en-US" sz="788" b="1" kern="10" dirty="0">
                <a:ln w="9525">
                  <a:solidFill>
                    <a:srgbClr val="FF00FF"/>
                  </a:solidFill>
                  <a:round/>
                  <a:headEnd/>
                  <a:tailEnd/>
                </a:ln>
                <a:solidFill>
                  <a:srgbClr val="FF0000"/>
                </a:solidFill>
                <a:latin typeface="Times New Roman" panose="02020603050405020304" pitchFamily="18" charset="0"/>
                <a:cs typeface="Times New Roman" panose="02020603050405020304" pitchFamily="18" charset="0"/>
              </a:rPr>
              <a:t> 1 + 2)</a:t>
            </a:r>
          </a:p>
        </p:txBody>
      </p:sp>
      <p:pic>
        <p:nvPicPr>
          <p:cNvPr id="6150" name="Picture 14" descr="Firewrk8"/>
          <p:cNvPicPr>
            <a:picLocks noChangeAspect="1" noChangeArrowheads="1"/>
          </p:cNvPicPr>
          <p:nvPr/>
        </p:nvPicPr>
        <p:blipFill>
          <a:blip r:embed="rId3" cstate="print">
            <a:lum bright="6000" contrast="30000"/>
            <a:extLst>
              <a:ext uri="{28A0092B-C50C-407E-A947-70E740481C1C}">
                <a14:useLocalDpi xmlns:a14="http://schemas.microsoft.com/office/drawing/2010/main" val="0"/>
              </a:ext>
            </a:extLst>
          </a:blip>
          <a:srcRect/>
          <a:stretch>
            <a:fillRect/>
          </a:stretch>
        </p:blipFill>
        <p:spPr bwMode="auto">
          <a:xfrm>
            <a:off x="2057400" y="3714750"/>
            <a:ext cx="21145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8" name="TextBox 2"/>
          <p:cNvSpPr txBox="1">
            <a:spLocks noChangeArrowheads="1"/>
          </p:cNvSpPr>
          <p:nvPr/>
        </p:nvSpPr>
        <p:spPr bwMode="auto">
          <a:xfrm>
            <a:off x="1295400" y="506909"/>
            <a:ext cx="243840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700" b="1" dirty="0">
                <a:solidFill>
                  <a:srgbClr val="C00000"/>
                </a:solidFill>
                <a:latin typeface="Times New Roman" panose="02020603050405020304" pitchFamily="18" charset="0"/>
                <a:cs typeface="Times New Roman" panose="02020603050405020304" pitchFamily="18" charset="0"/>
              </a:rPr>
              <a:t>           </a:t>
            </a:r>
            <a:r>
              <a:rPr lang="en-US" altLang="en-US" sz="2700" b="1" dirty="0" err="1">
                <a:solidFill>
                  <a:srgbClr val="C00000"/>
                </a:solidFill>
                <a:latin typeface="Times New Roman" panose="02020603050405020304" pitchFamily="18" charset="0"/>
                <a:cs typeface="Times New Roman" panose="02020603050405020304" pitchFamily="18" charset="0"/>
              </a:rPr>
              <a:t>Tập</a:t>
            </a:r>
            <a:r>
              <a:rPr lang="en-US" altLang="en-US" sz="2700" b="1" dirty="0">
                <a:solidFill>
                  <a:srgbClr val="C00000"/>
                </a:solidFill>
                <a:latin typeface="Times New Roman" panose="02020603050405020304" pitchFamily="18" charset="0"/>
                <a:cs typeface="Times New Roman" panose="02020603050405020304" pitchFamily="18" charset="0"/>
              </a:rPr>
              <a:t> </a:t>
            </a:r>
            <a:r>
              <a:rPr lang="en-US" altLang="en-US" sz="2700" b="1" dirty="0" err="1">
                <a:solidFill>
                  <a:srgbClr val="C00000"/>
                </a:solidFill>
                <a:latin typeface="Times New Roman" panose="02020603050405020304" pitchFamily="18" charset="0"/>
                <a:cs typeface="Times New Roman" panose="02020603050405020304" pitchFamily="18" charset="0"/>
              </a:rPr>
              <a:t>đọc</a:t>
            </a:r>
            <a:r>
              <a:rPr lang="en-US" altLang="en-US" sz="2700" b="1" dirty="0">
                <a:solidFill>
                  <a:srgbClr val="C0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46311203"/>
      </p:ext>
    </p:extLst>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8"/>
                                        </p:tgtEl>
                                        <p:attrNameLst>
                                          <p:attrName>style.visibility</p:attrName>
                                        </p:attrNameLst>
                                      </p:cBhvr>
                                      <p:to>
                                        <p:strVal val="visible"/>
                                      </p:to>
                                    </p:set>
                                    <p:anim calcmode="lin" valueType="num">
                                      <p:cBhvr additive="base">
                                        <p:cTn id="7" dur="500" fill="hold"/>
                                        <p:tgtEl>
                                          <p:spTgt spid="5128"/>
                                        </p:tgtEl>
                                        <p:attrNameLst>
                                          <p:attrName>ppt_x</p:attrName>
                                        </p:attrNameLst>
                                      </p:cBhvr>
                                      <p:tavLst>
                                        <p:tav tm="0">
                                          <p:val>
                                            <p:strVal val="#ppt_x"/>
                                          </p:val>
                                        </p:tav>
                                        <p:tav tm="100000">
                                          <p:val>
                                            <p:strVal val="#ppt_x"/>
                                          </p:val>
                                        </p:tav>
                                      </p:tavLst>
                                    </p:anim>
                                    <p:anim calcmode="lin" valueType="num">
                                      <p:cBhvr additive="base">
                                        <p:cTn id="8" dur="500" fill="hold"/>
                                        <p:tgtEl>
                                          <p:spTgt spid="512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5"/>
                                        </p:tgtEl>
                                        <p:attrNameLst>
                                          <p:attrName>style.visibility</p:attrName>
                                        </p:attrNameLst>
                                      </p:cBhvr>
                                      <p:to>
                                        <p:strVal val="visible"/>
                                      </p:to>
                                    </p:set>
                                    <p:anim calcmode="lin" valueType="num">
                                      <p:cBhvr additive="base">
                                        <p:cTn id="13" dur="500" fill="hold"/>
                                        <p:tgtEl>
                                          <p:spTgt spid="5125"/>
                                        </p:tgtEl>
                                        <p:attrNameLst>
                                          <p:attrName>ppt_x</p:attrName>
                                        </p:attrNameLst>
                                      </p:cBhvr>
                                      <p:tavLst>
                                        <p:tav tm="0">
                                          <p:val>
                                            <p:strVal val="#ppt_x"/>
                                          </p:val>
                                        </p:tav>
                                        <p:tav tm="100000">
                                          <p:val>
                                            <p:strVal val="#ppt_x"/>
                                          </p:val>
                                        </p:tav>
                                      </p:tavLst>
                                    </p:anim>
                                    <p:anim calcmode="lin" valueType="num">
                                      <p:cBhvr additive="base">
                                        <p:cTn id="14" dur="500" fill="hold"/>
                                        <p:tgtEl>
                                          <p:spTgt spid="51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7"/>
          <p:cNvSpPr txBox="1">
            <a:spLocks noChangeArrowheads="1"/>
          </p:cNvSpPr>
          <p:nvPr/>
        </p:nvSpPr>
        <p:spPr bwMode="auto">
          <a:xfrm>
            <a:off x="2171700" y="285750"/>
            <a:ext cx="40576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3000">
                <a:latin typeface="Times New Roman" panose="02020603050405020304" pitchFamily="18" charset="0"/>
                <a:cs typeface="Times New Roman" panose="02020603050405020304" pitchFamily="18" charset="0"/>
              </a:rPr>
              <a:t> </a:t>
            </a:r>
            <a:r>
              <a:rPr lang="en-US" altLang="en-US" sz="3000" b="1">
                <a:latin typeface="Times New Roman" panose="02020603050405020304" pitchFamily="18" charset="0"/>
                <a:cs typeface="Times New Roman" panose="02020603050405020304" pitchFamily="18" charset="0"/>
              </a:rPr>
              <a:t>Bài chia làm .....đoạn </a:t>
            </a:r>
            <a:r>
              <a:rPr lang="en-US" altLang="en-US" sz="3000">
                <a:latin typeface="Times New Roman" panose="02020603050405020304" pitchFamily="18" charset="0"/>
                <a:cs typeface="Times New Roman" panose="02020603050405020304" pitchFamily="18" charset="0"/>
              </a:rPr>
              <a:t>:</a:t>
            </a:r>
          </a:p>
        </p:txBody>
      </p:sp>
      <p:sp>
        <p:nvSpPr>
          <p:cNvPr id="5128" name="Text Box 8"/>
          <p:cNvSpPr txBox="1">
            <a:spLocks noChangeArrowheads="1"/>
          </p:cNvSpPr>
          <p:nvPr/>
        </p:nvSpPr>
        <p:spPr bwMode="auto">
          <a:xfrm>
            <a:off x="1314450" y="1143001"/>
            <a:ext cx="651510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700" b="1">
                <a:solidFill>
                  <a:srgbClr val="0033CC"/>
                </a:solidFill>
                <a:latin typeface="Times New Roman" panose="02020603050405020304" pitchFamily="18" charset="0"/>
                <a:cs typeface="Times New Roman" panose="02020603050405020304" pitchFamily="18" charset="0"/>
              </a:rPr>
              <a:t>  Đoạn1: Một nhà văn…cười 400 lần.</a:t>
            </a:r>
          </a:p>
        </p:txBody>
      </p:sp>
      <p:sp>
        <p:nvSpPr>
          <p:cNvPr id="5129" name="Text Box 9"/>
          <p:cNvSpPr txBox="1">
            <a:spLocks noChangeArrowheads="1"/>
          </p:cNvSpPr>
          <p:nvPr/>
        </p:nvSpPr>
        <p:spPr bwMode="auto">
          <a:xfrm>
            <a:off x="1257300" y="1818085"/>
            <a:ext cx="640080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700" b="1">
                <a:solidFill>
                  <a:srgbClr val="0033CC"/>
                </a:solidFill>
                <a:latin typeface="Times New Roman" panose="02020603050405020304" pitchFamily="18" charset="0"/>
                <a:cs typeface="Times New Roman" panose="02020603050405020304" pitchFamily="18" charset="0"/>
              </a:rPr>
              <a:t>   Đoạn 2: Tiếng cười…hẹp mạch máu.</a:t>
            </a:r>
          </a:p>
        </p:txBody>
      </p:sp>
      <p:sp>
        <p:nvSpPr>
          <p:cNvPr id="5130" name="Text Box 10"/>
          <p:cNvSpPr txBox="1">
            <a:spLocks noChangeArrowheads="1"/>
          </p:cNvSpPr>
          <p:nvPr/>
        </p:nvSpPr>
        <p:spPr bwMode="auto">
          <a:xfrm>
            <a:off x="1378744" y="2430067"/>
            <a:ext cx="6279356"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700" b="1">
                <a:solidFill>
                  <a:srgbClr val="0033CC"/>
                </a:solidFill>
                <a:latin typeface="Times New Roman" panose="02020603050405020304" pitchFamily="18" charset="0"/>
                <a:cs typeface="Times New Roman" panose="02020603050405020304" pitchFamily="18" charset="0"/>
              </a:rPr>
              <a:t> Đoạn 3:  Ở một số nước … sống lâu hơn.</a:t>
            </a:r>
          </a:p>
        </p:txBody>
      </p:sp>
      <p:sp>
        <p:nvSpPr>
          <p:cNvPr id="2" name="Rectangle 1"/>
          <p:cNvSpPr>
            <a:spLocks noChangeArrowheads="1"/>
          </p:cNvSpPr>
          <p:nvPr/>
        </p:nvSpPr>
        <p:spPr bwMode="auto">
          <a:xfrm>
            <a:off x="4517231" y="277416"/>
            <a:ext cx="39786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000" b="1">
                <a:solidFill>
                  <a:srgbClr val="FF0000"/>
                </a:solidFill>
              </a:rPr>
              <a:t>3</a:t>
            </a:r>
          </a:p>
        </p:txBody>
      </p:sp>
    </p:spTree>
    <p:extLst>
      <p:ext uri="{BB962C8B-B14F-4D97-AF65-F5344CB8AC3E}">
        <p14:creationId xmlns:p14="http://schemas.microsoft.com/office/powerpoint/2010/main" val="1622764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130"/>
                                        </p:tgtEl>
                                        <p:attrNameLst>
                                          <p:attrName>style.visibility</p:attrName>
                                        </p:attrNameLst>
                                      </p:cBhvr>
                                      <p:to>
                                        <p:strVal val="visible"/>
                                      </p:to>
                                    </p:set>
                                    <p:animEffect transition="in" filter="wipe(down)">
                                      <p:cBhvr>
                                        <p:cTn id="12" dur="500"/>
                                        <p:tgtEl>
                                          <p:spTgt spid="5130"/>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5129"/>
                                        </p:tgtEl>
                                        <p:attrNameLst>
                                          <p:attrName>style.visibility</p:attrName>
                                        </p:attrNameLst>
                                      </p:cBhvr>
                                      <p:to>
                                        <p:strVal val="visible"/>
                                      </p:to>
                                    </p:set>
                                    <p:animEffect transition="in" filter="wipe(down)">
                                      <p:cBhvr>
                                        <p:cTn id="15" dur="500"/>
                                        <p:tgtEl>
                                          <p:spTgt spid="5129"/>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5128"/>
                                        </p:tgtEl>
                                        <p:attrNameLst>
                                          <p:attrName>style.visibility</p:attrName>
                                        </p:attrNameLst>
                                      </p:cBhvr>
                                      <p:to>
                                        <p:strVal val="visible"/>
                                      </p:to>
                                    </p:set>
                                    <p:animEffect transition="in" filter="wipe(down)">
                                      <p:cBhvr>
                                        <p:cTn id="18" dur="500"/>
                                        <p:tgtEl>
                                          <p:spTgt spid="5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8" grpId="0"/>
      <p:bldP spid="5129" grpId="0"/>
      <p:bldP spid="5130"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5" descr="gtbrd013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57150"/>
            <a:ext cx="6686550" cy="5020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Subtitle 2"/>
          <p:cNvSpPr txBox="1">
            <a:spLocks/>
          </p:cNvSpPr>
          <p:nvPr/>
        </p:nvSpPr>
        <p:spPr bwMode="auto">
          <a:xfrm>
            <a:off x="2577704" y="1987154"/>
            <a:ext cx="4335065" cy="688181"/>
          </a:xfrm>
          <a:prstGeom prst="rect">
            <a:avLst/>
          </a:prstGeom>
          <a:noFill/>
          <a:ln>
            <a:noFill/>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defRPr/>
            </a:pPr>
            <a:r>
              <a:rPr lang="en-US" altLang="en-US" sz="4915" b="1">
                <a:solidFill>
                  <a:srgbClr val="0000CC"/>
                </a:solidFill>
                <a:latin typeface="Times New Roman" panose="02020603050405020304" pitchFamily="18" charset="0"/>
                <a:cs typeface="Times New Roman" panose="02020603050405020304" pitchFamily="18" charset="0"/>
              </a:rPr>
              <a:t>I.Luyện đọc</a:t>
            </a:r>
          </a:p>
        </p:txBody>
      </p:sp>
    </p:spTree>
    <p:extLst>
      <p:ext uri="{BB962C8B-B14F-4D97-AF65-F5344CB8AC3E}">
        <p14:creationId xmlns:p14="http://schemas.microsoft.com/office/powerpoint/2010/main" val="379202305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6" name="Text Box 8"/>
          <p:cNvSpPr txBox="1">
            <a:spLocks noChangeArrowheads="1"/>
          </p:cNvSpPr>
          <p:nvPr/>
        </p:nvSpPr>
        <p:spPr bwMode="auto">
          <a:xfrm>
            <a:off x="1225154" y="342901"/>
            <a:ext cx="268605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700" b="1">
                <a:solidFill>
                  <a:srgbClr val="008000"/>
                </a:solidFill>
                <a:latin typeface="Times New Roman" panose="02020603050405020304" pitchFamily="18" charset="0"/>
                <a:cs typeface="Times New Roman" panose="02020603050405020304" pitchFamily="18" charset="0"/>
              </a:rPr>
              <a:t>I. Luyên đọc:</a:t>
            </a:r>
          </a:p>
        </p:txBody>
      </p:sp>
      <p:sp>
        <p:nvSpPr>
          <p:cNvPr id="32777" name="Text Box 9"/>
          <p:cNvSpPr txBox="1">
            <a:spLocks noChangeArrowheads="1"/>
          </p:cNvSpPr>
          <p:nvPr/>
        </p:nvSpPr>
        <p:spPr bwMode="auto">
          <a:xfrm>
            <a:off x="1098947" y="1085850"/>
            <a:ext cx="68580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2400" b="1">
                <a:solidFill>
                  <a:srgbClr val="00B050"/>
                </a:solidFill>
                <a:latin typeface="Times New Roman" panose="02020603050405020304" pitchFamily="18" charset="0"/>
                <a:cs typeface="Times New Roman" panose="02020603050405020304" pitchFamily="18" charset="0"/>
              </a:rPr>
              <a:t>*Từ: </a:t>
            </a:r>
            <a:r>
              <a:rPr lang="en-US" altLang="en-US" sz="2400" b="1">
                <a:solidFill>
                  <a:srgbClr val="0033CC"/>
                </a:solidFill>
                <a:latin typeface="Times New Roman" panose="02020603050405020304" pitchFamily="18" charset="0"/>
                <a:cs typeface="Times New Roman" panose="02020603050405020304" pitchFamily="18" charset="0"/>
              </a:rPr>
              <a:t>trẻ trung, sảng khoái, nổi giận, trị bệnh,  …</a:t>
            </a:r>
          </a:p>
        </p:txBody>
      </p:sp>
      <p:sp>
        <p:nvSpPr>
          <p:cNvPr id="32778" name="Text Box 10"/>
          <p:cNvSpPr txBox="1">
            <a:spLocks noChangeArrowheads="1"/>
          </p:cNvSpPr>
          <p:nvPr/>
        </p:nvSpPr>
        <p:spPr bwMode="auto">
          <a:xfrm>
            <a:off x="1106091" y="2021681"/>
            <a:ext cx="6894910" cy="216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2700" b="1">
                <a:solidFill>
                  <a:srgbClr val="008000"/>
                </a:solidFill>
                <a:latin typeface="Times New Roman" panose="02020603050405020304" pitchFamily="18" charset="0"/>
                <a:cs typeface="Times New Roman" panose="02020603050405020304" pitchFamily="18" charset="0"/>
              </a:rPr>
              <a:t> *Câu: </a:t>
            </a:r>
            <a:r>
              <a:rPr lang="en-US" altLang="en-US" sz="2700" b="1">
                <a:solidFill>
                  <a:srgbClr val="0033CC"/>
                </a:solidFill>
                <a:latin typeface="Times New Roman" panose="02020603050405020304" pitchFamily="18" charset="0"/>
                <a:cs typeface="Times New Roman" panose="02020603050405020304" pitchFamily="18" charset="0"/>
              </a:rPr>
              <a:t>Bởi vì khi cười, tốc độ thở của con người lên đến </a:t>
            </a:r>
            <a:r>
              <a:rPr lang="en-US" altLang="en-US" sz="2700" b="1">
                <a:solidFill>
                  <a:srgbClr val="C00000"/>
                </a:solidFill>
                <a:latin typeface="Times New Roman" panose="02020603050405020304" pitchFamily="18" charset="0"/>
                <a:cs typeface="Times New Roman" panose="02020603050405020304" pitchFamily="18" charset="0"/>
              </a:rPr>
              <a:t>100 ki-lô-mét một giờ, </a:t>
            </a:r>
            <a:r>
              <a:rPr lang="en-US" altLang="en-US" sz="2700" b="1">
                <a:solidFill>
                  <a:srgbClr val="0033CC"/>
                </a:solidFill>
                <a:latin typeface="Times New Roman" panose="02020603050405020304" pitchFamily="18" charset="0"/>
                <a:cs typeface="Times New Roman" panose="02020603050405020304" pitchFamily="18" charset="0"/>
              </a:rPr>
              <a:t>các cơ mặt được </a:t>
            </a:r>
            <a:r>
              <a:rPr lang="en-US" altLang="en-US" sz="2700" b="1">
                <a:solidFill>
                  <a:srgbClr val="C00000"/>
                </a:solidFill>
                <a:latin typeface="Times New Roman" panose="02020603050405020304" pitchFamily="18" charset="0"/>
                <a:cs typeface="Times New Roman" panose="02020603050405020304" pitchFamily="18" charset="0"/>
              </a:rPr>
              <a:t>thư giãn thoải mái </a:t>
            </a:r>
            <a:r>
              <a:rPr lang="en-US" altLang="en-US" sz="2700" b="1">
                <a:solidFill>
                  <a:srgbClr val="0033CC"/>
                </a:solidFill>
                <a:latin typeface="Times New Roman" panose="02020603050405020304" pitchFamily="18" charset="0"/>
                <a:cs typeface="Times New Roman" panose="02020603050405020304" pitchFamily="18" charset="0"/>
              </a:rPr>
              <a:t>và não thì tiết ra  một chất làm người ta có cảm giác </a:t>
            </a:r>
            <a:r>
              <a:rPr lang="en-US" altLang="en-US" sz="2700" b="1">
                <a:solidFill>
                  <a:srgbClr val="C00000"/>
                </a:solidFill>
                <a:latin typeface="Times New Roman" panose="02020603050405020304" pitchFamily="18" charset="0"/>
                <a:cs typeface="Times New Roman" panose="02020603050405020304" pitchFamily="18" charset="0"/>
              </a:rPr>
              <a:t>sảng khoái, thỏa mãn</a:t>
            </a:r>
            <a:r>
              <a:rPr lang="en-US" altLang="en-US" sz="2700" b="1">
                <a:solidFill>
                  <a:srgbClr val="0033CC"/>
                </a:solidFill>
                <a:latin typeface="Times New Roman" panose="02020603050405020304" pitchFamily="18" charset="0"/>
                <a:cs typeface="Times New Roman" panose="02020603050405020304" pitchFamily="18" charset="0"/>
              </a:rPr>
              <a:t>.</a:t>
            </a:r>
          </a:p>
        </p:txBody>
      </p:sp>
      <p:cxnSp>
        <p:nvCxnSpPr>
          <p:cNvPr id="3" name="Straight Connector 2"/>
          <p:cNvCxnSpPr/>
          <p:nvPr/>
        </p:nvCxnSpPr>
        <p:spPr>
          <a:xfrm flipH="1">
            <a:off x="5360194" y="2936081"/>
            <a:ext cx="114300" cy="34290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2777184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2776"/>
                                        </p:tgtEl>
                                        <p:attrNameLst>
                                          <p:attrName>style.visibility</p:attrName>
                                        </p:attrNameLst>
                                      </p:cBhvr>
                                      <p:to>
                                        <p:strVal val="visible"/>
                                      </p:to>
                                    </p:set>
                                    <p:anim calcmode="discrete" valueType="clr">
                                      <p:cBhvr override="childStyle">
                                        <p:cTn id="7" dur="80"/>
                                        <p:tgtEl>
                                          <p:spTgt spid="3277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2776"/>
                                        </p:tgtEl>
                                        <p:attrNameLst>
                                          <p:attrName>fillcolor</p:attrName>
                                        </p:attrNameLst>
                                      </p:cBhvr>
                                      <p:tavLst>
                                        <p:tav tm="0">
                                          <p:val>
                                            <p:clrVal>
                                              <a:schemeClr val="accent2"/>
                                            </p:clrVal>
                                          </p:val>
                                        </p:tav>
                                        <p:tav tm="50000">
                                          <p:val>
                                            <p:clrVal>
                                              <a:schemeClr val="hlink"/>
                                            </p:clrVal>
                                          </p:val>
                                        </p:tav>
                                      </p:tavLst>
                                    </p:anim>
                                    <p:set>
                                      <p:cBhvr>
                                        <p:cTn id="9" dur="80"/>
                                        <p:tgtEl>
                                          <p:spTgt spid="32776"/>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2777"/>
                                        </p:tgtEl>
                                        <p:attrNameLst>
                                          <p:attrName>style.visibility</p:attrName>
                                        </p:attrNameLst>
                                      </p:cBhvr>
                                      <p:to>
                                        <p:strVal val="visible"/>
                                      </p:to>
                                    </p:set>
                                    <p:anim calcmode="discrete" valueType="clr">
                                      <p:cBhvr override="childStyle">
                                        <p:cTn id="14" dur="80"/>
                                        <p:tgtEl>
                                          <p:spTgt spid="32777"/>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2777"/>
                                        </p:tgtEl>
                                        <p:attrNameLst>
                                          <p:attrName>fillcolor</p:attrName>
                                        </p:attrNameLst>
                                      </p:cBhvr>
                                      <p:tavLst>
                                        <p:tav tm="0">
                                          <p:val>
                                            <p:clrVal>
                                              <a:schemeClr val="accent2"/>
                                            </p:clrVal>
                                          </p:val>
                                        </p:tav>
                                        <p:tav tm="50000">
                                          <p:val>
                                            <p:clrVal>
                                              <a:schemeClr val="hlink"/>
                                            </p:clrVal>
                                          </p:val>
                                        </p:tav>
                                      </p:tavLst>
                                    </p:anim>
                                    <p:set>
                                      <p:cBhvr>
                                        <p:cTn id="16" dur="80"/>
                                        <p:tgtEl>
                                          <p:spTgt spid="32777"/>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32778"/>
                                        </p:tgtEl>
                                        <p:attrNameLst>
                                          <p:attrName>style.visibility</p:attrName>
                                        </p:attrNameLst>
                                      </p:cBhvr>
                                      <p:to>
                                        <p:strVal val="visible"/>
                                      </p:to>
                                    </p:set>
                                    <p:anim calcmode="discrete" valueType="clr">
                                      <p:cBhvr override="childStyle">
                                        <p:cTn id="21" dur="80"/>
                                        <p:tgtEl>
                                          <p:spTgt spid="32778"/>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32778"/>
                                        </p:tgtEl>
                                        <p:attrNameLst>
                                          <p:attrName>fillcolor</p:attrName>
                                        </p:attrNameLst>
                                      </p:cBhvr>
                                      <p:tavLst>
                                        <p:tav tm="0">
                                          <p:val>
                                            <p:clrVal>
                                              <a:schemeClr val="accent2"/>
                                            </p:clrVal>
                                          </p:val>
                                        </p:tav>
                                        <p:tav tm="50000">
                                          <p:val>
                                            <p:clrVal>
                                              <a:schemeClr val="hlink"/>
                                            </p:clrVal>
                                          </p:val>
                                        </p:tav>
                                      </p:tavLst>
                                    </p:anim>
                                    <p:set>
                                      <p:cBhvr>
                                        <p:cTn id="23" dur="80"/>
                                        <p:tgtEl>
                                          <p:spTgt spid="32778"/>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6" grpId="0"/>
      <p:bldP spid="32777" grpId="0"/>
      <p:bldP spid="3277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bwMode="auto">
          <a:xfrm>
            <a:off x="1428751" y="114300"/>
            <a:ext cx="4575572"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buFontTx/>
              <a:buNone/>
            </a:pPr>
            <a:r>
              <a:rPr lang="en-US" altLang="en-US" sz="4500" b="1" i="1">
                <a:solidFill>
                  <a:srgbClr val="0000CC"/>
                </a:solidFill>
                <a:latin typeface="Times New Roman" panose="02020603050405020304" pitchFamily="18" charset="0"/>
                <a:cs typeface="Times New Roman" panose="02020603050405020304" pitchFamily="18" charset="0"/>
              </a:rPr>
              <a:t>Giải nghĩa từ:</a:t>
            </a:r>
          </a:p>
        </p:txBody>
      </p:sp>
      <p:sp>
        <p:nvSpPr>
          <p:cNvPr id="3" name="Subtitle 2"/>
          <p:cNvSpPr txBox="1">
            <a:spLocks/>
          </p:cNvSpPr>
          <p:nvPr/>
        </p:nvSpPr>
        <p:spPr bwMode="auto">
          <a:xfrm>
            <a:off x="1664494" y="958453"/>
            <a:ext cx="6050756" cy="2641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buFontTx/>
              <a:buNone/>
            </a:pPr>
            <a:r>
              <a:rPr lang="en-US" altLang="en-US" sz="2100" b="1" i="1">
                <a:solidFill>
                  <a:srgbClr val="0000CC"/>
                </a:solidFill>
                <a:latin typeface="Times New Roman" panose="02020603050405020304" pitchFamily="18" charset="0"/>
                <a:cs typeface="Times New Roman" panose="02020603050405020304" pitchFamily="18" charset="0"/>
              </a:rPr>
              <a:t>- </a:t>
            </a:r>
            <a:r>
              <a:rPr lang="en-US" altLang="en-US" sz="2100" b="1" i="1">
                <a:solidFill>
                  <a:srgbClr val="FF0000"/>
                </a:solidFill>
                <a:latin typeface="Times New Roman" panose="02020603050405020304" pitchFamily="18" charset="0"/>
                <a:cs typeface="Times New Roman" panose="02020603050405020304" pitchFamily="18" charset="0"/>
              </a:rPr>
              <a:t>Thống kê</a:t>
            </a:r>
            <a:r>
              <a:rPr lang="en-US" altLang="en-US" sz="2100" b="1" i="1">
                <a:solidFill>
                  <a:srgbClr val="0000CC"/>
                </a:solidFill>
                <a:latin typeface="Times New Roman" panose="02020603050405020304" pitchFamily="18" charset="0"/>
                <a:cs typeface="Times New Roman" panose="02020603050405020304" pitchFamily="18" charset="0"/>
              </a:rPr>
              <a:t>: thu thập số liệu về một hiện tượng, sự việc hay tình hình nào đó.</a:t>
            </a:r>
          </a:p>
          <a:p>
            <a:pPr eaLnBrk="1" hangingPunct="1">
              <a:buFontTx/>
              <a:buNone/>
            </a:pPr>
            <a:r>
              <a:rPr lang="en-US" altLang="en-US" sz="2100" b="1" i="1">
                <a:solidFill>
                  <a:srgbClr val="0000CC"/>
                </a:solidFill>
                <a:latin typeface="Times New Roman" panose="02020603050405020304" pitchFamily="18" charset="0"/>
                <a:cs typeface="Times New Roman" panose="02020603050405020304" pitchFamily="18" charset="0"/>
              </a:rPr>
              <a:t>- </a:t>
            </a:r>
            <a:r>
              <a:rPr lang="en-US" altLang="en-US" sz="2100" b="1" i="1">
                <a:solidFill>
                  <a:srgbClr val="FF0000"/>
                </a:solidFill>
                <a:latin typeface="Times New Roman" panose="02020603050405020304" pitchFamily="18" charset="0"/>
                <a:cs typeface="Times New Roman" panose="02020603050405020304" pitchFamily="18" charset="0"/>
              </a:rPr>
              <a:t>Thư giãn</a:t>
            </a:r>
            <a:r>
              <a:rPr lang="en-US" altLang="en-US" sz="2100" b="1" i="1">
                <a:solidFill>
                  <a:srgbClr val="0000CC"/>
                </a:solidFill>
                <a:latin typeface="Times New Roman" panose="02020603050405020304" pitchFamily="18" charset="0"/>
                <a:cs typeface="Times New Roman" panose="02020603050405020304" pitchFamily="18" charset="0"/>
              </a:rPr>
              <a:t>: (cơ bắp) ở trạng thái thả lỏng, tạo nên cảm giác thoải mái.</a:t>
            </a:r>
          </a:p>
          <a:p>
            <a:pPr eaLnBrk="1" hangingPunct="1">
              <a:buFontTx/>
              <a:buNone/>
            </a:pPr>
            <a:r>
              <a:rPr lang="en-US" altLang="en-US" sz="2100" b="1" i="1">
                <a:solidFill>
                  <a:srgbClr val="0000CC"/>
                </a:solidFill>
                <a:latin typeface="Times New Roman" panose="02020603050405020304" pitchFamily="18" charset="0"/>
                <a:cs typeface="Times New Roman" panose="02020603050405020304" pitchFamily="18" charset="0"/>
              </a:rPr>
              <a:t>- </a:t>
            </a:r>
            <a:r>
              <a:rPr lang="en-US" altLang="en-US" sz="2100" b="1" i="1">
                <a:solidFill>
                  <a:srgbClr val="FF0000"/>
                </a:solidFill>
                <a:latin typeface="Times New Roman" panose="02020603050405020304" pitchFamily="18" charset="0"/>
                <a:cs typeface="Times New Roman" panose="02020603050405020304" pitchFamily="18" charset="0"/>
              </a:rPr>
              <a:t>Sảng khoái</a:t>
            </a:r>
            <a:r>
              <a:rPr lang="en-US" altLang="en-US" sz="2100" b="1" i="1">
                <a:solidFill>
                  <a:srgbClr val="0000CC"/>
                </a:solidFill>
                <a:latin typeface="Times New Roman" panose="02020603050405020304" pitchFamily="18" charset="0"/>
                <a:cs typeface="Times New Roman" panose="02020603050405020304" pitchFamily="18" charset="0"/>
              </a:rPr>
              <a:t>: khoan khoái, dễ chịu</a:t>
            </a:r>
          </a:p>
          <a:p>
            <a:pPr eaLnBrk="1" hangingPunct="1">
              <a:buFontTx/>
              <a:buNone/>
            </a:pPr>
            <a:r>
              <a:rPr lang="en-US" altLang="en-US" sz="2100" b="1" i="1">
                <a:solidFill>
                  <a:srgbClr val="0000CC"/>
                </a:solidFill>
                <a:latin typeface="Times New Roman" panose="02020603050405020304" pitchFamily="18" charset="0"/>
                <a:cs typeface="Times New Roman" panose="02020603050405020304" pitchFamily="18" charset="0"/>
              </a:rPr>
              <a:t>- </a:t>
            </a:r>
            <a:r>
              <a:rPr lang="en-US" altLang="en-US" sz="2100" b="1" i="1">
                <a:solidFill>
                  <a:srgbClr val="FF0000"/>
                </a:solidFill>
                <a:latin typeface="Times New Roman" panose="02020603050405020304" pitchFamily="18" charset="0"/>
                <a:cs typeface="Times New Roman" panose="02020603050405020304" pitchFamily="18" charset="0"/>
              </a:rPr>
              <a:t>Điều trị</a:t>
            </a:r>
            <a:r>
              <a:rPr lang="en-US" altLang="en-US" sz="2100" b="1" i="1">
                <a:solidFill>
                  <a:srgbClr val="0000CC"/>
                </a:solidFill>
                <a:latin typeface="Times New Roman" panose="02020603050405020304" pitchFamily="18" charset="0"/>
                <a:cs typeface="Times New Roman" panose="02020603050405020304" pitchFamily="18" charset="0"/>
              </a:rPr>
              <a:t>: Chữa bệnh.</a:t>
            </a:r>
          </a:p>
        </p:txBody>
      </p:sp>
    </p:spTree>
    <p:extLst>
      <p:ext uri="{BB962C8B-B14F-4D97-AF65-F5344CB8AC3E}">
        <p14:creationId xmlns:p14="http://schemas.microsoft.com/office/powerpoint/2010/main" val="1073386031"/>
      </p:ext>
    </p:extLst>
  </p:cSld>
  <p:clrMapOvr>
    <a:masterClrMapping/>
  </p:clrMapOvr>
  <p:transition spd="slow">
    <p:sndAc>
      <p:end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2760</TotalTime>
  <Words>947</Words>
  <Application>Microsoft Office PowerPoint</Application>
  <PresentationFormat>On-screen Show (16:9)</PresentationFormat>
  <Paragraphs>63</Paragraphs>
  <Slides>21</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Calibri</vt:lpstr>
      <vt:lpstr>Georgia</vt:lpstr>
      <vt:lpstr>Hd001-4h</vt:lpstr>
      <vt:lpstr>HP001 4H</vt:lpstr>
      <vt:lpstr>Tahoma</vt:lpstr>
      <vt:lpstr>Times New Roman</vt:lpstr>
      <vt:lpstr>Trebuchet MS</vt:lpstr>
      <vt:lpstr>Utm aw</vt:lpstr>
      <vt:lpstr>Verdana</vt:lpstr>
      <vt:lpstr>Slipstream</vt:lpstr>
      <vt:lpstr>     TRƯỜNG TIỂU HỌC LONG BIÊN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ThienIT</dc:creator>
  <cp:lastModifiedBy>ADMIN</cp:lastModifiedBy>
  <cp:revision>375</cp:revision>
  <dcterms:created xsi:type="dcterms:W3CDTF">2020-08-19T08:40:40Z</dcterms:created>
  <dcterms:modified xsi:type="dcterms:W3CDTF">2023-05-13T16:25:38Z</dcterms:modified>
</cp:coreProperties>
</file>