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8" r:id="rId4"/>
    <p:sldId id="259" r:id="rId5"/>
    <p:sldId id="260" r:id="rId6"/>
    <p:sldId id="261" r:id="rId7"/>
    <p:sldId id="273" r:id="rId8"/>
    <p:sldId id="274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7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98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32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01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1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8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4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4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43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1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16BA8-4FF9-4442-A3CA-341BE424D99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85FEE-3721-4EB0-A7F5-C46924AD2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7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6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2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7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50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0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1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58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04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6"/>
            <a:ext cx="12192000" cy="68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7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83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ình đẳng giới là gì_ Có ăn được không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6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8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66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986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36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171825" y="4524375"/>
            <a:ext cx="647700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853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9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13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3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98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Admin</dc:creator>
  <cp:lastModifiedBy>Máy Tính Trường Sơn</cp:lastModifiedBy>
  <cp:revision>4</cp:revision>
  <dcterms:created xsi:type="dcterms:W3CDTF">2023-08-12T16:51:05Z</dcterms:created>
  <dcterms:modified xsi:type="dcterms:W3CDTF">2023-09-17T10:22:54Z</dcterms:modified>
</cp:coreProperties>
</file>