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4" r:id="rId12"/>
    <p:sldId id="305" r:id="rId13"/>
    <p:sldId id="306" r:id="rId14"/>
    <p:sldId id="307" r:id="rId15"/>
    <p:sldId id="309" r:id="rId16"/>
    <p:sldId id="310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ảnh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hoạt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động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lưu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trữ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tin </a:t>
            </a:r>
            <a:r>
              <a:rPr lang="en-US" altLang="en-US" sz="2701" b="1" dirty="0" err="1" smtClean="0"/>
              <a:t>của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em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gõ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các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chữ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số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hiệu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nhập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Màn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hình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Chuột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Bàn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phím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Thân</a:t>
            </a:r>
            <a:r>
              <a:rPr lang="en-US" sz="2101" b="1" dirty="0" smtClean="0"/>
              <a:t> </a:t>
            </a:r>
            <a:r>
              <a:rPr lang="en-US" sz="2101" b="1" dirty="0" err="1" smtClean="0"/>
              <a:t>máy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nào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giúp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điều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khiển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chóng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và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thuận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tiện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Đ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theo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8037" y="392982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7725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946" y="643360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8482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482189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576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84</cp:revision>
  <dcterms:created xsi:type="dcterms:W3CDTF">2017-10-03T01:20:28Z</dcterms:created>
  <dcterms:modified xsi:type="dcterms:W3CDTF">2022-07-31T07:19:40Z</dcterms:modified>
</cp:coreProperties>
</file>