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xmlns=""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2023/9/7</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xmlns=""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xmlns=""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7/9/2023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34.svg"/><Relationship Id="rId4" Type="http://schemas.openxmlformats.org/officeDocument/2006/relationships/image" Target="../media/image18.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xmlns=""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870973" y="1815375"/>
            <a:ext cx="829852" cy="693272"/>
          </a:xfrm>
          <a:prstGeom prst="rect">
            <a:avLst/>
          </a:prstGeom>
        </p:spPr>
      </p:pic>
      <p:grpSp>
        <p:nvGrpSpPr>
          <p:cNvPr id="21" name="组合 20">
            <a:extLst>
              <a:ext uri="{FF2B5EF4-FFF2-40B4-BE49-F238E27FC236}">
                <a16:creationId xmlns:a16="http://schemas.microsoft.com/office/drawing/2014/main" xmlns="" id="{E38B00C0-6DD7-4A4F-2A5C-717D3A45F457}"/>
              </a:ext>
            </a:extLst>
          </p:cNvPr>
          <p:cNvGrpSpPr/>
          <p:nvPr/>
        </p:nvGrpSpPr>
        <p:grpSpPr>
          <a:xfrm>
            <a:off x="1891625" y="1505357"/>
            <a:ext cx="3928800" cy="1313308"/>
            <a:chOff x="4115793" y="1311628"/>
            <a:chExt cx="3928800" cy="1313308"/>
          </a:xfrm>
        </p:grpSpPr>
        <p:sp>
          <p:nvSpPr>
            <p:cNvPr id="22" name="圆角矩形 21">
              <a:extLst>
                <a:ext uri="{FF2B5EF4-FFF2-40B4-BE49-F238E27FC236}">
                  <a16:creationId xmlns:a16="http://schemas.microsoft.com/office/drawing/2014/main" xmlns=""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xmlns="" id="{41CBCE14-8CDA-8BB9-C3DC-F0F632836D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192739" y="1755380"/>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xmlns="" id="{E54D7669-D266-42AC-891E-E01C1C1548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941" t="14722"/>
          <a:stretch/>
        </p:blipFill>
        <p:spPr>
          <a:xfrm>
            <a:off x="7721051" y="854549"/>
            <a:ext cx="1564848" cy="5404700"/>
          </a:xfrm>
          <a:prstGeom prst="rect">
            <a:avLst/>
          </a:prstGeom>
        </p:spPr>
      </p:pic>
      <p:pic>
        <p:nvPicPr>
          <p:cNvPr id="30" name="Picture 2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9198" y="275530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491353" y="575806"/>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7CAD468-9029-D44E-342E-EF2A81B33901}"/>
              </a:ext>
            </a:extLst>
          </p:cNvPr>
          <p:cNvPicPr>
            <a:picLocks noChangeAspect="1"/>
          </p:cNvPicPr>
          <p:nvPr/>
        </p:nvPicPr>
        <p:blipFill rotWithShape="1">
          <a:blip r:embed="rId12"/>
          <a:srcRect l="88754" b="58554"/>
          <a:stretch/>
        </p:blipFill>
        <p:spPr>
          <a:xfrm>
            <a:off x="3856025" y="2401182"/>
            <a:ext cx="4996235" cy="3173707"/>
          </a:xfrm>
          <a:prstGeom prst="rect">
            <a:avLst/>
          </a:prstGeom>
        </p:spPr>
      </p:pic>
      <p:pic>
        <p:nvPicPr>
          <p:cNvPr id="2" name="Picture 1"/>
          <p:cNvPicPr>
            <a:picLocks noChangeAspect="1"/>
          </p:cNvPicPr>
          <p:nvPr/>
        </p:nvPicPr>
        <p:blipFill>
          <a:blip r:embed="rId13"/>
          <a:stretch>
            <a:fillRect/>
          </a:stretch>
        </p:blipFill>
        <p:spPr>
          <a:xfrm>
            <a:off x="-2164080" y="-91440"/>
            <a:ext cx="2001520" cy="2846743"/>
          </a:xfrm>
          <a:prstGeom prst="rect">
            <a:avLst/>
          </a:prstGeom>
        </p:spPr>
      </p:pic>
      <p:sp>
        <p:nvSpPr>
          <p:cNvPr id="18" name="Rectangle 17"/>
          <p:cNvSpPr/>
          <p:nvPr/>
        </p:nvSpPr>
        <p:spPr>
          <a:xfrm>
            <a:off x="1158270" y="401903"/>
            <a:ext cx="9527180" cy="1323439"/>
          </a:xfrm>
          <a:prstGeom prst="rect">
            <a:avLst/>
          </a:prstGeom>
          <a:noFill/>
        </p:spPr>
        <p:txBody>
          <a:bodyPr wrap="square" lIns="91440" tIns="45720" rIns="91440" bIns="45720">
            <a:spAutoFit/>
          </a:bodyPr>
          <a:lstStyle/>
          <a:p>
            <a:pPr algn="ctr"/>
            <a:r>
              <a:rPr lang="en-US" sz="4000" b="1" cap="none" spc="0" dirty="0" smtClean="0">
                <a:ln w="6600">
                  <a:solidFill>
                    <a:schemeClr val="accent2"/>
                  </a:solidFill>
                  <a:prstDash val="solid"/>
                </a:ln>
                <a:solidFill>
                  <a:srgbClr val="FF0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rPr>
              <a:t>TRƯỜNG  TIỂU HỌC LONG BIÊN</a:t>
            </a:r>
          </a:p>
          <a:p>
            <a:pPr algn="ctr"/>
            <a:endParaRPr lang="en-US" sz="4000" b="1" cap="none" spc="0" dirty="0">
              <a:ln w="6600">
                <a:solidFill>
                  <a:schemeClr val="accent2"/>
                </a:solidFill>
                <a:prstDash val="solid"/>
              </a:ln>
              <a:solidFill>
                <a:srgbClr val="FF0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par>
                          <p:cTn id="15" fill="hold">
                            <p:stCondLst>
                              <p:cond delay="115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by="(-#ppt_w*2)" calcmode="lin" valueType="num">
                                      <p:cBhvr rctx="PPT">
                                        <p:cTn id="18" dur="250" autoRev="1" fill="hold">
                                          <p:stCondLst>
                                            <p:cond delay="0"/>
                                          </p:stCondLst>
                                        </p:cTn>
                                        <p:tgtEl>
                                          <p:spTgt spid="18"/>
                                        </p:tgtEl>
                                        <p:attrNameLst>
                                          <p:attrName>ppt_w</p:attrName>
                                        </p:attrNameLst>
                                      </p:cBhvr>
                                    </p:anim>
                                    <p:anim by="(#ppt_w*0.50)" calcmode="lin" valueType="num">
                                      <p:cBhvr>
                                        <p:cTn id="19" dur="250" decel="50000" autoRev="1" fill="hold">
                                          <p:stCondLst>
                                            <p:cond delay="0"/>
                                          </p:stCondLst>
                                        </p:cTn>
                                        <p:tgtEl>
                                          <p:spTgt spid="18"/>
                                        </p:tgtEl>
                                        <p:attrNameLst>
                                          <p:attrName>ppt_x</p:attrName>
                                        </p:attrNameLst>
                                      </p:cBhvr>
                                    </p:anim>
                                    <p:anim from="(-#ppt_h/2)" to="(#ppt_y)" calcmode="lin" valueType="num">
                                      <p:cBhvr>
                                        <p:cTn id="20" dur="500" fill="hold">
                                          <p:stCondLst>
                                            <p:cond delay="0"/>
                                          </p:stCondLst>
                                        </p:cTn>
                                        <p:tgtEl>
                                          <p:spTgt spid="18"/>
                                        </p:tgtEl>
                                        <p:attrNameLst>
                                          <p:attrName>ppt_y</p:attrName>
                                        </p:attrNameLst>
                                      </p:cBhvr>
                                    </p:anim>
                                    <p:animRot by="21600000">
                                      <p:cBhvr>
                                        <p:cTn id="21" dur="5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xmlns=""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xmlns=""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xmlns=""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xmlns=""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xmlns=""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xmlns=""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xmlns=""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xmlns=""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xmlns=""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xmlns=""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xmlns=""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xmlns=""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17709"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xmlns=""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2 </a:t>
            </a:r>
            <a:endParaRPr lang="zh-CN" altLang="en-US"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96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xmlns=""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xmlns=""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xmlns=""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xmlns="" id="{2C9DD5BC-4BCB-4B25-466C-AE5BF3D1159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xmlns=""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xmlns=""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xmlns=""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xmlns=""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xmlns="" id="{BF458DFC-396D-4F2C-B38F-9FDE1B3662C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xmlns=""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xmlns=""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xmlns=""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xmlns=""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xmlns="" id="{C6821B68-802E-2C33-43DE-528B28C5613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xmlns=""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007593"/>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xmlns="" val="1515413346"/>
                    </a:ext>
                  </a:extLst>
                </a:gridCol>
                <a:gridCol w="6060981">
                  <a:extLst>
                    <a:ext uri="{9D8B030D-6E8A-4147-A177-3AD203B41FA5}">
                      <a16:colId xmlns:a16="http://schemas.microsoft.com/office/drawing/2014/main" xmlns="" val="1311462016"/>
                    </a:ext>
                  </a:extLst>
                </a:gridCol>
                <a:gridCol w="3561007">
                  <a:extLst>
                    <a:ext uri="{9D8B030D-6E8A-4147-A177-3AD203B41FA5}">
                      <a16:colId xmlns:a16="http://schemas.microsoft.com/office/drawing/2014/main" xmlns=""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xmlns=""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xmlns=""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xmlns=""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332853" y="2470950"/>
            <a:ext cx="8897179" cy="1323439"/>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0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80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96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latin typeface="UTM Avo" panose="02040603050506020204" pitchFamily="18" charset="0"/>
                </a:rPr>
                <a:t>Em</a:t>
              </a:r>
              <a:r>
                <a:rPr lang="en-US" sz="3200" b="1" dirty="0" smtClean="0">
                  <a:latin typeface="UTM Avo" panose="02040603050506020204" pitchFamily="18" charset="0"/>
                </a:rPr>
                <a:t> </a:t>
              </a:r>
              <a:r>
                <a:rPr lang="en-US" sz="3200" b="1" dirty="0" err="1" smtClean="0">
                  <a:latin typeface="UTM Avo" panose="02040603050506020204" pitchFamily="18" charset="0"/>
                </a:rPr>
                <a:t>hãy</a:t>
              </a:r>
              <a:r>
                <a:rPr lang="en-US" sz="3200" b="1" dirty="0" smtClean="0">
                  <a:latin typeface="UTM Avo" panose="02040603050506020204" pitchFamily="18" charset="0"/>
                </a:rPr>
                <a:t> </a:t>
              </a:r>
              <a:r>
                <a:rPr lang="en-US" sz="3200" b="1" dirty="0" err="1" smtClean="0">
                  <a:latin typeface="UTM Avo" panose="02040603050506020204" pitchFamily="18" charset="0"/>
                </a:rPr>
                <a:t>trao</a:t>
              </a:r>
              <a:r>
                <a:rPr lang="en-US" sz="3200" b="1" dirty="0" smtClean="0">
                  <a:latin typeface="UTM Avo" panose="02040603050506020204" pitchFamily="18" charset="0"/>
                </a:rPr>
                <a:t> </a:t>
              </a:r>
              <a:r>
                <a:rPr lang="en-US" sz="3200" b="1" dirty="0" err="1" smtClean="0">
                  <a:latin typeface="UTM Avo" panose="02040603050506020204" pitchFamily="18" charset="0"/>
                </a:rPr>
                <a:t>đổi</a:t>
              </a:r>
              <a:r>
                <a:rPr lang="en-US" sz="3200" b="1" dirty="0" smtClean="0">
                  <a:latin typeface="UTM Avo" panose="02040603050506020204" pitchFamily="18" charset="0"/>
                </a:rPr>
                <a:t> </a:t>
              </a:r>
              <a:r>
                <a:rPr lang="en-US" sz="3200" b="1" dirty="0" err="1" smtClean="0">
                  <a:latin typeface="UTM Avo" panose="02040603050506020204" pitchFamily="18" charset="0"/>
                </a:rPr>
                <a:t>với</a:t>
              </a:r>
              <a:r>
                <a:rPr lang="en-US" sz="3200" b="1" dirty="0" smtClean="0">
                  <a:latin typeface="UTM Avo" panose="02040603050506020204" pitchFamily="18" charset="0"/>
                </a:rPr>
                <a:t> </a:t>
              </a:r>
              <a:r>
                <a:rPr lang="en-US" sz="3200" b="1" dirty="0" err="1" smtClean="0">
                  <a:latin typeface="UTM Avo" panose="02040603050506020204" pitchFamily="18" charset="0"/>
                </a:rPr>
                <a:t>bạn</a:t>
              </a:r>
              <a:r>
                <a:rPr lang="en-US" sz="3200" b="1" dirty="0" smtClean="0">
                  <a:latin typeface="UTM Avo" panose="02040603050506020204" pitchFamily="18" charset="0"/>
                </a:rPr>
                <a:t> </a:t>
              </a:r>
              <a:r>
                <a:rPr lang="en-US" sz="3200" b="1" dirty="0" err="1" smtClean="0">
                  <a:latin typeface="UTM Avo" panose="02040603050506020204" pitchFamily="18" charset="0"/>
                </a:rPr>
                <a:t>những</a:t>
              </a:r>
              <a:r>
                <a:rPr lang="en-US" sz="3200" b="1" dirty="0" smtClean="0">
                  <a:latin typeface="UTM Avo" panose="02040603050506020204" pitchFamily="18" charset="0"/>
                </a:rPr>
                <a:t> </a:t>
              </a:r>
              <a:r>
                <a:rPr lang="en-US" sz="3200" b="1" dirty="0" err="1" smtClean="0">
                  <a:latin typeface="UTM Avo" panose="02040603050506020204" pitchFamily="18" charset="0"/>
                </a:rPr>
                <a:t>điều</a:t>
              </a:r>
              <a:r>
                <a:rPr lang="en-US" sz="3200" b="1" dirty="0" smtClean="0">
                  <a:latin typeface="UTM Avo" panose="02040603050506020204" pitchFamily="18" charset="0"/>
                </a:rPr>
                <a:t> </a:t>
              </a:r>
              <a:r>
                <a:rPr lang="en-US" sz="3200" b="1" dirty="0" err="1" smtClean="0">
                  <a:latin typeface="UTM Avo" panose="02040603050506020204" pitchFamily="18" charset="0"/>
                </a:rPr>
                <a:t>đặc</a:t>
              </a:r>
              <a:r>
                <a:rPr lang="en-US" sz="3200" b="1" dirty="0" smtClean="0">
                  <a:latin typeface="UTM Avo" panose="02040603050506020204" pitchFamily="18" charset="0"/>
                </a:rPr>
                <a:t> </a:t>
              </a:r>
              <a:r>
                <a:rPr lang="en-US" sz="3200" b="1" dirty="0" err="1" smtClean="0">
                  <a:latin typeface="UTM Avo" panose="02040603050506020204" pitchFamily="18" charset="0"/>
                </a:rPr>
                <a:t>biệt</a:t>
              </a:r>
              <a:r>
                <a:rPr lang="en-US" sz="3200" b="1" dirty="0" smtClean="0">
                  <a:latin typeface="UTM Avo" panose="02040603050506020204" pitchFamily="18" charset="0"/>
                </a:rPr>
                <a:t> </a:t>
              </a:r>
              <a:r>
                <a:rPr lang="en-US" sz="3200" b="1" dirty="0" err="1" smtClean="0">
                  <a:latin typeface="UTM Avo" panose="02040603050506020204" pitchFamily="18" charset="0"/>
                </a:rPr>
                <a:t>của</a:t>
              </a:r>
              <a:r>
                <a:rPr lang="en-US" sz="3200" b="1" dirty="0" smtClean="0">
                  <a:latin typeface="UTM Avo" panose="02040603050506020204" pitchFamily="18" charset="0"/>
                </a:rPr>
                <a:t> </a:t>
              </a:r>
              <a:r>
                <a:rPr lang="en-US" sz="3200" b="1" dirty="0" err="1" smtClean="0">
                  <a:latin typeface="UTM Avo" panose="02040603050506020204" pitchFamily="18" charset="0"/>
                </a:rPr>
                <a:t>mỗi</a:t>
              </a:r>
              <a:r>
                <a:rPr lang="en-US" sz="3200" b="1" dirty="0" smtClean="0">
                  <a:latin typeface="UTM Avo" panose="02040603050506020204" pitchFamily="18" charset="0"/>
                </a:rPr>
                <a:t> </a:t>
              </a:r>
              <a:r>
                <a:rPr lang="en-US" sz="3200" b="1" dirty="0" err="1" smtClean="0">
                  <a:latin typeface="UTM Avo" panose="02040603050506020204" pitchFamily="18" charset="0"/>
                </a:rPr>
                <a:t>thành</a:t>
              </a:r>
              <a:r>
                <a:rPr lang="en-US" sz="3200" b="1" dirty="0" smtClean="0">
                  <a:latin typeface="UTM Avo" panose="02040603050506020204" pitchFamily="18" charset="0"/>
                </a:rPr>
                <a:t> </a:t>
              </a:r>
              <a:r>
                <a:rPr lang="en-US" sz="3200" b="1" dirty="0" err="1" smtClean="0">
                  <a:latin typeface="UTM Avo" panose="02040603050506020204" pitchFamily="18" charset="0"/>
                </a:rPr>
                <a:t>viên</a:t>
              </a:r>
              <a:r>
                <a:rPr lang="en-US" sz="3200" b="1" dirty="0" smtClean="0">
                  <a:latin typeface="UTM Avo" panose="02040603050506020204" pitchFamily="18" charset="0"/>
                </a:rPr>
                <a:t> </a:t>
              </a:r>
              <a:r>
                <a:rPr lang="en-US" sz="3200" b="1" dirty="0" err="1" smtClean="0">
                  <a:latin typeface="UTM Avo" panose="02040603050506020204" pitchFamily="18" charset="0"/>
                </a:rPr>
                <a:t>trong</a:t>
              </a:r>
              <a:r>
                <a:rPr lang="en-US" sz="3200" b="1" dirty="0" smtClean="0">
                  <a:latin typeface="UTM Avo" panose="02040603050506020204" pitchFamily="18" charset="0"/>
                </a:rPr>
                <a:t> </a:t>
              </a:r>
              <a:r>
                <a:rPr lang="en-US" sz="3200" b="1" dirty="0" err="1" smtClean="0">
                  <a:latin typeface="UTM Avo" panose="02040603050506020204" pitchFamily="18" charset="0"/>
                </a:rPr>
                <a:t>tổ</a:t>
              </a:r>
              <a:r>
                <a:rPr lang="en-US" sz="3200" b="1" dirty="0" smtClean="0">
                  <a:latin typeface="UTM Avo" panose="02040603050506020204" pitchFamily="18" charset="0"/>
                </a:rPr>
                <a:t> </a:t>
              </a:r>
              <a:r>
                <a:rPr lang="en-US" sz="3200" b="1" dirty="0" err="1" smtClean="0">
                  <a:latin typeface="UTM Avo" panose="02040603050506020204" pitchFamily="18" charset="0"/>
                </a:rPr>
                <a:t>của</a:t>
              </a:r>
              <a:r>
                <a:rPr lang="en-US" sz="3200" b="1" dirty="0" smtClean="0">
                  <a:latin typeface="UTM Avo" panose="02040603050506020204" pitchFamily="18" charset="0"/>
                </a:rPr>
                <a:t> </a:t>
              </a:r>
              <a:r>
                <a:rPr lang="en-US" sz="3200" b="1" dirty="0" err="1" smtClean="0">
                  <a:latin typeface="UTM Avo" panose="02040603050506020204" pitchFamily="18" charset="0"/>
                </a:rPr>
                <a:t>mình</a:t>
              </a:r>
              <a:r>
                <a:rPr lang="en-US" sz="3200" b="1" dirty="0" smtClean="0">
                  <a:latin typeface="UTM Avo" panose="02040603050506020204" pitchFamily="18" charset="0"/>
                </a:rPr>
                <a:t>.</a:t>
              </a:r>
              <a:endParaRPr lang="en-US" sz="3200" b="1" dirty="0">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xmlns=""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xmlns=""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dirty="0" err="1">
                  <a:effectLst>
                    <a:outerShdw blurRad="38100" dist="38100" dir="2700000" algn="tl">
                      <a:srgbClr val="000000">
                        <a:alpha val="43137"/>
                      </a:srgbClr>
                    </a:outerShdw>
                  </a:effectLst>
                  <a:latin typeface="#9Slide05 SVNHollycakes" panose="02000000000000000000" pitchFamily="2" charset="0"/>
                </a:rPr>
                <a:t>Tiết</a:t>
              </a:r>
              <a:r>
                <a:rPr lang="en-US" sz="5400" b="1" dirty="0">
                  <a:effectLst>
                    <a:outerShdw blurRad="38100" dist="38100" dir="2700000" algn="tl">
                      <a:srgbClr val="000000">
                        <a:alpha val="43137"/>
                      </a:srgbClr>
                    </a:outerShdw>
                  </a:effectLst>
                  <a:latin typeface="#9Slide05 SVNHollycakes" panose="02000000000000000000" pitchFamily="2" charset="0"/>
                </a:rPr>
                <a:t> 1 : </a:t>
              </a:r>
              <a:r>
                <a:rPr lang="en-US" sz="5400" b="1" dirty="0" err="1">
                  <a:effectLst>
                    <a:outerShdw blurRad="38100" dist="38100" dir="2700000" algn="tl">
                      <a:srgbClr val="000000">
                        <a:alpha val="43137"/>
                      </a:srgbClr>
                    </a:outerShdw>
                  </a:effectLst>
                  <a:latin typeface="#9Slide05 SVNHollycakes" panose="02000000000000000000" pitchFamily="2" charset="0"/>
                </a:rPr>
                <a:t>Đọc</a:t>
              </a:r>
              <a:endParaRPr lang="en-US" sz="5400" b="1" dirty="0">
                <a:effectLst>
                  <a:outerShdw blurRad="38100" dist="38100" dir="2700000" algn="tl">
                    <a:srgbClr val="000000">
                      <a:alpha val="43137"/>
                    </a:srgbClr>
                  </a:outerShdw>
                </a:effectLst>
                <a:latin typeface="#9Slide05 SVNHollycakes" panose="02000000000000000000" pitchFamily="2" charset="0"/>
              </a:endParaRP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dirty="0" err="1">
                  <a:solidFill>
                    <a:srgbClr val="FF0000"/>
                  </a:solidFill>
                  <a:effectLst>
                    <a:outerShdw blurRad="38100" dist="38100" dir="2700000" algn="tl">
                      <a:srgbClr val="000000">
                        <a:alpha val="43137"/>
                      </a:srgbClr>
                    </a:outerShdw>
                  </a:effectLst>
                  <a:latin typeface="#9Slide05 Awesome Display" pitchFamily="2" charset="0"/>
                </a:rPr>
                <a:t>Anh</a:t>
              </a:r>
              <a:r>
                <a:rPr lang="en-US" sz="8800" dirty="0">
                  <a:solidFill>
                    <a:srgbClr val="FF0000"/>
                  </a:solidFill>
                  <a:effectLst>
                    <a:outerShdw blurRad="38100" dist="38100" dir="2700000" algn="tl">
                      <a:srgbClr val="000000">
                        <a:alpha val="43137"/>
                      </a:srgbClr>
                    </a:outerShdw>
                  </a:effectLst>
                  <a:latin typeface="#9Slide05 Awesome Display" pitchFamily="2" charset="0"/>
                </a:rPr>
                <a:t> </a:t>
              </a:r>
              <a:r>
                <a:rPr lang="en-US" sz="8800" dirty="0" err="1">
                  <a:solidFill>
                    <a:srgbClr val="FF0000"/>
                  </a:solidFill>
                  <a:effectLst>
                    <a:outerShdw blurRad="38100" dist="38100" dir="2700000" algn="tl">
                      <a:srgbClr val="000000">
                        <a:alpha val="43137"/>
                      </a:srgbClr>
                    </a:outerShdw>
                  </a:effectLst>
                  <a:latin typeface="#9Slide05 Awesome Display" pitchFamily="2" charset="0"/>
                </a:rPr>
                <a:t>em</a:t>
              </a:r>
              <a:r>
                <a:rPr lang="en-US" sz="8800" dirty="0">
                  <a:solidFill>
                    <a:srgbClr val="FF0000"/>
                  </a:solidFill>
                  <a:effectLst>
                    <a:outerShdw blurRad="38100" dist="38100" dir="2700000" algn="tl">
                      <a:srgbClr val="000000">
                        <a:alpha val="43137"/>
                      </a:srgbClr>
                    </a:outerShdw>
                  </a:effectLst>
                  <a:latin typeface="#9Slide05 Awesome Display" pitchFamily="2" charset="0"/>
                </a:rPr>
                <a:t> </a:t>
              </a:r>
              <a:r>
                <a:rPr lang="en-US" sz="8800" dirty="0" err="1">
                  <a:solidFill>
                    <a:srgbClr val="FF0000"/>
                  </a:solidFill>
                  <a:effectLst>
                    <a:outerShdw blurRad="38100" dist="38100" dir="2700000" algn="tl">
                      <a:srgbClr val="000000">
                        <a:alpha val="43137"/>
                      </a:srgbClr>
                    </a:outerShdw>
                  </a:effectLst>
                  <a:latin typeface="#9Slide05 Awesome Display" pitchFamily="2" charset="0"/>
                </a:rPr>
                <a:t>sinh</a:t>
              </a:r>
              <a:r>
                <a:rPr lang="en-US" sz="8800" dirty="0">
                  <a:solidFill>
                    <a:srgbClr val="FF0000"/>
                  </a:solidFill>
                  <a:effectLst>
                    <a:outerShdw blurRad="38100" dist="38100" dir="2700000" algn="tl">
                      <a:srgbClr val="000000">
                        <a:alpha val="43137"/>
                      </a:srgbClr>
                    </a:outerShdw>
                  </a:effectLst>
                  <a:latin typeface="#9Slide05 Awesome Display" pitchFamily="2" charset="0"/>
                </a:rPr>
                <a:t> </a:t>
              </a:r>
              <a:r>
                <a:rPr lang="en-US" sz="8800" dirty="0" err="1">
                  <a:solidFill>
                    <a:srgbClr val="FF0000"/>
                  </a:solidFill>
                  <a:effectLst>
                    <a:outerShdw blurRad="38100" dist="38100" dir="2700000" algn="tl">
                      <a:srgbClr val="000000">
                        <a:alpha val="43137"/>
                      </a:srgbClr>
                    </a:outerShdw>
                  </a:effectLst>
                  <a:latin typeface="#9Slide05 Awesome Display" pitchFamily="2" charset="0"/>
                </a:rPr>
                <a:t>đôi</a:t>
              </a:r>
              <a:endParaRPr lang="en-US" sz="8800" dirty="0">
                <a:solidFill>
                  <a:srgbClr val="FF0000"/>
                </a:solidFill>
                <a:effectLst>
                  <a:outerShdw blurRad="38100" dist="38100" dir="2700000" algn="tl">
                    <a:srgbClr val="000000">
                      <a:alpha val="43137"/>
                    </a:srgbClr>
                  </a:outerShdw>
                </a:effectLst>
                <a:latin typeface="#9Slide05 Awesome Display" pitchFamily="2" charset="0"/>
              </a:endParaRPr>
            </a:p>
          </p:txBody>
        </p:sp>
      </p:grpSp>
      <p:sp>
        <p:nvSpPr>
          <p:cNvPr id="15" name="TextBox 14"/>
          <p:cNvSpPr txBox="1"/>
          <p:nvPr/>
        </p:nvSpPr>
        <p:spPr>
          <a:xfrm>
            <a:off x="7852095" y="6183052"/>
            <a:ext cx="3376994"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UVN Bach Dang" panose="02070603080706020303" pitchFamily="18" charset="0"/>
              </a:rPr>
              <a:t>(</a:t>
            </a:r>
            <a:r>
              <a:rPr lang="en-US" sz="3600" b="1" dirty="0" err="1">
                <a:solidFill>
                  <a:srgbClr val="002060"/>
                </a:solidFill>
                <a:effectLst>
                  <a:outerShdw blurRad="38100" dist="38100" dir="2700000" algn="tl">
                    <a:srgbClr val="000000">
                      <a:alpha val="43137"/>
                    </a:srgbClr>
                  </a:outerShdw>
                </a:effectLst>
                <a:latin typeface="UVN Bach Dang" panose="02070603080706020303" pitchFamily="18" charset="0"/>
              </a:rPr>
              <a:t>Châu</a:t>
            </a:r>
            <a:r>
              <a:rPr lang="en-US" sz="3600" b="1" dirty="0">
                <a:solidFill>
                  <a:srgbClr val="002060"/>
                </a:solidFill>
                <a:effectLst>
                  <a:outerShdw blurRad="38100" dist="38100" dir="2700000" algn="tl">
                    <a:srgbClr val="000000">
                      <a:alpha val="43137"/>
                    </a:srgbClr>
                  </a:outerShdw>
                </a:effectLst>
                <a:latin typeface="UVN Bach Dang" panose="02070603080706020303" pitchFamily="18" charset="0"/>
              </a:rPr>
              <a:t> </a:t>
            </a:r>
            <a:r>
              <a:rPr lang="en-US" sz="3600" b="1" dirty="0" err="1">
                <a:solidFill>
                  <a:srgbClr val="002060"/>
                </a:solidFill>
                <a:effectLst>
                  <a:outerShdw blurRad="38100" dist="38100" dir="2700000" algn="tl">
                    <a:srgbClr val="000000">
                      <a:alpha val="43137"/>
                    </a:srgbClr>
                  </a:outerShdw>
                </a:effectLst>
                <a:latin typeface="UVN Bach Dang" panose="02070603080706020303" pitchFamily="18" charset="0"/>
              </a:rPr>
              <a:t>Khuê</a:t>
            </a:r>
            <a:r>
              <a:rPr lang="en-US" sz="3600" b="1" dirty="0">
                <a:solidFill>
                  <a:srgbClr val="002060"/>
                </a:solidFill>
                <a:effectLst>
                  <a:outerShdw blurRad="38100" dist="38100" dir="2700000" algn="tl">
                    <a:srgbClr val="000000">
                      <a:alpha val="43137"/>
                    </a:srgbClr>
                  </a:outerShdw>
                </a:effectLst>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923330"/>
          </a:xfrm>
          <a:prstGeom prst="rect">
            <a:avLst/>
          </a:prstGeom>
          <a:noFill/>
        </p:spPr>
        <p:txBody>
          <a:bodyPr wrap="square">
            <a:spAutoFit/>
          </a:bodyPr>
          <a:lstStyle/>
          <a:p>
            <a:pPr algn="ctr"/>
            <a:r>
              <a:rPr lang="en-US" altLang="zh-CN" sz="54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54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54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54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54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96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xmlns=""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xmlns=""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xmlns=""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66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8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1844</Words>
  <Application>Microsoft Office PowerPoint</Application>
  <PresentationFormat>Custom</PresentationFormat>
  <Paragraphs>130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2023-08-20T08:42:27Z</dcterms:created>
  <dcterms:modified xsi:type="dcterms:W3CDTF">2023-09-07T02:16:49Z</dcterms:modified>
</cp:coreProperties>
</file>