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7" r:id="rId3"/>
    <p:sldMasterId id="2147483692" r:id="rId4"/>
  </p:sldMasterIdLst>
  <p:notesMasterIdLst>
    <p:notesMasterId r:id="rId16"/>
  </p:notesMasterIdLst>
  <p:sldIdLst>
    <p:sldId id="280" r:id="rId5"/>
    <p:sldId id="311" r:id="rId6"/>
    <p:sldId id="312" r:id="rId7"/>
    <p:sldId id="313" r:id="rId8"/>
    <p:sldId id="314" r:id="rId9"/>
    <p:sldId id="281" r:id="rId10"/>
    <p:sldId id="274" r:id="rId11"/>
    <p:sldId id="308" r:id="rId12"/>
    <p:sldId id="309" r:id="rId13"/>
    <p:sldId id="310" r:id="rId14"/>
    <p:sldId id="27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7336" autoAdjust="0"/>
  </p:normalViewPr>
  <p:slideViewPr>
    <p:cSldViewPr snapToGrid="0">
      <p:cViewPr>
        <p:scale>
          <a:sx n="66" d="100"/>
          <a:sy n="66" d="100"/>
        </p:scale>
        <p:origin x="-858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60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7/13/2021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388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5022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7664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1228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9341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960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1023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8601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2533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5374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448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413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.GI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.GI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.GI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1861503"/>
            <a:ext cx="10602913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Xin chào tất cả các con!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63770" y="275590"/>
            <a:ext cx="9385816" cy="31241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19506" y="4055207"/>
            <a:ext cx="2980816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45 - 2 = 43</a:t>
            </a:r>
          </a:p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54 - 32 =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22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Ong</a:t>
            </a:r>
            <a:endParaRPr lang="en-US" sz="6600">
              <a:solidFill>
                <a:prstClr val="white"/>
              </a:solidFill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non</a:t>
            </a:r>
            <a:endParaRPr lang="en-US" sz="6600">
              <a:solidFill>
                <a:prstClr val="white"/>
              </a:solidFill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học</a:t>
            </a:r>
            <a:endParaRPr lang="en-US" sz="6600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0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+ 13 = 37</a:t>
            </a:r>
          </a:p>
          <a:p>
            <a:pPr algn="ctr"/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51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532619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56 - 41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56 - 41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39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2794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12.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1541554" y="5724063"/>
            <a:ext cx="2246671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5089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4431905" y="5724063"/>
            <a:ext cx="2128547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7384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7365798" y="5724063"/>
            <a:ext cx="208299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12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55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3: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thành phần của phép cộng,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6600" b="1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</a:t>
            </a:r>
            <a:r>
              <a:rPr kumimoji="0" lang="en-US" sz="6600" b="1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3)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215" y="154940"/>
            <a:ext cx="2324100" cy="12635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025" y="1027112"/>
            <a:ext cx="7924227" cy="1856765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434862" y="3235569"/>
            <a:ext cx="4900246" cy="21453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64 = 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60  +  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pPr algn="ctr"/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87 = 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80  +  7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46 = 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40  +  6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4294" y="76200"/>
            <a:ext cx="3186223" cy="11417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780" y="2061210"/>
            <a:ext cx="4671695" cy="32423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5745" y="358775"/>
            <a:ext cx="6513195" cy="171831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312660" y="1298575"/>
            <a:ext cx="993775" cy="5575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813800" y="1276350"/>
            <a:ext cx="993775" cy="5575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476865" y="1298575"/>
            <a:ext cx="993775" cy="55753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10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842635" y="2295525"/>
            <a:ext cx="5881370" cy="1034415"/>
          </a:xfrm>
          <a:prstGeom prst="rect">
            <a:avLst/>
          </a:prstGeom>
        </p:spPr>
      </p:pic>
      <p:sp>
        <p:nvSpPr>
          <p:cNvPr id="15" name="Rectangles 14"/>
          <p:cNvSpPr/>
          <p:nvPr/>
        </p:nvSpPr>
        <p:spPr>
          <a:xfrm>
            <a:off x="6490970" y="3529965"/>
            <a:ext cx="4787265" cy="69977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11 + 8 = 19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6315" y="4519295"/>
            <a:ext cx="5394325" cy="784225"/>
          </a:xfrm>
          <a:prstGeom prst="rect">
            <a:avLst/>
          </a:prstGeom>
        </p:spPr>
      </p:pic>
      <p:sp>
        <p:nvSpPr>
          <p:cNvPr id="17" name="Rectangles 16"/>
          <p:cNvSpPr/>
          <p:nvPr/>
        </p:nvSpPr>
        <p:spPr>
          <a:xfrm>
            <a:off x="6551930" y="5548630"/>
            <a:ext cx="4787265" cy="69977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10 + 8 = 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5" grpId="0" animBg="1"/>
      <p:bldP spid="15" grpId="1" animBg="1"/>
      <p:bldP spid="17" grpId="0" bldLvl="0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1" y="137159"/>
            <a:ext cx="5521569" cy="8124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295" y="382905"/>
            <a:ext cx="6078855" cy="24104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55" y="1101090"/>
            <a:ext cx="4364355" cy="1421130"/>
          </a:xfrm>
          <a:prstGeom prst="rect">
            <a:avLst/>
          </a:prstGeom>
        </p:spPr>
      </p:pic>
      <p:pic>
        <p:nvPicPr>
          <p:cNvPr id="13" name="Content Placeholder 12" descr="Capture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29260" y="2793365"/>
            <a:ext cx="5517515" cy="14503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715" y="4409440"/>
            <a:ext cx="4165600" cy="1496695"/>
          </a:xfrm>
          <a:prstGeom prst="rect">
            <a:avLst/>
          </a:prstGeom>
        </p:spPr>
      </p:pic>
      <p:sp>
        <p:nvSpPr>
          <p:cNvPr id="16" name="Rectangular Callout 15"/>
          <p:cNvSpPr/>
          <p:nvPr/>
        </p:nvSpPr>
        <p:spPr>
          <a:xfrm>
            <a:off x="5947410" y="4483100"/>
            <a:ext cx="3778885" cy="1176655"/>
          </a:xfrm>
          <a:prstGeom prst="wedgeRect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41 - 30 = 11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163</Words>
  <Application>Microsoft Office PowerPoint</Application>
  <PresentationFormat>Custom</PresentationFormat>
  <Paragraphs>39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2_Office Theme</vt:lpstr>
      <vt:lpstr>3_Office Theme</vt:lpstr>
      <vt:lpstr>4_Office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AutoBVT</cp:lastModifiedBy>
  <cp:revision>13</cp:revision>
  <dcterms:created xsi:type="dcterms:W3CDTF">2021-05-04T10:26:00Z</dcterms:created>
  <dcterms:modified xsi:type="dcterms:W3CDTF">2021-07-13T10:23:35Z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