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73" r:id="rId3"/>
    <p:sldId id="271" r:id="rId4"/>
    <p:sldId id="274" r:id="rId5"/>
    <p:sldId id="275" r:id="rId6"/>
    <p:sldId id="276" r:id="rId7"/>
    <p:sldId id="277" r:id="rId8"/>
    <p:sldId id="278" r:id="rId9"/>
    <p:sldId id="279" r:id="rId10"/>
    <p:sldId id="285" r:id="rId11"/>
    <p:sldId id="282" r:id="rId12"/>
    <p:sldId id="284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4660"/>
  </p:normalViewPr>
  <p:slideViewPr>
    <p:cSldViewPr>
      <p:cViewPr varScale="1">
        <p:scale>
          <a:sx n="69" d="100"/>
          <a:sy n="69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13/09/2023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13/09/2023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13/09/2023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13/09/2023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13/09/2023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P%20HV%20TUAN%201\bupbevademen_0.av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P%20HV%20TUAN%201\6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P%20HV%20TUAN%201\T&#7853;p%20vi&#7871;t%20s&#7889;%207%20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P%20HV%20TUAN%201\T&#7853;p%20vi&#7871;t%20s&#7889;%208%20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P%20HV%20TUAN%201\T&#7853;p%20vi&#7871;t%20s&#7889;%209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P%20HV%20TUAN%201\T&#7853;p%20vi&#7871;t%20s&#7889;%200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7924800" y="6019800"/>
            <a:ext cx="6858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upbevademen_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685800"/>
            <a:ext cx="8202706" cy="4648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HP\Pictures\TRANH HOC VAN\21.PNG"/>
          <p:cNvPicPr>
            <a:picLocks noChangeAspect="1" noChangeArrowheads="1"/>
          </p:cNvPicPr>
          <p:nvPr/>
        </p:nvPicPr>
        <p:blipFill>
          <a:blip r:embed="rId2"/>
          <a:srcRect l="3774" t="2682" r="1887" b="65131"/>
          <a:stretch>
            <a:fillRect/>
          </a:stretch>
        </p:blipFill>
        <p:spPr bwMode="auto">
          <a:xfrm>
            <a:off x="457200" y="914400"/>
            <a:ext cx="8255000" cy="3962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4876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itchFamily="34" charset="0"/>
              </a:rPr>
              <a:t>Bóp</a:t>
            </a:r>
            <a:r>
              <a:rPr lang="en-US" sz="3600" dirty="0" smtClean="0">
                <a:latin typeface=".VnAvant" pitchFamily="34" charset="0"/>
              </a:rPr>
              <a:t> bª </a:t>
            </a:r>
            <a:r>
              <a:rPr lang="en-US" sz="3600" dirty="0" err="1" smtClean="0">
                <a:latin typeface=".VnAvant" pitchFamily="34" charset="0"/>
              </a:rPr>
              <a:t>lµm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nh÷ng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viÖc</a:t>
            </a:r>
            <a:r>
              <a:rPr lang="en-US" sz="3600" dirty="0" smtClean="0">
                <a:latin typeface=".VnAvant" pitchFamily="34" charset="0"/>
              </a:rPr>
              <a:t> g×? </a:t>
            </a:r>
            <a:endParaRPr lang="en-US" sz="3600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HP\Pictures\TRANH HOC VAN\21.PNG"/>
          <p:cNvPicPr>
            <a:picLocks noChangeAspect="1" noChangeArrowheads="1"/>
          </p:cNvPicPr>
          <p:nvPr/>
        </p:nvPicPr>
        <p:blipFill>
          <a:blip r:embed="rId2"/>
          <a:srcRect l="5661" t="34869" r="1887" b="32944"/>
          <a:stretch>
            <a:fillRect/>
          </a:stretch>
        </p:blipFill>
        <p:spPr bwMode="auto">
          <a:xfrm>
            <a:off x="533400" y="609600"/>
            <a:ext cx="8401050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4876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.VnAvant" pitchFamily="34" charset="0"/>
              </a:rPr>
              <a:t>V× </a:t>
            </a:r>
            <a:r>
              <a:rPr lang="en-US" sz="3600" dirty="0" err="1" smtClean="0">
                <a:latin typeface=".VnAvant" pitchFamily="34" charset="0"/>
              </a:rPr>
              <a:t>sao</a:t>
            </a:r>
            <a:r>
              <a:rPr lang="en-US" sz="3600" dirty="0" smtClean="0">
                <a:latin typeface=".VnAvant" pitchFamily="34" charset="0"/>
              </a:rPr>
              <a:t> DÕ </a:t>
            </a:r>
            <a:r>
              <a:rPr lang="en-US" sz="3600" dirty="0" err="1" smtClean="0">
                <a:latin typeface=".VnAvant" pitchFamily="34" charset="0"/>
              </a:rPr>
              <a:t>MÌn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h¸t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tÆng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bóp</a:t>
            </a:r>
            <a:r>
              <a:rPr lang="en-US" sz="3600" dirty="0" smtClean="0">
                <a:latin typeface=".VnAvant" pitchFamily="34" charset="0"/>
              </a:rPr>
              <a:t> bª?</a:t>
            </a:r>
            <a:endParaRPr lang="en-US" sz="3600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TRANH HOC VAN\21.PNG"/>
          <p:cNvPicPr>
            <a:picLocks noChangeAspect="1" noChangeArrowheads="1"/>
          </p:cNvPicPr>
          <p:nvPr/>
        </p:nvPicPr>
        <p:blipFill>
          <a:blip r:embed="rId2"/>
          <a:srcRect l="3774" t="67055" r="1887" b="2099"/>
          <a:stretch>
            <a:fillRect/>
          </a:stretch>
        </p:blipFill>
        <p:spPr bwMode="auto">
          <a:xfrm>
            <a:off x="304799" y="457200"/>
            <a:ext cx="8448261" cy="3886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4876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itchFamily="34" charset="0"/>
              </a:rPr>
              <a:t>Bóp</a:t>
            </a:r>
            <a:r>
              <a:rPr lang="en-US" sz="3600" dirty="0" smtClean="0">
                <a:latin typeface=".VnAvant" pitchFamily="34" charset="0"/>
              </a:rPr>
              <a:t> bª </a:t>
            </a:r>
            <a:r>
              <a:rPr lang="en-US" sz="3600" dirty="0" err="1" smtClean="0">
                <a:latin typeface=".VnAvant" pitchFamily="34" charset="0"/>
              </a:rPr>
              <a:t>thÊy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thÕ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nµo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khi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nghe</a:t>
            </a:r>
            <a:r>
              <a:rPr lang="en-US" sz="3600" dirty="0" smtClean="0">
                <a:latin typeface=".VnAvant" pitchFamily="34" charset="0"/>
              </a:rPr>
              <a:t> DÕ </a:t>
            </a:r>
            <a:r>
              <a:rPr lang="en-US" sz="3600" dirty="0" err="1" smtClean="0">
                <a:latin typeface=".VnAvant" pitchFamily="34" charset="0"/>
              </a:rPr>
              <a:t>MÌn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h¸t</a:t>
            </a:r>
            <a:r>
              <a:rPr lang="en-US" sz="3600" dirty="0" smtClean="0">
                <a:latin typeface=".VnAvant" pitchFamily="34" charset="0"/>
              </a:rPr>
              <a:t>?</a:t>
            </a:r>
            <a:endParaRPr lang="en-US" sz="3600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¸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4470737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bÌ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bÕ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HP\Pictures\TRANH HOC VAN\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626" y="685800"/>
            <a:ext cx="8730990" cy="5029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609600"/>
          <a:ext cx="6096000" cy="2655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51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a</a:t>
                      </a:r>
                      <a:endParaRPr lang="en-US" sz="4800" b="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e</a:t>
                      </a:r>
                      <a:endParaRPr lang="en-US" sz="1800" b="0" dirty="0" smtClean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 smtClean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  <a:p>
                      <a:pPr algn="ctr"/>
                      <a:r>
                        <a:rPr lang="en-US" sz="4800" b="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ª</a:t>
                      </a:r>
                      <a:endParaRPr lang="en-US" sz="4800" b="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13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.VnAvant" pitchFamily="34" charset="0"/>
                        </a:rPr>
                        <a:t>b</a:t>
                      </a:r>
                      <a:endParaRPr lang="en-US" sz="4800" dirty="0"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13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.VnAvant" pitchFamily="34" charset="0"/>
                        </a:rPr>
                        <a:t>c</a:t>
                      </a:r>
                      <a:endParaRPr lang="en-US" sz="4800" dirty="0"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495800" y="2438400"/>
            <a:ext cx="2971800" cy="838200"/>
            <a:chOff x="4495800" y="2819400"/>
            <a:chExt cx="2971800" cy="838200"/>
          </a:xfrm>
        </p:grpSpPr>
        <p:cxnSp>
          <p:nvCxnSpPr>
            <p:cNvPr id="6" name="Straight Connector 5"/>
            <p:cNvCxnSpPr/>
            <p:nvPr/>
          </p:nvCxnSpPr>
          <p:spPr>
            <a:xfrm rot="10800000" flipV="1">
              <a:off x="4495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495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 flipV="1">
              <a:off x="6019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6019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1752600" y="16002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</a:rPr>
              <a:t>b</a:t>
            </a:r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76600" y="70485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5800" y="160020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</a:rPr>
              <a:t>be</a:t>
            </a:r>
          </a:p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19800" y="160020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</a:rPr>
              <a:t>bª</a:t>
            </a:r>
          </a:p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971800" y="243840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</a:rPr>
              <a:t>ca</a:t>
            </a:r>
          </a:p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388056" y="16002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</a:rPr>
              <a:t>a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4001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bµ 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800" y="4001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be 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4001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bÌ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c¸ 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1400" y="4001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c¸ 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5200" y="4001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bÕ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0" y="5486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Bµ 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bÕ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. 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9056E-6 L 0.13334 4.1905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02683E-6 L 0.00833 0.1304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001000" y="6172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 l="3113" t="30374" r="38340" b="12371"/>
          <a:stretch>
            <a:fillRect/>
          </a:stretch>
        </p:blipFill>
        <p:spPr>
          <a:xfrm>
            <a:off x="1371600" y="762000"/>
            <a:ext cx="6230112" cy="4267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8001000" y="6172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ập viết số 7 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609600"/>
            <a:ext cx="73152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8001000" y="6172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ập viết số 8 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685800"/>
            <a:ext cx="7772400" cy="437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001000" y="6172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ập viết số 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3333" y="533400"/>
            <a:ext cx="8263467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8001000" y="6172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ập viết số 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609600"/>
            <a:ext cx="7848600" cy="4414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76</Words>
  <Application>Microsoft Office PowerPoint</Application>
  <PresentationFormat>On-screen Show (4:3)</PresentationFormat>
  <Paragraphs>41</Paragraphs>
  <Slides>13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.VnAvant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10P030921</cp:lastModifiedBy>
  <cp:revision>53</cp:revision>
  <dcterms:created xsi:type="dcterms:W3CDTF">2020-08-10T13:41:50Z</dcterms:created>
  <dcterms:modified xsi:type="dcterms:W3CDTF">2023-09-13T04:12:04Z</dcterms:modified>
</cp:coreProperties>
</file>