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15"/>
  </p:notesMasterIdLst>
  <p:sldIdLst>
    <p:sldId id="256" r:id="rId2"/>
    <p:sldId id="257" r:id="rId3"/>
    <p:sldId id="258" r:id="rId4"/>
    <p:sldId id="338" r:id="rId5"/>
    <p:sldId id="339" r:id="rId6"/>
    <p:sldId id="342" r:id="rId7"/>
    <p:sldId id="340" r:id="rId8"/>
    <p:sldId id="343" r:id="rId9"/>
    <p:sldId id="344" r:id="rId10"/>
    <p:sldId id="345" r:id="rId11"/>
    <p:sldId id="346" r:id="rId12"/>
    <p:sldId id="348" r:id="rId13"/>
    <p:sldId id="351" r:id="rId14"/>
  </p:sldIdLst>
  <p:sldSz cx="9144000" cy="5143500" type="screen16x9"/>
  <p:notesSz cx="6858000" cy="9144000"/>
  <p:embeddedFontLst>
    <p:embeddedFont>
      <p:font typeface="Montserrat Alternates" panose="020B0604020202020204" charset="0"/>
      <p:regular r:id="rId16"/>
      <p:bold r:id="rId17"/>
      <p:italic r:id="rId18"/>
      <p:boldItalic r:id="rId19"/>
    </p:embeddedFont>
    <p:embeddedFont>
      <p:font typeface="Roboto" panose="02000000000000000000" pitchFamily="2" charset="0"/>
      <p:regular r:id="rId20"/>
      <p:bold r:id="rId21"/>
      <p:italic r:id="rId22"/>
      <p:boldItalic r:id="rId23"/>
    </p:embeddedFont>
    <p:embeddedFont>
      <p:font typeface="Pangolin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26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F1A700F-5F7D-42B3-B68A-F2E0AE38AF1F}">
  <a:tblStyle styleId="{5F1A700F-5F7D-42B3-B68A-F2E0AE38AF1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658" y="67"/>
      </p:cViewPr>
      <p:guideLst>
        <p:guide orient="horz" pos="2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FE4603A-8F43-405E-89B0-3B7B7D4938A6}" type="doc">
      <dgm:prSet loTypeId="urn:microsoft.com/office/officeart/2005/8/layout/vList2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vi-VN"/>
        </a:p>
      </dgm:t>
    </dgm:pt>
    <dgm:pt modelId="{766FC6DB-62F1-4F57-B3B6-64E946688B1E}">
      <dgm:prSet phldrT="[Text]"/>
      <dgm:spPr/>
      <dgm:t>
        <a:bodyPr/>
        <a:lstStyle/>
        <a:p>
          <a:r>
            <a:rPr lang="vi-VN" dirty="0" smtClean="0"/>
            <a:t>1. Viết chữ hoa</a:t>
          </a:r>
          <a:endParaRPr lang="vi-VN" dirty="0"/>
        </a:p>
      </dgm:t>
    </dgm:pt>
    <dgm:pt modelId="{F307DF1B-3F18-4122-AE85-E933C7DBD422}" type="parTrans" cxnId="{E0E21FB1-27DA-415B-A8E1-DF8471F6141C}">
      <dgm:prSet/>
      <dgm:spPr/>
      <dgm:t>
        <a:bodyPr/>
        <a:lstStyle/>
        <a:p>
          <a:endParaRPr lang="vi-VN"/>
        </a:p>
      </dgm:t>
    </dgm:pt>
    <dgm:pt modelId="{2EC42A0C-801F-4120-B7B7-4D94640BC38A}" type="sibTrans" cxnId="{E0E21FB1-27DA-415B-A8E1-DF8471F6141C}">
      <dgm:prSet/>
      <dgm:spPr/>
      <dgm:t>
        <a:bodyPr/>
        <a:lstStyle/>
        <a:p>
          <a:endParaRPr lang="vi-VN"/>
        </a:p>
      </dgm:t>
    </dgm:pt>
    <dgm:pt modelId="{2A0FD120-8EB4-4006-98E8-B6840CF0DDE2}">
      <dgm:prSet phldrT="[Text]"/>
      <dgm:spPr/>
      <dgm:t>
        <a:bodyPr/>
        <a:lstStyle/>
        <a:p>
          <a:r>
            <a:rPr lang="vi-VN" dirty="0" smtClean="0"/>
            <a:t>2. Viết ứng dụng</a:t>
          </a:r>
          <a:endParaRPr lang="vi-VN" dirty="0"/>
        </a:p>
      </dgm:t>
    </dgm:pt>
    <dgm:pt modelId="{312CDE11-0542-4EB7-AE62-611545C048DC}" type="parTrans" cxnId="{FF5B9F43-DFFC-4448-989D-F4B36E22F569}">
      <dgm:prSet/>
      <dgm:spPr/>
      <dgm:t>
        <a:bodyPr/>
        <a:lstStyle/>
        <a:p>
          <a:endParaRPr lang="vi-VN"/>
        </a:p>
      </dgm:t>
    </dgm:pt>
    <dgm:pt modelId="{8977D66A-DCF6-4D74-ADA9-0AE725125FAA}" type="sibTrans" cxnId="{FF5B9F43-DFFC-4448-989D-F4B36E22F569}">
      <dgm:prSet/>
      <dgm:spPr/>
      <dgm:t>
        <a:bodyPr/>
        <a:lstStyle/>
        <a:p>
          <a:endParaRPr lang="vi-VN"/>
        </a:p>
      </dgm:t>
    </dgm:pt>
    <dgm:pt modelId="{181CD767-6DF2-4310-A254-0CB4B70C6B88}">
      <dgm:prSet phldrT="[Text]"/>
      <dgm:spPr/>
      <dgm:t>
        <a:bodyPr/>
        <a:lstStyle/>
        <a:p>
          <a:r>
            <a:rPr lang="vi-VN" dirty="0" smtClean="0"/>
            <a:t>3. Nói và nghe</a:t>
          </a:r>
          <a:endParaRPr lang="vi-VN" dirty="0"/>
        </a:p>
      </dgm:t>
    </dgm:pt>
    <dgm:pt modelId="{534F5E0B-D681-42C9-AFEB-46382A203E9D}" type="parTrans" cxnId="{89B0AF64-7568-4231-BB03-8B2417B02564}">
      <dgm:prSet/>
      <dgm:spPr/>
      <dgm:t>
        <a:bodyPr/>
        <a:lstStyle/>
        <a:p>
          <a:endParaRPr lang="vi-VN"/>
        </a:p>
      </dgm:t>
    </dgm:pt>
    <dgm:pt modelId="{E439D717-EDBE-4E78-8C14-5D7CC2D26154}" type="sibTrans" cxnId="{89B0AF64-7568-4231-BB03-8B2417B02564}">
      <dgm:prSet/>
      <dgm:spPr/>
      <dgm:t>
        <a:bodyPr/>
        <a:lstStyle/>
        <a:p>
          <a:endParaRPr lang="vi-VN"/>
        </a:p>
      </dgm:t>
    </dgm:pt>
    <dgm:pt modelId="{000B601E-B8BB-419D-9165-545B4670F3AB}">
      <dgm:prSet phldrT="[Text]"/>
      <dgm:spPr/>
      <dgm:t>
        <a:bodyPr/>
        <a:lstStyle/>
        <a:p>
          <a:r>
            <a:rPr lang="vi-VN" dirty="0" smtClean="0"/>
            <a:t>4. Vận dụng</a:t>
          </a:r>
          <a:endParaRPr lang="vi-VN" dirty="0"/>
        </a:p>
      </dgm:t>
    </dgm:pt>
    <dgm:pt modelId="{94F75D96-B6BD-439A-921A-BD3EFA77AF21}" type="parTrans" cxnId="{D4FA3FD2-0273-4A27-8ECD-6FD3E502837C}">
      <dgm:prSet/>
      <dgm:spPr/>
      <dgm:t>
        <a:bodyPr/>
        <a:lstStyle/>
        <a:p>
          <a:endParaRPr lang="vi-VN"/>
        </a:p>
      </dgm:t>
    </dgm:pt>
    <dgm:pt modelId="{67C21B48-34E1-4DBB-8FD6-F048F820E7D7}" type="sibTrans" cxnId="{D4FA3FD2-0273-4A27-8ECD-6FD3E502837C}">
      <dgm:prSet/>
      <dgm:spPr/>
      <dgm:t>
        <a:bodyPr/>
        <a:lstStyle/>
        <a:p>
          <a:endParaRPr lang="vi-VN"/>
        </a:p>
      </dgm:t>
    </dgm:pt>
    <dgm:pt modelId="{49D11B62-0366-4DC6-A3E5-615DB2006F92}" type="pres">
      <dgm:prSet presAssocID="{2FE4603A-8F43-405E-89B0-3B7B7D4938A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DC94730-052E-49BE-9E5C-AAAB1FFB5B16}" type="pres">
      <dgm:prSet presAssocID="{766FC6DB-62F1-4F57-B3B6-64E946688B1E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AD567F6C-1D05-4B11-978B-DC4626CEE9AD}" type="pres">
      <dgm:prSet presAssocID="{2EC42A0C-801F-4120-B7B7-4D94640BC38A}" presName="spacer" presStyleCnt="0"/>
      <dgm:spPr/>
    </dgm:pt>
    <dgm:pt modelId="{5561F4F7-C702-46D7-80D3-CF14C7E9BE44}" type="pres">
      <dgm:prSet presAssocID="{2A0FD120-8EB4-4006-98E8-B6840CF0DDE2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E481663B-888D-40B9-B75A-F4952DFF7DCA}" type="pres">
      <dgm:prSet presAssocID="{8977D66A-DCF6-4D74-ADA9-0AE725125FAA}" presName="spacer" presStyleCnt="0"/>
      <dgm:spPr/>
    </dgm:pt>
    <dgm:pt modelId="{1FFD52E4-8661-492C-BBAA-0793F79FDC20}" type="pres">
      <dgm:prSet presAssocID="{181CD767-6DF2-4310-A254-0CB4B70C6B88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  <dgm:pt modelId="{040F8E82-F32B-4943-877A-9E19E3283157}" type="pres">
      <dgm:prSet presAssocID="{E439D717-EDBE-4E78-8C14-5D7CC2D26154}" presName="spacer" presStyleCnt="0"/>
      <dgm:spPr/>
    </dgm:pt>
    <dgm:pt modelId="{1C2B95AA-5330-4F92-A0FE-BD02FC034BD7}" type="pres">
      <dgm:prSet presAssocID="{000B601E-B8BB-419D-9165-545B4670F3AB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vi-VN"/>
        </a:p>
      </dgm:t>
    </dgm:pt>
  </dgm:ptLst>
  <dgm:cxnLst>
    <dgm:cxn modelId="{CCC647AB-4A36-4A9A-863D-051F790224A3}" type="presOf" srcId="{766FC6DB-62F1-4F57-B3B6-64E946688B1E}" destId="{2DC94730-052E-49BE-9E5C-AAAB1FFB5B16}" srcOrd="0" destOrd="0" presId="urn:microsoft.com/office/officeart/2005/8/layout/vList2"/>
    <dgm:cxn modelId="{E0E21FB1-27DA-415B-A8E1-DF8471F6141C}" srcId="{2FE4603A-8F43-405E-89B0-3B7B7D4938A6}" destId="{766FC6DB-62F1-4F57-B3B6-64E946688B1E}" srcOrd="0" destOrd="0" parTransId="{F307DF1B-3F18-4122-AE85-E933C7DBD422}" sibTransId="{2EC42A0C-801F-4120-B7B7-4D94640BC38A}"/>
    <dgm:cxn modelId="{D4FA3FD2-0273-4A27-8ECD-6FD3E502837C}" srcId="{2FE4603A-8F43-405E-89B0-3B7B7D4938A6}" destId="{000B601E-B8BB-419D-9165-545B4670F3AB}" srcOrd="3" destOrd="0" parTransId="{94F75D96-B6BD-439A-921A-BD3EFA77AF21}" sibTransId="{67C21B48-34E1-4DBB-8FD6-F048F820E7D7}"/>
    <dgm:cxn modelId="{FF5B9F43-DFFC-4448-989D-F4B36E22F569}" srcId="{2FE4603A-8F43-405E-89B0-3B7B7D4938A6}" destId="{2A0FD120-8EB4-4006-98E8-B6840CF0DDE2}" srcOrd="1" destOrd="0" parTransId="{312CDE11-0542-4EB7-AE62-611545C048DC}" sibTransId="{8977D66A-DCF6-4D74-ADA9-0AE725125FAA}"/>
    <dgm:cxn modelId="{7FCC79C3-7559-4F6D-B687-1B676FC07294}" type="presOf" srcId="{181CD767-6DF2-4310-A254-0CB4B70C6B88}" destId="{1FFD52E4-8661-492C-BBAA-0793F79FDC20}" srcOrd="0" destOrd="0" presId="urn:microsoft.com/office/officeart/2005/8/layout/vList2"/>
    <dgm:cxn modelId="{B3B19F32-FFE1-4332-B981-86550AB8C723}" type="presOf" srcId="{2A0FD120-8EB4-4006-98E8-B6840CF0DDE2}" destId="{5561F4F7-C702-46D7-80D3-CF14C7E9BE44}" srcOrd="0" destOrd="0" presId="urn:microsoft.com/office/officeart/2005/8/layout/vList2"/>
    <dgm:cxn modelId="{89B0AF64-7568-4231-BB03-8B2417B02564}" srcId="{2FE4603A-8F43-405E-89B0-3B7B7D4938A6}" destId="{181CD767-6DF2-4310-A254-0CB4B70C6B88}" srcOrd="2" destOrd="0" parTransId="{534F5E0B-D681-42C9-AFEB-46382A203E9D}" sibTransId="{E439D717-EDBE-4E78-8C14-5D7CC2D26154}"/>
    <dgm:cxn modelId="{F63831D1-1F2B-44FC-BC97-E0773CD8FB9E}" type="presOf" srcId="{000B601E-B8BB-419D-9165-545B4670F3AB}" destId="{1C2B95AA-5330-4F92-A0FE-BD02FC034BD7}" srcOrd="0" destOrd="0" presId="urn:microsoft.com/office/officeart/2005/8/layout/vList2"/>
    <dgm:cxn modelId="{6E726A53-4C04-4CB2-9D02-73E0C47A8508}" type="presOf" srcId="{2FE4603A-8F43-405E-89B0-3B7B7D4938A6}" destId="{49D11B62-0366-4DC6-A3E5-615DB2006F92}" srcOrd="0" destOrd="0" presId="urn:microsoft.com/office/officeart/2005/8/layout/vList2"/>
    <dgm:cxn modelId="{3585074D-42FE-4F2F-B429-311DA0BD3AAF}" type="presParOf" srcId="{49D11B62-0366-4DC6-A3E5-615DB2006F92}" destId="{2DC94730-052E-49BE-9E5C-AAAB1FFB5B16}" srcOrd="0" destOrd="0" presId="urn:microsoft.com/office/officeart/2005/8/layout/vList2"/>
    <dgm:cxn modelId="{D5B9A7B1-7B90-41B8-A00A-9CF8024DFA76}" type="presParOf" srcId="{49D11B62-0366-4DC6-A3E5-615DB2006F92}" destId="{AD567F6C-1D05-4B11-978B-DC4626CEE9AD}" srcOrd="1" destOrd="0" presId="urn:microsoft.com/office/officeart/2005/8/layout/vList2"/>
    <dgm:cxn modelId="{F5FE7A23-70B7-4E5E-AF2B-4409DA468B4A}" type="presParOf" srcId="{49D11B62-0366-4DC6-A3E5-615DB2006F92}" destId="{5561F4F7-C702-46D7-80D3-CF14C7E9BE44}" srcOrd="2" destOrd="0" presId="urn:microsoft.com/office/officeart/2005/8/layout/vList2"/>
    <dgm:cxn modelId="{0CDE6F08-1E67-4912-9008-70D23C89C24F}" type="presParOf" srcId="{49D11B62-0366-4DC6-A3E5-615DB2006F92}" destId="{E481663B-888D-40B9-B75A-F4952DFF7DCA}" srcOrd="3" destOrd="0" presId="urn:microsoft.com/office/officeart/2005/8/layout/vList2"/>
    <dgm:cxn modelId="{5FB58FD9-8C50-438E-A17B-DEF71BD52F62}" type="presParOf" srcId="{49D11B62-0366-4DC6-A3E5-615DB2006F92}" destId="{1FFD52E4-8661-492C-BBAA-0793F79FDC20}" srcOrd="4" destOrd="0" presId="urn:microsoft.com/office/officeart/2005/8/layout/vList2"/>
    <dgm:cxn modelId="{06882305-7895-4A85-9FEE-166D6ED684E2}" type="presParOf" srcId="{49D11B62-0366-4DC6-A3E5-615DB2006F92}" destId="{040F8E82-F32B-4943-877A-9E19E3283157}" srcOrd="5" destOrd="0" presId="urn:microsoft.com/office/officeart/2005/8/layout/vList2"/>
    <dgm:cxn modelId="{15B2E624-2787-4AFA-B8F8-FB355C74C1B5}" type="presParOf" srcId="{49D11B62-0366-4DC6-A3E5-615DB2006F92}" destId="{1C2B95AA-5330-4F92-A0FE-BD02FC034BD7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DC94730-052E-49BE-9E5C-AAAB1FFB5B16}">
      <dsp:nvSpPr>
        <dsp:cNvPr id="0" name=""/>
        <dsp:cNvSpPr/>
      </dsp:nvSpPr>
      <dsp:spPr>
        <a:xfrm>
          <a:off x="0" y="20964"/>
          <a:ext cx="7300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dirty="0" smtClean="0"/>
            <a:t>1. Viết chữ hoa</a:t>
          </a:r>
          <a:endParaRPr lang="vi-VN" sz="3100" kern="1200" dirty="0"/>
        </a:p>
      </dsp:txBody>
      <dsp:txXfrm>
        <a:off x="35411" y="56375"/>
        <a:ext cx="7229378" cy="654577"/>
      </dsp:txXfrm>
    </dsp:sp>
    <dsp:sp modelId="{5561F4F7-C702-46D7-80D3-CF14C7E9BE44}">
      <dsp:nvSpPr>
        <dsp:cNvPr id="0" name=""/>
        <dsp:cNvSpPr/>
      </dsp:nvSpPr>
      <dsp:spPr>
        <a:xfrm>
          <a:off x="0" y="835644"/>
          <a:ext cx="7300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dirty="0" smtClean="0"/>
            <a:t>2. Viết ứng dụng</a:t>
          </a:r>
          <a:endParaRPr lang="vi-VN" sz="3100" kern="1200" dirty="0"/>
        </a:p>
      </dsp:txBody>
      <dsp:txXfrm>
        <a:off x="35411" y="871055"/>
        <a:ext cx="7229378" cy="654577"/>
      </dsp:txXfrm>
    </dsp:sp>
    <dsp:sp modelId="{1FFD52E4-8661-492C-BBAA-0793F79FDC20}">
      <dsp:nvSpPr>
        <dsp:cNvPr id="0" name=""/>
        <dsp:cNvSpPr/>
      </dsp:nvSpPr>
      <dsp:spPr>
        <a:xfrm>
          <a:off x="0" y="1650324"/>
          <a:ext cx="7300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dirty="0" smtClean="0"/>
            <a:t>3. Nói và nghe</a:t>
          </a:r>
          <a:endParaRPr lang="vi-VN" sz="3100" kern="1200" dirty="0"/>
        </a:p>
      </dsp:txBody>
      <dsp:txXfrm>
        <a:off x="35411" y="1685735"/>
        <a:ext cx="7229378" cy="654577"/>
      </dsp:txXfrm>
    </dsp:sp>
    <dsp:sp modelId="{1C2B95AA-5330-4F92-A0FE-BD02FC034BD7}">
      <dsp:nvSpPr>
        <dsp:cNvPr id="0" name=""/>
        <dsp:cNvSpPr/>
      </dsp:nvSpPr>
      <dsp:spPr>
        <a:xfrm>
          <a:off x="0" y="2465004"/>
          <a:ext cx="7300200" cy="72539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vi-VN" sz="3100" kern="1200" dirty="0" smtClean="0"/>
            <a:t>4. Vận dụng</a:t>
          </a:r>
          <a:endParaRPr lang="vi-VN" sz="3100" kern="1200" dirty="0"/>
        </a:p>
      </dsp:txBody>
      <dsp:txXfrm>
        <a:off x="35411" y="2500415"/>
        <a:ext cx="7229378" cy="65457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452499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5" name="Google Shape;14025;g90c1c59b33_0_16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26" name="Google Shape;14026;g90c1c59b33_0_16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5" name="Google Shape;5615;g9051ce32ce_0_5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16" name="Google Shape;5616;g9051ce32ce_0_5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7" name="Google Shape;5677;g90c1c59b33_0_1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678" name="Google Shape;5678;g90c1c59b33_0_18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4" name="Google Shape;12484;g90c1c59b33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85" name="Google Shape;12485;g90c1c59b33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993679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049892" y="854253"/>
            <a:ext cx="19559" cy="25018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8155824" y="2903047"/>
            <a:ext cx="119009" cy="122004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8135391" y="2938111"/>
            <a:ext cx="89249" cy="138974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018760" y="757424"/>
            <a:ext cx="290488" cy="182397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1102425" y="746444"/>
            <a:ext cx="313728" cy="113893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1320852" y="913493"/>
            <a:ext cx="160810" cy="183770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189334" y="1157219"/>
            <a:ext cx="158970" cy="220393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1451778" y="1143119"/>
            <a:ext cx="213935" cy="122222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1346401" y="1230216"/>
            <a:ext cx="133421" cy="89779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1384989" y="1077329"/>
            <a:ext cx="52064" cy="192723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1206991" y="1350597"/>
            <a:ext cx="63700" cy="101633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2"/>
          <p:cNvGrpSpPr/>
          <p:nvPr/>
        </p:nvGrpSpPr>
        <p:grpSpPr>
          <a:xfrm>
            <a:off x="877064" y="2755630"/>
            <a:ext cx="338809" cy="336313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023043" y="1617845"/>
            <a:ext cx="367103" cy="233027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1089894" y="1681482"/>
            <a:ext cx="311856" cy="20127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1107550" y="1625238"/>
            <a:ext cx="129678" cy="147864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1173091" y="1666790"/>
            <a:ext cx="155226" cy="156006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2"/>
          <p:cNvGrpSpPr/>
          <p:nvPr/>
        </p:nvGrpSpPr>
        <p:grpSpPr>
          <a:xfrm>
            <a:off x="7444886" y="967090"/>
            <a:ext cx="361363" cy="282159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7982192" y="3303354"/>
            <a:ext cx="391154" cy="321776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8011297" y="3354888"/>
            <a:ext cx="292360" cy="316567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8152579" y="3318671"/>
            <a:ext cx="157098" cy="151982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8067542" y="3394444"/>
            <a:ext cx="184051" cy="165022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151691" y="2025844"/>
            <a:ext cx="141781" cy="141313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1209776" y="2078345"/>
            <a:ext cx="56276" cy="67880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1252545" y="1990999"/>
            <a:ext cx="160841" cy="147334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239068" y="2031896"/>
            <a:ext cx="59988" cy="102725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1305046" y="2037449"/>
            <a:ext cx="15379" cy="8694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1116846" y="2258216"/>
            <a:ext cx="95301" cy="48727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1194460" y="2182911"/>
            <a:ext cx="92961" cy="125997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233017" y="2109041"/>
            <a:ext cx="139473" cy="195655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1209776" y="2136462"/>
            <a:ext cx="118541" cy="172446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1277625" y="2103364"/>
            <a:ext cx="170605" cy="186016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1337582" y="2171306"/>
            <a:ext cx="46512" cy="46512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1386402" y="2149938"/>
            <a:ext cx="46481" cy="3057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1365003" y="2149938"/>
            <a:ext cx="15379" cy="15348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041573" y="2340009"/>
            <a:ext cx="31164" cy="26984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996933" y="2392042"/>
            <a:ext cx="23271" cy="34876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985328" y="2459891"/>
            <a:ext cx="11636" cy="40460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1004856" y="2529612"/>
            <a:ext cx="30696" cy="34876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1056890" y="2579025"/>
            <a:ext cx="42800" cy="22960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126610" y="2603045"/>
            <a:ext cx="44640" cy="15348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1200480" y="2614151"/>
            <a:ext cx="44203" cy="15878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1272073" y="2625537"/>
            <a:ext cx="46481" cy="20277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1343634" y="2646905"/>
            <a:ext cx="42800" cy="2894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1403591" y="2690516"/>
            <a:ext cx="33004" cy="39711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49832" y="2754060"/>
            <a:ext cx="23271" cy="4538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1465617" y="2825653"/>
            <a:ext cx="13507" cy="4698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1457725" y="2900708"/>
            <a:ext cx="19559" cy="47198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1434484" y="2972238"/>
            <a:ext cx="26984" cy="46075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1393827" y="3041896"/>
            <a:ext cx="29292" cy="42456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355239" y="3107000"/>
            <a:ext cx="33036" cy="41021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1312501" y="3169234"/>
            <a:ext cx="34876" cy="39368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1267893" y="3229035"/>
            <a:ext cx="34876" cy="39337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1223720" y="3287744"/>
            <a:ext cx="34907" cy="38900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1179112" y="3347233"/>
            <a:ext cx="33036" cy="39368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140087" y="3408406"/>
            <a:ext cx="29292" cy="40273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1107550" y="3473635"/>
            <a:ext cx="25112" cy="42207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097786" y="3544105"/>
            <a:ext cx="11667" cy="4464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103370" y="3618630"/>
            <a:ext cx="25112" cy="39836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1142395" y="3682143"/>
            <a:ext cx="36748" cy="2976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206064" y="3720232"/>
            <a:ext cx="40928" cy="15379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1279497" y="3723944"/>
            <a:ext cx="40928" cy="11667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1353398" y="3702014"/>
            <a:ext cx="36748" cy="1640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"/>
          <p:cNvGrpSpPr/>
          <p:nvPr/>
        </p:nvGrpSpPr>
        <p:grpSpPr>
          <a:xfrm>
            <a:off x="6572612" y="2790485"/>
            <a:ext cx="1620631" cy="2007409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024852" y="3874179"/>
            <a:ext cx="183115" cy="71998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1074546" y="3886626"/>
            <a:ext cx="158502" cy="33004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1041573" y="3718922"/>
            <a:ext cx="160810" cy="13707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1088022" y="3748494"/>
            <a:ext cx="141313" cy="122815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912004" y="2194796"/>
            <a:ext cx="124406" cy="96829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920489" y="2339354"/>
            <a:ext cx="120132" cy="97391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7920707" y="2483755"/>
            <a:ext cx="113862" cy="86504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8143283" y="1620652"/>
            <a:ext cx="73464" cy="14961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8219898" y="1650880"/>
            <a:ext cx="114891" cy="167736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2102755" y="4629504"/>
            <a:ext cx="29292" cy="64823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2145492" y="4620270"/>
            <a:ext cx="25143" cy="68036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2191973" y="4641514"/>
            <a:ext cx="55465" cy="82916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1182824" y="4670369"/>
            <a:ext cx="56900" cy="83447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1159895" y="4651184"/>
            <a:ext cx="26703" cy="69003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2381576" y="4667998"/>
            <a:ext cx="62296" cy="87221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2397735" y="4621019"/>
            <a:ext cx="59645" cy="90528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451297" y="4623140"/>
            <a:ext cx="36748" cy="962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199060" y="4637677"/>
            <a:ext cx="24894" cy="83603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8236213" y="4628817"/>
            <a:ext cx="47947" cy="83696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288278" y="4659357"/>
            <a:ext cx="51253" cy="61922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467082" y="4371646"/>
            <a:ext cx="30727" cy="113051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2503798" y="4377604"/>
            <a:ext cx="61953" cy="7833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2337311" y="4485695"/>
            <a:ext cx="87065" cy="66820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028752" y="4099906"/>
            <a:ext cx="122971" cy="68379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164324" y="3075237"/>
            <a:ext cx="36623" cy="32599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107550" y="2226615"/>
            <a:ext cx="42332" cy="39680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266021" y="1880850"/>
            <a:ext cx="34876" cy="33036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040160" y="1054089"/>
            <a:ext cx="52532" cy="36748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137270" y="1175843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1109849" y="1155940"/>
            <a:ext cx="31164" cy="29074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193476" y="3044954"/>
            <a:ext cx="46512" cy="46075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146996" y="1894326"/>
            <a:ext cx="33036" cy="33316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8073718" y="1992840"/>
            <a:ext cx="36592" cy="31413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8063923" y="2932995"/>
            <a:ext cx="46387" cy="113425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8253433" y="3564987"/>
            <a:ext cx="38588" cy="36748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8218557" y="2100182"/>
            <a:ext cx="151077" cy="264471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8326835" y="1987256"/>
            <a:ext cx="27452" cy="21431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7635572" y="794515"/>
            <a:ext cx="39056" cy="48633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751973" y="794824"/>
            <a:ext cx="17220" cy="16908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439362" y="1336653"/>
            <a:ext cx="44172" cy="38588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1458391" y="1375210"/>
            <a:ext cx="1903" cy="3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1458391" y="1375210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1576662" y="1376645"/>
            <a:ext cx="42332" cy="39493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958376" y="3377430"/>
            <a:ext cx="143684" cy="6816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8154857" y="2585389"/>
            <a:ext cx="176221" cy="146835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8309646" y="3630558"/>
            <a:ext cx="46512" cy="45981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123755" y="418681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8117735" y="4188687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2517274" y="4473404"/>
            <a:ext cx="50442" cy="46668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971852" y="3488203"/>
            <a:ext cx="106437" cy="30852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076605" y="1871616"/>
            <a:ext cx="114174" cy="41302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237655" y="1360704"/>
            <a:ext cx="160592" cy="130894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8325743" y="828705"/>
            <a:ext cx="42020" cy="96954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8365891" y="879178"/>
            <a:ext cx="46948" cy="87596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8338470" y="1774412"/>
            <a:ext cx="46512" cy="152544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7985276" y="766858"/>
            <a:ext cx="118822" cy="161840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8085198" y="475796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8122342" y="4044245"/>
            <a:ext cx="42800" cy="49631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288755" y="4580247"/>
            <a:ext cx="142842" cy="210379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3385366" y="4615559"/>
            <a:ext cx="52938" cy="128960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3446789" y="4611442"/>
            <a:ext cx="37465" cy="96549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1056890" y="4265926"/>
            <a:ext cx="50692" cy="43143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1089894" y="4230956"/>
            <a:ext cx="29292" cy="37216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5009162" y="4590104"/>
            <a:ext cx="44141" cy="95862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8296825" y="4507500"/>
            <a:ext cx="53281" cy="68847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361711" y="4469192"/>
            <a:ext cx="48259" cy="7596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293024" y="3276110"/>
            <a:ext cx="884008" cy="1449297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115973" y="4392234"/>
            <a:ext cx="90122" cy="144495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1029937" y="4337861"/>
            <a:ext cx="151077" cy="122877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2"/>
          <p:cNvGrpSpPr/>
          <p:nvPr/>
        </p:nvGrpSpPr>
        <p:grpSpPr>
          <a:xfrm>
            <a:off x="2668779" y="4372279"/>
            <a:ext cx="588837" cy="445995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7963819" y="1117477"/>
            <a:ext cx="336095" cy="257764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8059618" y="1187478"/>
            <a:ext cx="286776" cy="258326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2"/>
          <p:cNvGrpSpPr/>
          <p:nvPr/>
        </p:nvGrpSpPr>
        <p:grpSpPr>
          <a:xfrm>
            <a:off x="5220602" y="4141177"/>
            <a:ext cx="1348207" cy="654003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7774869" y="1404633"/>
            <a:ext cx="211698" cy="345889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3416525" y="3858676"/>
            <a:ext cx="1587677" cy="981643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3781425" y="3149284"/>
            <a:ext cx="1600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1864275" y="1291700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6410194" y="752622"/>
            <a:ext cx="2159504" cy="4048269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4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6" name="Google Shape;626;p4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7" name="Google Shape;627;p4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8" name="Google Shape;628;p4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9" name="Google Shape;629;p4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0" name="Google Shape;630;p4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1" name="Google Shape;631;p4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2" name="Google Shape;632;p4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3" name="Google Shape;633;p4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4" name="Google Shape;634;p4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5" name="Google Shape;635;p4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6" name="Google Shape;636;p4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7" name="Google Shape;637;p4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8" name="Google Shape;638;p4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9" name="Google Shape;639;p4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0" name="Google Shape;640;p4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1" name="Google Shape;641;p4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2" name="Google Shape;642;p4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3" name="Google Shape;643;p4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4" name="Google Shape;644;p4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5" name="Google Shape;645;p4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6" name="Google Shape;646;p4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7" name="Google Shape;647;p4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8" name="Google Shape;648;p4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9" name="Google Shape;649;p4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3" name="Google Shape;653;p4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4" name="Google Shape;654;p4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4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6" name="Google Shape;656;p4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7" name="Google Shape;657;p4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8" name="Google Shape;658;p4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9" name="Google Shape;659;p4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0" name="Google Shape;660;p4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4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2" name="Google Shape;662;p4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3" name="Google Shape;663;p4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4" name="Google Shape;664;p4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5" name="Google Shape;665;p4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6" name="Google Shape;666;p4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7" name="Google Shape;667;p4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8" name="Google Shape;668;p4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9" name="Google Shape;669;p4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0" name="Google Shape;670;p4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1" name="Google Shape;671;p4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2" name="Google Shape;672;p4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3" name="Google Shape;673;p4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4" name="Google Shape;674;p4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5" name="Google Shape;675;p4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6" name="Google Shape;676;p4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7" name="Google Shape;677;p4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8" name="Google Shape;678;p4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4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0" name="Google Shape;680;p4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1" name="Google Shape;681;p4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2" name="Google Shape;682;p4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3" name="Google Shape;683;p4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4" name="Google Shape;684;p4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5" name="Google Shape;685;p4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6" name="Google Shape;686;p4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7" name="Google Shape;687;p4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8" name="Google Shape;688;p4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9" name="Google Shape;689;p4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0" name="Google Shape;690;p4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1" name="Google Shape;691;p4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2" name="Google Shape;692;p4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3" name="Google Shape;693;p4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4" name="Google Shape;694;p4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5" name="Google Shape;695;p4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6" name="Google Shape;696;p4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7" name="Google Shape;697;p4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8" name="Google Shape;698;p4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9" name="Google Shape;699;p4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0" name="Google Shape;700;p4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1" name="Google Shape;701;p4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2" name="Google Shape;702;p4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3" name="Google Shape;703;p4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4" name="Google Shape;704;p4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5" name="Google Shape;705;p4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6" name="Google Shape;706;p4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7" name="Google Shape;707;p4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8" name="Google Shape;708;p4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9" name="Google Shape;709;p4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0" name="Google Shape;710;p4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1" name="Google Shape;711;p4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2" name="Google Shape;712;p4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3" name="Google Shape;713;p4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4" name="Google Shape;714;p4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5" name="Google Shape;715;p4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6" name="Google Shape;716;p4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7" name="Google Shape;717;p4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8" name="Google Shape;718;p4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9" name="Google Shape;719;p4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0" name="Google Shape;720;p4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1" name="Google Shape;721;p4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2" name="Google Shape;722;p4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3" name="Google Shape;723;p4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4" name="Google Shape;724;p4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5" name="Google Shape;725;p4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6" name="Google Shape;726;p4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7" name="Google Shape;727;p4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8" name="Google Shape;728;p4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9" name="Google Shape;729;p4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0" name="Google Shape;730;p4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1" name="Google Shape;731;p4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2" name="Google Shape;732;p4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3" name="Google Shape;733;p4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4" name="Google Shape;734;p4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5" name="Google Shape;735;p4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6" name="Google Shape;736;p4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7" name="Google Shape;737;p4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8" name="Google Shape;738;p4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9" name="Google Shape;739;p4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0" name="Google Shape;740;p4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1" name="Google Shape;741;p4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2" name="Google Shape;742;p4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3" name="Google Shape;743;p4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4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4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4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4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4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4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4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4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4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4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4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4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4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4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4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4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4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1" name="Google Shape;761;p4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2" name="Google Shape;762;p4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3" name="Google Shape;763;p4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4" name="Google Shape;764;p4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5" name="Google Shape;765;p4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6" name="Google Shape;766;p4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7" name="Google Shape;767;p4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8" name="Google Shape;768;p4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9" name="Google Shape;769;p4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0" name="Google Shape;770;p4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1" name="Google Shape;771;p4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2" name="Google Shape;772;p4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3" name="Google Shape;773;p4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4" name="Google Shape;774;p4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5" name="Google Shape;775;p4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6" name="Google Shape;776;p4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7" name="Google Shape;777;p4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8" name="Google Shape;778;p4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9" name="Google Shape;779;p4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0" name="Google Shape;780;p4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1" name="Google Shape;781;p4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2" name="Google Shape;782;p4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3" name="Google Shape;783;p4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4" name="Google Shape;784;p4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5" name="Google Shape;785;p4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6" name="Google Shape;786;p4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7" name="Google Shape;787;p4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8" name="Google Shape;788;p4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9" name="Google Shape;789;p4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0" name="Google Shape;790;p4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1" name="Google Shape;791;p4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2" name="Google Shape;792;p4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3" name="Google Shape;793;p4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4" name="Google Shape;794;p4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5" name="Google Shape;795;p4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6" name="Google Shape;796;p4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7" name="Google Shape;797;p4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8" name="Google Shape;798;p4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9" name="Google Shape;799;p4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0" name="Google Shape;800;p4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1" name="Google Shape;801;p4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2" name="Google Shape;802;p4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3" name="Google Shape;803;p4"/>
          <p:cNvGrpSpPr/>
          <p:nvPr/>
        </p:nvGrpSpPr>
        <p:grpSpPr>
          <a:xfrm>
            <a:off x="8180472" y="1364994"/>
            <a:ext cx="350390" cy="1470478"/>
            <a:chOff x="8180472" y="1441194"/>
            <a:chExt cx="350390" cy="1470478"/>
          </a:xfrm>
        </p:grpSpPr>
        <p:sp>
          <p:nvSpPr>
            <p:cNvPr id="804" name="Google Shape;804;p4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11" name="Google Shape;811;p4"/>
          <p:cNvSpPr txBox="1">
            <a:spLocks noGrp="1"/>
          </p:cNvSpPr>
          <p:nvPr>
            <p:ph type="body" idx="1"/>
          </p:nvPr>
        </p:nvSpPr>
        <p:spPr>
          <a:xfrm>
            <a:off x="1000529" y="1427901"/>
            <a:ext cx="7359300" cy="3257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873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500"/>
              <a:buFont typeface="Roboto"/>
              <a:buChar char="●"/>
              <a:defRPr sz="1100"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rgbClr val="83492E"/>
              </a:buClr>
              <a:buSzPts val="1400"/>
              <a:buChar char="■"/>
              <a:defRPr>
                <a:solidFill>
                  <a:srgbClr val="83492E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8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8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8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8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8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8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8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8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8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8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8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8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8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8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8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8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8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8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8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8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8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8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8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8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8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8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8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8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8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8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8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8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8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8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8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8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8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8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8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8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8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8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8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8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8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8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8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8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8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8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8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8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414175" y="71217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886253" y="764529"/>
            <a:ext cx="2092559" cy="2131825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9" name="Google Shape;1379;p9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0" name="Google Shape;1380;p9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1" name="Google Shape;1381;p9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2" name="Google Shape;1382;p9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3" name="Google Shape;1383;p9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4" name="Google Shape;1384;p9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5" name="Google Shape;1385;p9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6" name="Google Shape;1386;p9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7" name="Google Shape;1387;p9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8" name="Google Shape;1388;p9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9" name="Google Shape;1389;p9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0" name="Google Shape;1390;p9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1" name="Google Shape;1391;p9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2" name="Google Shape;1392;p9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3" name="Google Shape;1393;p9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4" name="Google Shape;1394;p9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5" name="Google Shape;1395;p9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6" name="Google Shape;1396;p9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7" name="Google Shape;1397;p9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8" name="Google Shape;1398;p9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9" name="Google Shape;1399;p9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0" name="Google Shape;1400;p9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1" name="Google Shape;1401;p9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2" name="Google Shape;1402;p9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3" name="Google Shape;1403;p9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4" name="Google Shape;1404;p9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5" name="Google Shape;1405;p9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6" name="Google Shape;1406;p9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7" name="Google Shape;1407;p9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8" name="Google Shape;1408;p9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9" name="Google Shape;1409;p9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0" name="Google Shape;1410;p9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1" name="Google Shape;1411;p9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2" name="Google Shape;1412;p9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3" name="Google Shape;1413;p9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4" name="Google Shape;1414;p9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5" name="Google Shape;1415;p9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6" name="Google Shape;1416;p9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7" name="Google Shape;1417;p9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8" name="Google Shape;1418;p9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9" name="Google Shape;1419;p9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0" name="Google Shape;1420;p9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1" name="Google Shape;1421;p9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2" name="Google Shape;1422;p9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3" name="Google Shape;1423;p9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4" name="Google Shape;1424;p9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5" name="Google Shape;1425;p9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6" name="Google Shape;1426;p9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7" name="Google Shape;1427;p9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8" name="Google Shape;1428;p9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9" name="Google Shape;1429;p9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0" name="Google Shape;1430;p9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1" name="Google Shape;1431;p9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2" name="Google Shape;1432;p9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3" name="Google Shape;1433;p9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4" name="Google Shape;1434;p9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5" name="Google Shape;1435;p9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6" name="Google Shape;1436;p9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7" name="Google Shape;1437;p9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8" name="Google Shape;1438;p9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9" name="Google Shape;1439;p9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0" name="Google Shape;1440;p9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1" name="Google Shape;1441;p9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2" name="Google Shape;1442;p9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3" name="Google Shape;1443;p9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4" name="Google Shape;1444;p9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5" name="Google Shape;1445;p9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6" name="Google Shape;1446;p9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7" name="Google Shape;1447;p9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8" name="Google Shape;1448;p9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9" name="Google Shape;1449;p9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0" name="Google Shape;1450;p9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1" name="Google Shape;1451;p9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2" name="Google Shape;1452;p9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3" name="Google Shape;1453;p9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4" name="Google Shape;1454;p9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5" name="Google Shape;1455;p9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6" name="Google Shape;1456;p9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7" name="Google Shape;1457;p9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8" name="Google Shape;1458;p9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9" name="Google Shape;1459;p9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0" name="Google Shape;1460;p9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1" name="Google Shape;1461;p9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2" name="Google Shape;1462;p9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3" name="Google Shape;1463;p9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4" name="Google Shape;1464;p9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5" name="Google Shape;1465;p9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6" name="Google Shape;1466;p9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7" name="Google Shape;1467;p9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8" name="Google Shape;1468;p9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9" name="Google Shape;1469;p9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0" name="Google Shape;1470;p9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1" name="Google Shape;1471;p9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2" name="Google Shape;1472;p9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3" name="Google Shape;1473;p9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4" name="Google Shape;1474;p9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5" name="Google Shape;1475;p9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6" name="Google Shape;1476;p9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7" name="Google Shape;1477;p9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8" name="Google Shape;1478;p9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9" name="Google Shape;1479;p9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0" name="Google Shape;1480;p9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1" name="Google Shape;1481;p9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2" name="Google Shape;1482;p9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3" name="Google Shape;1483;p9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4" name="Google Shape;1484;p9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5" name="Google Shape;1485;p9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6" name="Google Shape;1486;p9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7" name="Google Shape;1487;p9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8" name="Google Shape;1488;p9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9" name="Google Shape;1489;p9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0" name="Google Shape;1490;p9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1" name="Google Shape;1491;p9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2" name="Google Shape;1492;p9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3" name="Google Shape;1493;p9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4" name="Google Shape;1494;p9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5" name="Google Shape;1495;p9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6" name="Google Shape;1496;p9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7" name="Google Shape;1497;p9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8" name="Google Shape;1498;p9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9" name="Google Shape;1499;p9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9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9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9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3" name="Google Shape;1503;p9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4" name="Google Shape;1504;p9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5" name="Google Shape;1505;p9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6" name="Google Shape;1506;p9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9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9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9" name="Google Shape;1509;p9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0" name="Google Shape;1510;p9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9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2" name="Google Shape;1512;p9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3" name="Google Shape;1513;p9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4" name="Google Shape;1514;p9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5" name="Google Shape;1515;p9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6" name="Google Shape;1516;p9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7" name="Google Shape;1517;p9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8" name="Google Shape;1518;p9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9" name="Google Shape;1519;p9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0" name="Google Shape;1520;p9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1" name="Google Shape;1521;p9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2" name="Google Shape;1522;p9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3" name="Google Shape;1523;p9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4" name="Google Shape;1524;p9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5" name="Google Shape;1525;p9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6" name="Google Shape;1526;p9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7" name="Google Shape;1527;p9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8" name="Google Shape;1528;p9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9" name="Google Shape;1529;p9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0" name="Google Shape;1530;p9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1" name="Google Shape;1531;p9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2" name="Google Shape;1532;p9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9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4" name="Google Shape;1534;p9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5" name="Google Shape;1535;p9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6" name="Google Shape;1536;p9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7" name="Google Shape;1537;p9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8" name="Google Shape;1538;p9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9" name="Google Shape;1539;p9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0" name="Google Shape;1540;p9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1" name="Google Shape;1541;p9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9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3" name="Google Shape;1543;p9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4" name="Google Shape;1544;p9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5" name="Google Shape;1545;p9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6" name="Google Shape;1546;p9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7" name="Google Shape;1547;p9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8" name="Google Shape;1548;p9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9" name="Google Shape;1549;p9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0" name="Google Shape;1550;p9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" name="Google Shape;1551;p9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9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3" name="Google Shape;1553;p9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4" name="Google Shape;1554;p9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5" name="Google Shape;1555;p9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556" name="Google Shape;1556;p9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9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9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9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3" name="Google Shape;1563;p9"/>
          <p:cNvSpPr txBox="1">
            <a:spLocks noGrp="1"/>
          </p:cNvSpPr>
          <p:nvPr>
            <p:ph type="subTitle" idx="1"/>
          </p:nvPr>
        </p:nvSpPr>
        <p:spPr>
          <a:xfrm>
            <a:off x="2653107" y="1707338"/>
            <a:ext cx="2873400" cy="507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1564" name="Google Shape;1564;p9"/>
          <p:cNvSpPr txBox="1">
            <a:spLocks noGrp="1"/>
          </p:cNvSpPr>
          <p:nvPr>
            <p:ph type="body" idx="2"/>
          </p:nvPr>
        </p:nvSpPr>
        <p:spPr>
          <a:xfrm>
            <a:off x="2210425" y="2205175"/>
            <a:ext cx="4891500" cy="239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7BB"/>
              </a:buClr>
              <a:buSzPts val="1800"/>
              <a:buChar char="●"/>
              <a:defRPr sz="1400"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5" name="Google Shape;1565;p9"/>
          <p:cNvSpPr txBox="1">
            <a:spLocks noGrp="1"/>
          </p:cNvSpPr>
          <p:nvPr>
            <p:ph type="title"/>
          </p:nvPr>
        </p:nvSpPr>
        <p:spPr>
          <a:xfrm>
            <a:off x="1143200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566" name="Google Shape;1566;p9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567" name="Google Shape;1567;p9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9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9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9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9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9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9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9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9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9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9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9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9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9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9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9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9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9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5" name="Google Shape;1585;p9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586" name="Google Shape;1586;p9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9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9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15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0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1" name="Google Shape;1591;p10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2" name="Google Shape;1592;p10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3" name="Google Shape;1593;p10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4" name="Google Shape;1594;p10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5" name="Google Shape;1595;p10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0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7" name="Google Shape;1597;p10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8" name="Google Shape;1598;p10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9" name="Google Shape;1599;p10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0" name="Google Shape;1600;p10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1" name="Google Shape;1601;p10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2" name="Google Shape;1602;p10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3" name="Google Shape;1603;p10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0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5" name="Google Shape;1605;p10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6" name="Google Shape;1606;p10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7" name="Google Shape;1607;p10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8" name="Google Shape;1608;p10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9" name="Google Shape;1609;p10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0" name="Google Shape;1610;p10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1" name="Google Shape;1611;p10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0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3" name="Google Shape;1613;p10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4" name="Google Shape;1614;p10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5" name="Google Shape;1615;p10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6" name="Google Shape;1616;p10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7" name="Google Shape;1617;p10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8" name="Google Shape;1618;p10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9" name="Google Shape;1619;p10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0" name="Google Shape;1620;p10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0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2" name="Google Shape;1622;p10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3" name="Google Shape;1623;p10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4" name="Google Shape;1624;p10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5" name="Google Shape;1625;p10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6" name="Google Shape;1626;p10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7" name="Google Shape;1627;p10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8" name="Google Shape;1628;p10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9" name="Google Shape;1629;p10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0" name="Google Shape;1630;p10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0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2" name="Google Shape;1632;p10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3" name="Google Shape;1633;p10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4" name="Google Shape;1634;p10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5" name="Google Shape;1635;p10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6" name="Google Shape;1636;p10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7" name="Google Shape;1637;p10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8" name="Google Shape;1638;p10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9" name="Google Shape;1639;p10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0" name="Google Shape;1640;p10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0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2" name="Google Shape;1642;p10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3" name="Google Shape;1643;p10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4" name="Google Shape;1644;p10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5" name="Google Shape;1645;p10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6" name="Google Shape;1646;p10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7" name="Google Shape;1647;p10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8" name="Google Shape;1648;p10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9" name="Google Shape;1649;p10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p10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1" name="Google Shape;1651;p10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2" name="Google Shape;1652;p10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3" name="Google Shape;1653;p10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4" name="Google Shape;1654;p10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5" name="Google Shape;1655;p10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6" name="Google Shape;1656;p10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7" name="Google Shape;1657;p10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0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9" name="Google Shape;1659;p10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0" name="Google Shape;1660;p10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1" name="Google Shape;1661;p10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2" name="Google Shape;1662;p10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3" name="Google Shape;1663;p10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4" name="Google Shape;1664;p10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5" name="Google Shape;1665;p10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6" name="Google Shape;1666;p10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0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8" name="Google Shape;1668;p10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9" name="Google Shape;1669;p10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0" name="Google Shape;1670;p10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1" name="Google Shape;1671;p10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2" name="Google Shape;1672;p10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3" name="Google Shape;1673;p10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4" name="Google Shape;1674;p10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5" name="Google Shape;1675;p10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6" name="Google Shape;1676;p10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7" name="Google Shape;1677;p10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10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9" name="Google Shape;1679;p10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0" name="Google Shape;1680;p10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1" name="Google Shape;1681;p10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2" name="Google Shape;1682;p10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3" name="Google Shape;1683;p10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4" name="Google Shape;1684;p10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5" name="Google Shape;1685;p10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6" name="Google Shape;1686;p10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7" name="Google Shape;1687;p10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10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9" name="Google Shape;1689;p10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0" name="Google Shape;1690;p10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1" name="Google Shape;1691;p10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2" name="Google Shape;1692;p10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3" name="Google Shape;1693;p10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4" name="Google Shape;1694;p10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5" name="Google Shape;1695;p10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6" name="Google Shape;1696;p10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7" name="Google Shape;1697;p10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8" name="Google Shape;1698;p10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9" name="Google Shape;1699;p10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0" name="Google Shape;1700;p10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1" name="Google Shape;1701;p10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2" name="Google Shape;1702;p10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3" name="Google Shape;1703;p10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4" name="Google Shape;1704;p10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5" name="Google Shape;1705;p10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6" name="Google Shape;1706;p10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7" name="Google Shape;1707;p10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8" name="Google Shape;1708;p10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9" name="Google Shape;1709;p10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0" name="Google Shape;1710;p10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1" name="Google Shape;1711;p10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2" name="Google Shape;1712;p10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3" name="Google Shape;1713;p10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4" name="Google Shape;1714;p10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5" name="Google Shape;1715;p10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6" name="Google Shape;1716;p10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7" name="Google Shape;1717;p10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8" name="Google Shape;1718;p10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9" name="Google Shape;1719;p10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0" name="Google Shape;1720;p10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10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10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10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4" name="Google Shape;1724;p10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5" name="Google Shape;1725;p10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6" name="Google Shape;1726;p10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7" name="Google Shape;1727;p10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8" name="Google Shape;1728;p10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9" name="Google Shape;1729;p10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0" name="Google Shape;1730;p10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1" name="Google Shape;1731;p10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2" name="Google Shape;1732;p10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3" name="Google Shape;1733;p10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4" name="Google Shape;1734;p10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5" name="Google Shape;1735;p10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6" name="Google Shape;1736;p10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7" name="Google Shape;1737;p10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8" name="Google Shape;1738;p10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9" name="Google Shape;1739;p10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0" name="Google Shape;1740;p10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1" name="Google Shape;1741;p10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2" name="Google Shape;1742;p10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3" name="Google Shape;1743;p10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4" name="Google Shape;1744;p10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5" name="Google Shape;1745;p10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6" name="Google Shape;1746;p10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7" name="Google Shape;1747;p10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8" name="Google Shape;1748;p10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49" name="Google Shape;1749;p10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0" name="Google Shape;1750;p10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1" name="Google Shape;1751;p10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2" name="Google Shape;1752;p10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3" name="Google Shape;1753;p10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4" name="Google Shape;1754;p10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5" name="Google Shape;1755;p10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6" name="Google Shape;1756;p10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7" name="Google Shape;1757;p10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8" name="Google Shape;1758;p10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9" name="Google Shape;1759;p10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0" name="Google Shape;1760;p10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1" name="Google Shape;1761;p10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2" name="Google Shape;1762;p10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3" name="Google Shape;1763;p10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4" name="Google Shape;1764;p10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5" name="Google Shape;1765;p10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6" name="Google Shape;1766;p10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67" name="Google Shape;1767;p10"/>
          <p:cNvGrpSpPr/>
          <p:nvPr/>
        </p:nvGrpSpPr>
        <p:grpSpPr>
          <a:xfrm>
            <a:off x="8180472" y="2126994"/>
            <a:ext cx="350390" cy="1470478"/>
            <a:chOff x="8180472" y="1441194"/>
            <a:chExt cx="350390" cy="1470478"/>
          </a:xfrm>
        </p:grpSpPr>
        <p:sp>
          <p:nvSpPr>
            <p:cNvPr id="1768" name="Google Shape;1768;p10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10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10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10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10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10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10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75" name="Google Shape;1775;p10"/>
          <p:cNvSpPr txBox="1">
            <a:spLocks noGrp="1"/>
          </p:cNvSpPr>
          <p:nvPr>
            <p:ph type="title"/>
          </p:nvPr>
        </p:nvSpPr>
        <p:spPr>
          <a:xfrm>
            <a:off x="4591334" y="1080292"/>
            <a:ext cx="3379500" cy="768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000"/>
              <a:buNone/>
              <a:defRPr>
                <a:solidFill>
                  <a:schemeClr val="accent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1800"/>
              <a:buNone/>
              <a:defRPr sz="1800"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1776" name="Google Shape;1776;p10"/>
          <p:cNvSpPr txBox="1">
            <a:spLocks noGrp="1"/>
          </p:cNvSpPr>
          <p:nvPr>
            <p:ph type="subTitle" idx="1"/>
          </p:nvPr>
        </p:nvSpPr>
        <p:spPr>
          <a:xfrm>
            <a:off x="4666634" y="2030532"/>
            <a:ext cx="3228900" cy="172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777" name="Google Shape;1777;p10"/>
          <p:cNvSpPr txBox="1">
            <a:spLocks noGrp="1"/>
          </p:cNvSpPr>
          <p:nvPr>
            <p:ph type="subTitle" idx="2"/>
          </p:nvPr>
        </p:nvSpPr>
        <p:spPr>
          <a:xfrm>
            <a:off x="4666634" y="3956014"/>
            <a:ext cx="3228900" cy="39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400">
                <a:solidFill>
                  <a:schemeClr val="accent2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1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1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1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1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1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1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1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1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11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1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1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1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1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1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1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1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1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11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11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1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1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1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1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1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1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1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11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1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1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1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1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1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1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1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1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1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1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1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1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1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1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1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11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1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1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1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1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11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11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11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1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1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1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11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11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1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1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1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1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1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1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11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1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1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1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11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1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1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1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867203" y="2673642"/>
            <a:ext cx="2092559" cy="2131825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6477428" y="721767"/>
            <a:ext cx="2092559" cy="2131825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3"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27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0" name="Google Shape;4060;p2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1" name="Google Shape;4061;p27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2" name="Google Shape;4062;p27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3" name="Google Shape;4063;p27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4" name="Google Shape;4064;p27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5" name="Google Shape;4065;p27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6" name="Google Shape;4066;p27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7" name="Google Shape;4067;p27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8" name="Google Shape;4068;p27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69" name="Google Shape;4069;p27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0" name="Google Shape;4070;p27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1" name="Google Shape;4071;p27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2" name="Google Shape;4072;p27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3" name="Google Shape;4073;p27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4" name="Google Shape;4074;p27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5" name="Google Shape;4075;p27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6" name="Google Shape;4076;p27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7" name="Google Shape;4077;p27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8" name="Google Shape;4078;p27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79" name="Google Shape;4079;p27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0" name="Google Shape;4080;p27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1" name="Google Shape;4081;p27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2" name="Google Shape;4082;p27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3" name="Google Shape;4083;p27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4" name="Google Shape;4084;p27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5" name="Google Shape;4085;p27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6" name="Google Shape;4086;p27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7" name="Google Shape;4087;p27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8" name="Google Shape;4088;p27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89" name="Google Shape;4089;p27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0" name="Google Shape;4090;p27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1" name="Google Shape;4091;p27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2" name="Google Shape;4092;p27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3" name="Google Shape;4093;p27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4" name="Google Shape;4094;p27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5" name="Google Shape;4095;p27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6" name="Google Shape;4096;p27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7" name="Google Shape;4097;p27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8" name="Google Shape;4098;p27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9" name="Google Shape;4099;p27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0" name="Google Shape;4100;p27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1" name="Google Shape;4101;p27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2" name="Google Shape;4102;p27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3" name="Google Shape;4103;p27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4" name="Google Shape;4104;p27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5" name="Google Shape;4105;p27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6" name="Google Shape;4106;p27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7" name="Google Shape;4107;p27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8" name="Google Shape;4108;p27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9" name="Google Shape;4109;p27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0" name="Google Shape;4110;p27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1" name="Google Shape;4111;p27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2" name="Google Shape;4112;p27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3" name="Google Shape;4113;p27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4" name="Google Shape;4114;p27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5" name="Google Shape;4115;p27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6" name="Google Shape;4116;p27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7" name="Google Shape;4117;p27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8" name="Google Shape;4118;p27"/>
          <p:cNvSpPr txBox="1">
            <a:spLocks noGrp="1"/>
          </p:cNvSpPr>
          <p:nvPr>
            <p:ph type="title"/>
          </p:nvPr>
        </p:nvSpPr>
        <p:spPr>
          <a:xfrm>
            <a:off x="5215050" y="1219875"/>
            <a:ext cx="32184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4119" name="Google Shape;4119;p27"/>
          <p:cNvSpPr txBox="1">
            <a:spLocks noGrp="1"/>
          </p:cNvSpPr>
          <p:nvPr>
            <p:ph type="subTitle" idx="1"/>
          </p:nvPr>
        </p:nvSpPr>
        <p:spPr>
          <a:xfrm>
            <a:off x="6594997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6545213" y="3963358"/>
            <a:ext cx="2051956" cy="901695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750188" y="701283"/>
            <a:ext cx="2051956" cy="901695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857119" y="716222"/>
            <a:ext cx="2159504" cy="4048269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4" r:id="rId3"/>
    <p:sldLayoutId id="2147483655" r:id="rId4"/>
    <p:sldLayoutId id="2147483656" r:id="rId5"/>
    <p:sldLayoutId id="2147483657" r:id="rId6"/>
    <p:sldLayoutId id="2147483673" r:id="rId7"/>
    <p:sldLayoutId id="2147483675" r:id="rId8"/>
    <p:sldLayoutId id="2147483676" r:id="rId9"/>
    <p:sldLayoutId id="214748367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slide" Target="slide3.xml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11" Type="http://schemas.microsoft.com/office/2007/relationships/diagramDrawing" Target="../diagrams/drawing1.xml"/><Relationship Id="rId5" Type="http://schemas.openxmlformats.org/officeDocument/2006/relationships/slide" Target="slide11.xml"/><Relationship Id="rId10" Type="http://schemas.openxmlformats.org/officeDocument/2006/relationships/diagramColors" Target="../diagrams/colors1.xml"/><Relationship Id="rId4" Type="http://schemas.openxmlformats.org/officeDocument/2006/relationships/slide" Target="slide7.xml"/><Relationship Id="rId9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slide" Target="slide7.xml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Relationship Id="rId9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5" Type="http://schemas.openxmlformats.org/officeDocument/2006/relationships/slide" Target="slide13.xml"/><Relationship Id="rId4" Type="http://schemas.openxmlformats.org/officeDocument/2006/relationships/slide" Target="slide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4" name="Google Shape;5554;p35"/>
          <p:cNvSpPr/>
          <p:nvPr/>
        </p:nvSpPr>
        <p:spPr>
          <a:xfrm>
            <a:off x="2014343" y="1455273"/>
            <a:ext cx="5134364" cy="1898950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55" name="Google Shape;5555;p35"/>
          <p:cNvSpPr txBox="1">
            <a:spLocks noGrp="1"/>
          </p:cNvSpPr>
          <p:nvPr>
            <p:ph type="ctrTitle"/>
          </p:nvPr>
        </p:nvSpPr>
        <p:spPr>
          <a:xfrm>
            <a:off x="1864275" y="1582648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>
                <a:solidFill>
                  <a:schemeClr val="lt1"/>
                </a:solidFill>
                <a:latin typeface="+mj-lt"/>
              </a:rPr>
              <a:t>Chào mừng</a:t>
            </a:r>
            <a:br>
              <a:rPr lang="en" sz="3200" dirty="0" smtClean="0">
                <a:solidFill>
                  <a:schemeClr val="lt1"/>
                </a:solidFill>
                <a:latin typeface="+mj-lt"/>
              </a:rPr>
            </a:br>
            <a:r>
              <a:rPr lang="en" sz="3200" dirty="0" smtClean="0">
                <a:solidFill>
                  <a:schemeClr val="lt1"/>
                </a:solidFill>
                <a:latin typeface="+mj-lt"/>
              </a:rPr>
              <a:t>các em đến với</a:t>
            </a:r>
            <a:br>
              <a:rPr lang="en" sz="3200" dirty="0" smtClean="0">
                <a:solidFill>
                  <a:schemeClr val="lt1"/>
                </a:solidFill>
                <a:latin typeface="+mj-lt"/>
              </a:rPr>
            </a:br>
            <a:r>
              <a:rPr lang="en" sz="3200" dirty="0" smtClean="0">
                <a:solidFill>
                  <a:schemeClr val="lt1"/>
                </a:solidFill>
                <a:latin typeface="+mj-lt"/>
              </a:rPr>
              <a:t>tiết học hôm nay!</a:t>
            </a:r>
            <a:endParaRPr sz="3200" dirty="0">
              <a:solidFill>
                <a:schemeClr val="lt1"/>
              </a:solidFill>
              <a:latin typeface="+mj-lt"/>
            </a:endParaRPr>
          </a:p>
        </p:txBody>
      </p:sp>
      <p:grpSp>
        <p:nvGrpSpPr>
          <p:cNvPr id="5557" name="Google Shape;5557;p35"/>
          <p:cNvGrpSpPr/>
          <p:nvPr/>
        </p:nvGrpSpPr>
        <p:grpSpPr>
          <a:xfrm>
            <a:off x="790775" y="119354"/>
            <a:ext cx="7447900" cy="539881"/>
            <a:chOff x="790775" y="119354"/>
            <a:chExt cx="7447900" cy="539881"/>
          </a:xfrm>
        </p:grpSpPr>
        <p:sp>
          <p:nvSpPr>
            <p:cNvPr id="5558" name="Google Shape;5558;p35"/>
            <p:cNvSpPr/>
            <p:nvPr/>
          </p:nvSpPr>
          <p:spPr>
            <a:xfrm>
              <a:off x="7123684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9" name="Google Shape;5559;p35"/>
            <p:cNvSpPr/>
            <p:nvPr/>
          </p:nvSpPr>
          <p:spPr>
            <a:xfrm>
              <a:off x="7028883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0" name="Google Shape;5560;p35"/>
            <p:cNvSpPr/>
            <p:nvPr/>
          </p:nvSpPr>
          <p:spPr>
            <a:xfrm>
              <a:off x="463366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1" name="Google Shape;5561;p35"/>
            <p:cNvSpPr/>
            <p:nvPr/>
          </p:nvSpPr>
          <p:spPr>
            <a:xfrm>
              <a:off x="4538866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2" name="Google Shape;5562;p35"/>
            <p:cNvSpPr/>
            <p:nvPr/>
          </p:nvSpPr>
          <p:spPr>
            <a:xfrm>
              <a:off x="525731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3" name="Google Shape;5563;p35"/>
            <p:cNvSpPr/>
            <p:nvPr/>
          </p:nvSpPr>
          <p:spPr>
            <a:xfrm>
              <a:off x="5162517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4" name="Google Shape;5564;p35"/>
            <p:cNvSpPr/>
            <p:nvPr/>
          </p:nvSpPr>
          <p:spPr>
            <a:xfrm>
              <a:off x="5880532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5" name="Google Shape;5565;p35"/>
            <p:cNvSpPr/>
            <p:nvPr/>
          </p:nvSpPr>
          <p:spPr>
            <a:xfrm>
              <a:off x="5785731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6" name="Google Shape;5566;p35"/>
            <p:cNvSpPr/>
            <p:nvPr/>
          </p:nvSpPr>
          <p:spPr>
            <a:xfrm>
              <a:off x="6507926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7" name="Google Shape;5567;p35"/>
            <p:cNvSpPr/>
            <p:nvPr/>
          </p:nvSpPr>
          <p:spPr>
            <a:xfrm>
              <a:off x="6413124" y="358045"/>
              <a:ext cx="536304" cy="301189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8" name="Google Shape;5568;p35"/>
            <p:cNvSpPr/>
            <p:nvPr/>
          </p:nvSpPr>
          <p:spPr>
            <a:xfrm>
              <a:off x="7751078" y="123504"/>
              <a:ext cx="172446" cy="240191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9" name="Google Shape;5569;p35"/>
            <p:cNvSpPr/>
            <p:nvPr/>
          </p:nvSpPr>
          <p:spPr>
            <a:xfrm>
              <a:off x="7656245" y="358045"/>
              <a:ext cx="536336" cy="301189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0" name="Google Shape;5570;p35"/>
            <p:cNvSpPr/>
            <p:nvPr/>
          </p:nvSpPr>
          <p:spPr>
            <a:xfrm>
              <a:off x="3378880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1" name="Google Shape;5571;p35"/>
            <p:cNvSpPr/>
            <p:nvPr/>
          </p:nvSpPr>
          <p:spPr>
            <a:xfrm>
              <a:off x="3284079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2" name="Google Shape;5572;p35"/>
            <p:cNvSpPr/>
            <p:nvPr/>
          </p:nvSpPr>
          <p:spPr>
            <a:xfrm>
              <a:off x="88886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3" name="Google Shape;5573;p35"/>
            <p:cNvSpPr/>
            <p:nvPr/>
          </p:nvSpPr>
          <p:spPr>
            <a:xfrm>
              <a:off x="79406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4" name="Google Shape;5574;p35"/>
            <p:cNvSpPr/>
            <p:nvPr/>
          </p:nvSpPr>
          <p:spPr>
            <a:xfrm>
              <a:off x="151207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5" name="Google Shape;5575;p35"/>
            <p:cNvSpPr/>
            <p:nvPr/>
          </p:nvSpPr>
          <p:spPr>
            <a:xfrm>
              <a:off x="1417276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6" name="Google Shape;5576;p35"/>
            <p:cNvSpPr/>
            <p:nvPr/>
          </p:nvSpPr>
          <p:spPr>
            <a:xfrm>
              <a:off x="2135728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7" name="Google Shape;5577;p35"/>
            <p:cNvSpPr/>
            <p:nvPr/>
          </p:nvSpPr>
          <p:spPr>
            <a:xfrm>
              <a:off x="2040927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8" name="Google Shape;5578;p35"/>
            <p:cNvSpPr/>
            <p:nvPr/>
          </p:nvSpPr>
          <p:spPr>
            <a:xfrm>
              <a:off x="2763122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9" name="Google Shape;5579;p35"/>
            <p:cNvSpPr/>
            <p:nvPr/>
          </p:nvSpPr>
          <p:spPr>
            <a:xfrm>
              <a:off x="2668321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0" name="Google Shape;5580;p35"/>
            <p:cNvSpPr/>
            <p:nvPr/>
          </p:nvSpPr>
          <p:spPr>
            <a:xfrm>
              <a:off x="4006274" y="119354"/>
              <a:ext cx="172446" cy="238133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1" name="Google Shape;5581;p35"/>
            <p:cNvSpPr/>
            <p:nvPr/>
          </p:nvSpPr>
          <p:spPr>
            <a:xfrm>
              <a:off x="3911473" y="353616"/>
              <a:ext cx="536336" cy="299620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2" name="Google Shape;5582;p35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3" name="Google Shape;5583;p35"/>
            <p:cNvSpPr txBox="1"/>
            <p:nvPr/>
          </p:nvSpPr>
          <p:spPr>
            <a:xfrm>
              <a:off x="1412281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4" name="Google Shape;5584;p35"/>
            <p:cNvSpPr txBox="1"/>
            <p:nvPr/>
          </p:nvSpPr>
          <p:spPr>
            <a:xfrm>
              <a:off x="198800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5" name="Google Shape;5585;p35"/>
            <p:cNvSpPr txBox="1"/>
            <p:nvPr/>
          </p:nvSpPr>
          <p:spPr>
            <a:xfrm>
              <a:off x="2657675" y="414509"/>
              <a:ext cx="5517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6" name="Google Shape;5586;p35"/>
            <p:cNvSpPr txBox="1"/>
            <p:nvPr/>
          </p:nvSpPr>
          <p:spPr>
            <a:xfrm>
              <a:off x="32334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7" name="Google Shape;5587;p35"/>
            <p:cNvSpPr txBox="1"/>
            <p:nvPr/>
          </p:nvSpPr>
          <p:spPr>
            <a:xfrm>
              <a:off x="3869194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8" name="Google Shape;5588;p35"/>
            <p:cNvSpPr txBox="1"/>
            <p:nvPr/>
          </p:nvSpPr>
          <p:spPr>
            <a:xfrm>
              <a:off x="449070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89" name="Google Shape;5589;p35"/>
            <p:cNvSpPr txBox="1"/>
            <p:nvPr/>
          </p:nvSpPr>
          <p:spPr>
            <a:xfrm>
              <a:off x="5119350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0" name="Google Shape;5590;p35"/>
            <p:cNvSpPr txBox="1"/>
            <p:nvPr/>
          </p:nvSpPr>
          <p:spPr>
            <a:xfrm>
              <a:off x="5740856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1" name="Google Shape;5591;p35"/>
            <p:cNvSpPr txBox="1"/>
            <p:nvPr/>
          </p:nvSpPr>
          <p:spPr>
            <a:xfrm>
              <a:off x="636712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2" name="Google Shape;5592;p35"/>
            <p:cNvSpPr txBox="1"/>
            <p:nvPr/>
          </p:nvSpPr>
          <p:spPr>
            <a:xfrm>
              <a:off x="6981488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3" name="Google Shape;5593;p35"/>
            <p:cNvSpPr txBox="1"/>
            <p:nvPr/>
          </p:nvSpPr>
          <p:spPr>
            <a:xfrm>
              <a:off x="7605375" y="414509"/>
              <a:ext cx="633300" cy="20224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594" name="Google Shape;5594;p35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95" name="Google Shape;5595;p35">
            <a:hlinkClick r:id="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6" name="Google Shape;5596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1" name="Google Shape;5601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2" name="Google Shape;5602;p35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3" name="Google Shape;5603;p35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4" name="Google Shape;5604;p35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2" name="Google Shape;5612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13" name="Google Shape;5613;p35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5" y="2541376"/>
            <a:ext cx="616162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 </a:t>
            </a:r>
            <a:r>
              <a:rPr lang="vi-VN" sz="2000" dirty="0"/>
              <a:t>Cách đặt dấu thanh ở các chữ </a:t>
            </a:r>
            <a:r>
              <a:rPr lang="vi-VN" sz="2000" dirty="0" smtClean="0"/>
              <a:t>cái: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Dấu </a:t>
            </a:r>
            <a:r>
              <a:rPr lang="vi-VN" sz="2000" dirty="0"/>
              <a:t>sắc đặt </a:t>
            </a:r>
            <a:r>
              <a:rPr lang="vi-VN" sz="2000" dirty="0" smtClean="0"/>
              <a:t>trên chữ </a:t>
            </a:r>
            <a:r>
              <a:rPr lang="vi-VN" sz="2000" dirty="0"/>
              <a:t>hoa </a:t>
            </a:r>
            <a:r>
              <a:rPr lang="vi-VN" sz="2000" i="1" dirty="0"/>
              <a:t>A</a:t>
            </a:r>
            <a:r>
              <a:rPr lang="vi-VN" sz="2000" dirty="0"/>
              <a:t> (</a:t>
            </a:r>
            <a:r>
              <a:rPr lang="vi-VN" sz="2000" i="1" dirty="0" smtClean="0"/>
              <a:t>Ánh), </a:t>
            </a:r>
            <a:r>
              <a:rPr lang="vi-VN" sz="2000" dirty="0" smtClean="0"/>
              <a:t>chữ </a:t>
            </a:r>
            <a:r>
              <a:rPr lang="vi-VN" sz="2000" i="1" dirty="0"/>
              <a:t>ă</a:t>
            </a:r>
            <a:r>
              <a:rPr lang="vi-VN" sz="2000" dirty="0"/>
              <a:t> (</a:t>
            </a:r>
            <a:r>
              <a:rPr lang="vi-VN" sz="2000" i="1" dirty="0" smtClean="0"/>
              <a:t>nắng</a:t>
            </a:r>
            <a:r>
              <a:rPr lang="vi-VN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Dấu </a:t>
            </a:r>
            <a:r>
              <a:rPr lang="vi-VN" sz="2000" dirty="0"/>
              <a:t>huyền đặt trên </a:t>
            </a:r>
            <a:r>
              <a:rPr lang="vi-VN" sz="2000" dirty="0" smtClean="0"/>
              <a:t>chữ </a:t>
            </a:r>
            <a:r>
              <a:rPr lang="vi-VN" sz="2000" i="1" dirty="0" smtClean="0"/>
              <a:t>a </a:t>
            </a:r>
            <a:r>
              <a:rPr lang="vi-VN" sz="2000" dirty="0"/>
              <a:t>(</a:t>
            </a:r>
            <a:r>
              <a:rPr lang="vi-VN" sz="2000" i="1" dirty="0"/>
              <a:t>tràn</a:t>
            </a:r>
            <a:r>
              <a:rPr lang="vi-VN" sz="2000" dirty="0"/>
              <a:t>) và </a:t>
            </a:r>
            <a:r>
              <a:rPr lang="vi-VN" sz="2000" dirty="0" smtClean="0"/>
              <a:t>chữ </a:t>
            </a:r>
            <a:r>
              <a:rPr lang="vi-VN" sz="2000" i="1" dirty="0"/>
              <a:t>ơ</a:t>
            </a:r>
            <a:r>
              <a:rPr lang="vi-VN" sz="2000" dirty="0" smtClean="0"/>
              <a:t> </a:t>
            </a:r>
            <a:r>
              <a:rPr lang="vi-VN" sz="2000" dirty="0"/>
              <a:t>(</a:t>
            </a:r>
            <a:r>
              <a:rPr lang="vi-VN" sz="2000" i="1" dirty="0" smtClean="0"/>
              <a:t>trường</a:t>
            </a:r>
            <a:r>
              <a:rPr lang="vi-VN" sz="2000" dirty="0" smtClean="0"/>
              <a:t>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Dấu </a:t>
            </a:r>
            <a:r>
              <a:rPr lang="vi-VN" sz="2000" dirty="0"/>
              <a:t>nặng đặt dưới chữ </a:t>
            </a:r>
            <a:r>
              <a:rPr lang="vi-VN" sz="2000" i="1" dirty="0" smtClean="0"/>
              <a:t>â</a:t>
            </a:r>
            <a:r>
              <a:rPr lang="vi-VN" sz="2000" dirty="0" smtClean="0"/>
              <a:t> </a:t>
            </a:r>
            <a:r>
              <a:rPr lang="vi-VN" sz="2000" dirty="0"/>
              <a:t>(</a:t>
            </a:r>
            <a:r>
              <a:rPr lang="vi-VN" sz="2000" i="1" dirty="0"/>
              <a:t>ngập</a:t>
            </a:r>
            <a:r>
              <a:rPr lang="vi-VN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3587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5" y="2541376"/>
            <a:ext cx="573491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Vị </a:t>
            </a:r>
            <a:r>
              <a:rPr lang="vi-VN" sz="2000" dirty="0"/>
              <a:t>trí đặt dấu chấm cuối câu: ngay sau chữ cái </a:t>
            </a:r>
            <a:r>
              <a:rPr lang="vi-VN" sz="2000" i="1" dirty="0"/>
              <a:t>g</a:t>
            </a:r>
            <a:r>
              <a:rPr lang="vi-VN" sz="2000" dirty="0"/>
              <a:t> trong tiếng </a:t>
            </a:r>
            <a:r>
              <a:rPr lang="vi-VN" sz="2000" i="1" dirty="0"/>
              <a:t>trường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293874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01" y="1557633"/>
            <a:ext cx="5696745" cy="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67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8" name="Google Shape;14028;p87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29" name="Google Shape;14029;p87"/>
          <p:cNvSpPr/>
          <p:nvPr/>
        </p:nvSpPr>
        <p:spPr>
          <a:xfrm>
            <a:off x="2074925" y="1487650"/>
            <a:ext cx="5162503" cy="3112445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 dirty="0"/>
          </a:p>
        </p:txBody>
      </p:sp>
      <p:sp>
        <p:nvSpPr>
          <p:cNvPr id="14030" name="Google Shape;14030;p87"/>
          <p:cNvSpPr txBox="1">
            <a:spLocks noGrp="1"/>
          </p:cNvSpPr>
          <p:nvPr>
            <p:ph type="body" idx="2"/>
          </p:nvPr>
        </p:nvSpPr>
        <p:spPr>
          <a:xfrm>
            <a:off x="2210426" y="1813572"/>
            <a:ext cx="4891500" cy="239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3970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</a:pPr>
            <a:r>
              <a:rPr lang="vi-VN" sz="3200" b="1" dirty="0" smtClean="0">
                <a:solidFill>
                  <a:schemeClr val="lt1"/>
                </a:solidFill>
                <a:latin typeface="+mn-lt"/>
              </a:rPr>
              <a:t>Hẹn gặp lại các em ở những bài học sau!</a:t>
            </a:r>
            <a:endParaRPr sz="3200" b="1" dirty="0">
              <a:solidFill>
                <a:schemeClr val="lt1"/>
              </a:solidFill>
              <a:latin typeface="+mn-lt"/>
            </a:endParaRPr>
          </a:p>
        </p:txBody>
      </p:sp>
      <p:grpSp>
        <p:nvGrpSpPr>
          <p:cNvPr id="14039" name="Google Shape;14039;p87"/>
          <p:cNvGrpSpPr/>
          <p:nvPr/>
        </p:nvGrpSpPr>
        <p:grpSpPr>
          <a:xfrm>
            <a:off x="1121436" y="2737088"/>
            <a:ext cx="1222580" cy="1958323"/>
            <a:chOff x="998758" y="3013214"/>
            <a:chExt cx="1042001" cy="1669072"/>
          </a:xfrm>
        </p:grpSpPr>
        <p:sp>
          <p:nvSpPr>
            <p:cNvPr id="14040" name="Google Shape;14040;p87"/>
            <p:cNvSpPr/>
            <p:nvPr/>
          </p:nvSpPr>
          <p:spPr>
            <a:xfrm>
              <a:off x="1006765" y="4381507"/>
              <a:ext cx="213887" cy="220616"/>
            </a:xfrm>
            <a:custGeom>
              <a:avLst/>
              <a:gdLst/>
              <a:ahLst/>
              <a:cxnLst/>
              <a:rect l="l" t="t" r="r" b="b"/>
              <a:pathLst>
                <a:path w="11380" h="11738" extrusionOk="0">
                  <a:moveTo>
                    <a:pt x="10025" y="0"/>
                  </a:moveTo>
                  <a:cubicBezTo>
                    <a:pt x="8441" y="0"/>
                    <a:pt x="4946" y="357"/>
                    <a:pt x="2808" y="3271"/>
                  </a:cubicBezTo>
                  <a:cubicBezTo>
                    <a:pt x="1" y="7130"/>
                    <a:pt x="1555" y="11617"/>
                    <a:pt x="1555" y="11617"/>
                  </a:cubicBezTo>
                  <a:cubicBezTo>
                    <a:pt x="1555" y="11617"/>
                    <a:pt x="1970" y="11738"/>
                    <a:pt x="2653" y="11738"/>
                  </a:cubicBezTo>
                  <a:cubicBezTo>
                    <a:pt x="4078" y="11738"/>
                    <a:pt x="6667" y="11211"/>
                    <a:pt x="9073" y="7957"/>
                  </a:cubicBezTo>
                  <a:cubicBezTo>
                    <a:pt x="11379" y="4825"/>
                    <a:pt x="10853" y="38"/>
                    <a:pt x="10853" y="38"/>
                  </a:cubicBezTo>
                  <a:cubicBezTo>
                    <a:pt x="10853" y="38"/>
                    <a:pt x="10540" y="0"/>
                    <a:pt x="100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1" name="Google Shape;14041;p87"/>
            <p:cNvSpPr/>
            <p:nvPr/>
          </p:nvSpPr>
          <p:spPr>
            <a:xfrm>
              <a:off x="998758" y="4429776"/>
              <a:ext cx="176673" cy="252511"/>
            </a:xfrm>
            <a:custGeom>
              <a:avLst/>
              <a:gdLst/>
              <a:ahLst/>
              <a:cxnLst/>
              <a:rect l="l" t="t" r="r" b="b"/>
              <a:pathLst>
                <a:path w="9400" h="13435" extrusionOk="0">
                  <a:moveTo>
                    <a:pt x="9233" y="1"/>
                  </a:moveTo>
                  <a:cubicBezTo>
                    <a:pt x="9192" y="1"/>
                    <a:pt x="9136" y="26"/>
                    <a:pt x="9073" y="76"/>
                  </a:cubicBezTo>
                  <a:cubicBezTo>
                    <a:pt x="9073" y="76"/>
                    <a:pt x="8873" y="176"/>
                    <a:pt x="8447" y="377"/>
                  </a:cubicBezTo>
                  <a:cubicBezTo>
                    <a:pt x="8246" y="502"/>
                    <a:pt x="8046" y="703"/>
                    <a:pt x="7720" y="803"/>
                  </a:cubicBezTo>
                  <a:cubicBezTo>
                    <a:pt x="7520" y="1003"/>
                    <a:pt x="7194" y="1229"/>
                    <a:pt x="6993" y="1530"/>
                  </a:cubicBezTo>
                  <a:cubicBezTo>
                    <a:pt x="6692" y="1755"/>
                    <a:pt x="6367" y="2056"/>
                    <a:pt x="6066" y="2382"/>
                  </a:cubicBezTo>
                  <a:cubicBezTo>
                    <a:pt x="5740" y="2683"/>
                    <a:pt x="5439" y="3009"/>
                    <a:pt x="5114" y="3410"/>
                  </a:cubicBezTo>
                  <a:cubicBezTo>
                    <a:pt x="4813" y="3735"/>
                    <a:pt x="4487" y="4136"/>
                    <a:pt x="4186" y="4562"/>
                  </a:cubicBezTo>
                  <a:cubicBezTo>
                    <a:pt x="3860" y="4988"/>
                    <a:pt x="3660" y="5389"/>
                    <a:pt x="3334" y="5816"/>
                  </a:cubicBezTo>
                  <a:cubicBezTo>
                    <a:pt x="3033" y="6242"/>
                    <a:pt x="2808" y="6643"/>
                    <a:pt x="2507" y="7069"/>
                  </a:cubicBezTo>
                  <a:cubicBezTo>
                    <a:pt x="2306" y="7495"/>
                    <a:pt x="2081" y="8021"/>
                    <a:pt x="1880" y="8422"/>
                  </a:cubicBezTo>
                  <a:cubicBezTo>
                    <a:pt x="1454" y="9274"/>
                    <a:pt x="1154" y="10101"/>
                    <a:pt x="828" y="10828"/>
                  </a:cubicBezTo>
                  <a:cubicBezTo>
                    <a:pt x="301" y="12182"/>
                    <a:pt x="1" y="13234"/>
                    <a:pt x="1" y="13234"/>
                  </a:cubicBezTo>
                  <a:cubicBezTo>
                    <a:pt x="1" y="13334"/>
                    <a:pt x="101" y="13435"/>
                    <a:pt x="201" y="13435"/>
                  </a:cubicBezTo>
                  <a:cubicBezTo>
                    <a:pt x="301" y="13435"/>
                    <a:pt x="427" y="13435"/>
                    <a:pt x="427" y="13334"/>
                  </a:cubicBezTo>
                  <a:cubicBezTo>
                    <a:pt x="427" y="13334"/>
                    <a:pt x="527" y="13134"/>
                    <a:pt x="728" y="12708"/>
                  </a:cubicBezTo>
                  <a:cubicBezTo>
                    <a:pt x="828" y="12282"/>
                    <a:pt x="1154" y="11655"/>
                    <a:pt x="1454" y="11029"/>
                  </a:cubicBezTo>
                  <a:cubicBezTo>
                    <a:pt x="1555" y="10728"/>
                    <a:pt x="1780" y="10302"/>
                    <a:pt x="1981" y="10001"/>
                  </a:cubicBezTo>
                  <a:cubicBezTo>
                    <a:pt x="2081" y="9575"/>
                    <a:pt x="2306" y="9149"/>
                    <a:pt x="2507" y="8748"/>
                  </a:cubicBezTo>
                  <a:cubicBezTo>
                    <a:pt x="2707" y="8322"/>
                    <a:pt x="3033" y="7896"/>
                    <a:pt x="3234" y="7495"/>
                  </a:cubicBezTo>
                  <a:cubicBezTo>
                    <a:pt x="3434" y="7069"/>
                    <a:pt x="3760" y="6643"/>
                    <a:pt x="4061" y="6242"/>
                  </a:cubicBezTo>
                  <a:cubicBezTo>
                    <a:pt x="4286" y="5816"/>
                    <a:pt x="4587" y="5389"/>
                    <a:pt x="4913" y="4988"/>
                  </a:cubicBezTo>
                  <a:cubicBezTo>
                    <a:pt x="5114" y="4663"/>
                    <a:pt x="5439" y="4262"/>
                    <a:pt x="5740" y="3836"/>
                  </a:cubicBezTo>
                  <a:cubicBezTo>
                    <a:pt x="6066" y="3510"/>
                    <a:pt x="6266" y="3209"/>
                    <a:pt x="6567" y="2883"/>
                  </a:cubicBezTo>
                  <a:cubicBezTo>
                    <a:pt x="6893" y="2582"/>
                    <a:pt x="7093" y="2257"/>
                    <a:pt x="7419" y="1956"/>
                  </a:cubicBezTo>
                  <a:cubicBezTo>
                    <a:pt x="7720" y="1755"/>
                    <a:pt x="7946" y="1530"/>
                    <a:pt x="8146" y="1329"/>
                  </a:cubicBezTo>
                  <a:cubicBezTo>
                    <a:pt x="8347" y="1129"/>
                    <a:pt x="8572" y="903"/>
                    <a:pt x="8773" y="803"/>
                  </a:cubicBezTo>
                  <a:cubicBezTo>
                    <a:pt x="9073" y="502"/>
                    <a:pt x="9299" y="377"/>
                    <a:pt x="9299" y="377"/>
                  </a:cubicBezTo>
                  <a:cubicBezTo>
                    <a:pt x="9399" y="277"/>
                    <a:pt x="9399" y="176"/>
                    <a:pt x="9299" y="76"/>
                  </a:cubicBezTo>
                  <a:cubicBezTo>
                    <a:pt x="9299" y="26"/>
                    <a:pt x="9274" y="1"/>
                    <a:pt x="9233" y="1"/>
                  </a:cubicBezTo>
                  <a:close/>
                </a:path>
              </a:pathLst>
            </a:custGeom>
            <a:solidFill>
              <a:srgbClr val="8236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2" name="Google Shape;14042;p87"/>
            <p:cNvSpPr/>
            <p:nvPr/>
          </p:nvSpPr>
          <p:spPr>
            <a:xfrm>
              <a:off x="1611170" y="3133076"/>
              <a:ext cx="117149" cy="367743"/>
            </a:xfrm>
            <a:custGeom>
              <a:avLst/>
              <a:gdLst/>
              <a:ahLst/>
              <a:cxnLst/>
              <a:rect l="l" t="t" r="r" b="b"/>
              <a:pathLst>
                <a:path w="6233" h="19566" extrusionOk="0">
                  <a:moveTo>
                    <a:pt x="3974" y="0"/>
                  </a:moveTo>
                  <a:cubicBezTo>
                    <a:pt x="3907" y="0"/>
                    <a:pt x="3835" y="14"/>
                    <a:pt x="3760" y="41"/>
                  </a:cubicBezTo>
                  <a:cubicBezTo>
                    <a:pt x="1153" y="969"/>
                    <a:pt x="0" y="19365"/>
                    <a:pt x="0" y="19365"/>
                  </a:cubicBezTo>
                  <a:cubicBezTo>
                    <a:pt x="426" y="19365"/>
                    <a:pt x="827" y="19465"/>
                    <a:pt x="1153" y="19565"/>
                  </a:cubicBezTo>
                  <a:cubicBezTo>
                    <a:pt x="3976" y="15112"/>
                    <a:pt x="6232" y="0"/>
                    <a:pt x="3974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3" name="Google Shape;14043;p87"/>
            <p:cNvSpPr/>
            <p:nvPr/>
          </p:nvSpPr>
          <p:spPr>
            <a:xfrm>
              <a:off x="1386351" y="3140782"/>
              <a:ext cx="130606" cy="365676"/>
            </a:xfrm>
            <a:custGeom>
              <a:avLst/>
              <a:gdLst/>
              <a:ahLst/>
              <a:cxnLst/>
              <a:rect l="l" t="t" r="r" b="b"/>
              <a:pathLst>
                <a:path w="6949" h="19456" extrusionOk="0">
                  <a:moveTo>
                    <a:pt x="2273" y="1"/>
                  </a:moveTo>
                  <a:cubicBezTo>
                    <a:pt x="0" y="1"/>
                    <a:pt x="2741" y="14987"/>
                    <a:pt x="5696" y="19456"/>
                  </a:cubicBezTo>
                  <a:cubicBezTo>
                    <a:pt x="6122" y="19356"/>
                    <a:pt x="6523" y="19255"/>
                    <a:pt x="6949" y="19155"/>
                  </a:cubicBezTo>
                  <a:cubicBezTo>
                    <a:pt x="6748" y="17576"/>
                    <a:pt x="4969" y="884"/>
                    <a:pt x="2463" y="32"/>
                  </a:cubicBezTo>
                  <a:cubicBezTo>
                    <a:pt x="2396" y="11"/>
                    <a:pt x="2332" y="1"/>
                    <a:pt x="227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4" name="Google Shape;14044;p87"/>
            <p:cNvSpPr/>
            <p:nvPr/>
          </p:nvSpPr>
          <p:spPr>
            <a:xfrm>
              <a:off x="1587618" y="3013214"/>
              <a:ext cx="207234" cy="499364"/>
            </a:xfrm>
            <a:custGeom>
              <a:avLst/>
              <a:gdLst/>
              <a:ahLst/>
              <a:cxnLst/>
              <a:rect l="l" t="t" r="r" b="b"/>
              <a:pathLst>
                <a:path w="11026" h="26569" extrusionOk="0">
                  <a:moveTo>
                    <a:pt x="6080" y="1"/>
                  </a:moveTo>
                  <a:cubicBezTo>
                    <a:pt x="5940" y="1"/>
                    <a:pt x="5793" y="18"/>
                    <a:pt x="5639" y="52"/>
                  </a:cubicBezTo>
                  <a:cubicBezTo>
                    <a:pt x="201" y="1406"/>
                    <a:pt x="0" y="25516"/>
                    <a:pt x="0" y="25516"/>
                  </a:cubicBezTo>
                  <a:cubicBezTo>
                    <a:pt x="426" y="25616"/>
                    <a:pt x="827" y="25616"/>
                    <a:pt x="1253" y="25742"/>
                  </a:cubicBezTo>
                  <a:cubicBezTo>
                    <a:pt x="1253" y="25742"/>
                    <a:pt x="2406" y="7346"/>
                    <a:pt x="5013" y="6418"/>
                  </a:cubicBezTo>
                  <a:cubicBezTo>
                    <a:pt x="5088" y="6391"/>
                    <a:pt x="5160" y="6377"/>
                    <a:pt x="5227" y="6377"/>
                  </a:cubicBezTo>
                  <a:cubicBezTo>
                    <a:pt x="7485" y="6377"/>
                    <a:pt x="5229" y="21489"/>
                    <a:pt x="2406" y="25942"/>
                  </a:cubicBezTo>
                  <a:cubicBezTo>
                    <a:pt x="3033" y="26143"/>
                    <a:pt x="3434" y="26368"/>
                    <a:pt x="3960" y="26569"/>
                  </a:cubicBezTo>
                  <a:cubicBezTo>
                    <a:pt x="8322" y="20891"/>
                    <a:pt x="11026" y="1"/>
                    <a:pt x="6080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5" name="Google Shape;14045;p87"/>
            <p:cNvSpPr/>
            <p:nvPr/>
          </p:nvSpPr>
          <p:spPr>
            <a:xfrm>
              <a:off x="1316223" y="3022819"/>
              <a:ext cx="224281" cy="497767"/>
            </a:xfrm>
            <a:custGeom>
              <a:avLst/>
              <a:gdLst/>
              <a:ahLst/>
              <a:cxnLst/>
              <a:rect l="l" t="t" r="r" b="b"/>
              <a:pathLst>
                <a:path w="11933" h="26484" extrusionOk="0">
                  <a:moveTo>
                    <a:pt x="4943" y="0"/>
                  </a:moveTo>
                  <a:cubicBezTo>
                    <a:pt x="1" y="0"/>
                    <a:pt x="3380" y="20864"/>
                    <a:pt x="7973" y="26484"/>
                  </a:cubicBezTo>
                  <a:cubicBezTo>
                    <a:pt x="8474" y="26158"/>
                    <a:pt x="8900" y="25957"/>
                    <a:pt x="9427" y="25732"/>
                  </a:cubicBezTo>
                  <a:cubicBezTo>
                    <a:pt x="6472" y="21263"/>
                    <a:pt x="3731" y="6277"/>
                    <a:pt x="6004" y="6277"/>
                  </a:cubicBezTo>
                  <a:cubicBezTo>
                    <a:pt x="6063" y="6277"/>
                    <a:pt x="6127" y="6287"/>
                    <a:pt x="6194" y="6308"/>
                  </a:cubicBezTo>
                  <a:cubicBezTo>
                    <a:pt x="8700" y="7160"/>
                    <a:pt x="10479" y="23852"/>
                    <a:pt x="10680" y="25431"/>
                  </a:cubicBezTo>
                  <a:cubicBezTo>
                    <a:pt x="10981" y="25331"/>
                    <a:pt x="11407" y="25231"/>
                    <a:pt x="11933" y="25105"/>
                  </a:cubicBezTo>
                  <a:cubicBezTo>
                    <a:pt x="11833" y="23125"/>
                    <a:pt x="10580" y="1095"/>
                    <a:pt x="5341" y="43"/>
                  </a:cubicBezTo>
                  <a:cubicBezTo>
                    <a:pt x="5203" y="14"/>
                    <a:pt x="5070" y="0"/>
                    <a:pt x="4943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6" name="Google Shape;14046;p87"/>
            <p:cNvSpPr/>
            <p:nvPr/>
          </p:nvSpPr>
          <p:spPr>
            <a:xfrm>
              <a:off x="1793472" y="4269201"/>
              <a:ext cx="90028" cy="82228"/>
            </a:xfrm>
            <a:custGeom>
              <a:avLst/>
              <a:gdLst/>
              <a:ahLst/>
              <a:cxnLst/>
              <a:rect l="l" t="t" r="r" b="b"/>
              <a:pathLst>
                <a:path w="4790" h="4375" extrusionOk="0">
                  <a:moveTo>
                    <a:pt x="3289" y="1"/>
                  </a:moveTo>
                  <a:cubicBezTo>
                    <a:pt x="2511" y="1"/>
                    <a:pt x="1757" y="1124"/>
                    <a:pt x="1680" y="1201"/>
                  </a:cubicBezTo>
                  <a:cubicBezTo>
                    <a:pt x="1" y="2153"/>
                    <a:pt x="853" y="3281"/>
                    <a:pt x="226" y="4133"/>
                  </a:cubicBezTo>
                  <a:cubicBezTo>
                    <a:pt x="601" y="4300"/>
                    <a:pt x="960" y="4374"/>
                    <a:pt x="1297" y="4374"/>
                  </a:cubicBezTo>
                  <a:cubicBezTo>
                    <a:pt x="3485" y="4374"/>
                    <a:pt x="4789" y="1264"/>
                    <a:pt x="3986" y="374"/>
                  </a:cubicBezTo>
                  <a:cubicBezTo>
                    <a:pt x="3763" y="105"/>
                    <a:pt x="3525" y="1"/>
                    <a:pt x="3289" y="1"/>
                  </a:cubicBezTo>
                  <a:close/>
                </a:path>
              </a:pathLst>
            </a:custGeom>
            <a:solidFill>
              <a:srgbClr val="A568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7" name="Google Shape;14047;p87"/>
            <p:cNvSpPr/>
            <p:nvPr/>
          </p:nvSpPr>
          <p:spPr>
            <a:xfrm>
              <a:off x="1116534" y="3661921"/>
              <a:ext cx="924225" cy="938058"/>
            </a:xfrm>
            <a:custGeom>
              <a:avLst/>
              <a:gdLst/>
              <a:ahLst/>
              <a:cxnLst/>
              <a:rect l="l" t="t" r="r" b="b"/>
              <a:pathLst>
                <a:path w="49174" h="49910" extrusionOk="0">
                  <a:moveTo>
                    <a:pt x="44487" y="1"/>
                  </a:moveTo>
                  <a:cubicBezTo>
                    <a:pt x="42808" y="1"/>
                    <a:pt x="42507" y="1880"/>
                    <a:pt x="42507" y="1880"/>
                  </a:cubicBezTo>
                  <a:cubicBezTo>
                    <a:pt x="42507" y="1880"/>
                    <a:pt x="42022" y="1294"/>
                    <a:pt x="41481" y="1294"/>
                  </a:cubicBezTo>
                  <a:cubicBezTo>
                    <a:pt x="41263" y="1294"/>
                    <a:pt x="41036" y="1389"/>
                    <a:pt x="40828" y="1655"/>
                  </a:cubicBezTo>
                  <a:cubicBezTo>
                    <a:pt x="40101" y="2607"/>
                    <a:pt x="40828" y="3760"/>
                    <a:pt x="40828" y="3760"/>
                  </a:cubicBezTo>
                  <a:cubicBezTo>
                    <a:pt x="37494" y="10226"/>
                    <a:pt x="32682" y="12632"/>
                    <a:pt x="32682" y="12632"/>
                  </a:cubicBezTo>
                  <a:lnTo>
                    <a:pt x="32582" y="12733"/>
                  </a:lnTo>
                  <a:cubicBezTo>
                    <a:pt x="31855" y="11905"/>
                    <a:pt x="31329" y="11479"/>
                    <a:pt x="31229" y="11479"/>
                  </a:cubicBezTo>
                  <a:cubicBezTo>
                    <a:pt x="29249" y="12206"/>
                    <a:pt x="26517" y="12632"/>
                    <a:pt x="23083" y="12632"/>
                  </a:cubicBezTo>
                  <a:cubicBezTo>
                    <a:pt x="21204" y="12532"/>
                    <a:pt x="19524" y="12407"/>
                    <a:pt x="18171" y="12106"/>
                  </a:cubicBezTo>
                  <a:cubicBezTo>
                    <a:pt x="18171" y="12106"/>
                    <a:pt x="17645" y="12632"/>
                    <a:pt x="16918" y="13560"/>
                  </a:cubicBezTo>
                  <a:lnTo>
                    <a:pt x="16918" y="13459"/>
                  </a:lnTo>
                  <a:cubicBezTo>
                    <a:pt x="16918" y="13459"/>
                    <a:pt x="11579" y="12206"/>
                    <a:pt x="8046" y="5214"/>
                  </a:cubicBezTo>
                  <a:cubicBezTo>
                    <a:pt x="8046" y="5214"/>
                    <a:pt x="8672" y="4061"/>
                    <a:pt x="7945" y="3234"/>
                  </a:cubicBezTo>
                  <a:cubicBezTo>
                    <a:pt x="7715" y="3004"/>
                    <a:pt x="7495" y="2920"/>
                    <a:pt x="7295" y="2920"/>
                  </a:cubicBezTo>
                  <a:cubicBezTo>
                    <a:pt x="6754" y="2920"/>
                    <a:pt x="6366" y="3534"/>
                    <a:pt x="6366" y="3534"/>
                  </a:cubicBezTo>
                  <a:cubicBezTo>
                    <a:pt x="6366" y="3534"/>
                    <a:pt x="5987" y="1862"/>
                    <a:pt x="4471" y="1862"/>
                  </a:cubicBezTo>
                  <a:cubicBezTo>
                    <a:pt x="4380" y="1862"/>
                    <a:pt x="4285" y="1868"/>
                    <a:pt x="4186" y="1880"/>
                  </a:cubicBezTo>
                  <a:cubicBezTo>
                    <a:pt x="1880" y="1981"/>
                    <a:pt x="0" y="11479"/>
                    <a:pt x="13885" y="18171"/>
                  </a:cubicBezTo>
                  <a:cubicBezTo>
                    <a:pt x="13058" y="19926"/>
                    <a:pt x="12331" y="22031"/>
                    <a:pt x="11905" y="24312"/>
                  </a:cubicBezTo>
                  <a:cubicBezTo>
                    <a:pt x="11078" y="29951"/>
                    <a:pt x="11705" y="37169"/>
                    <a:pt x="18697" y="39876"/>
                  </a:cubicBezTo>
                  <a:cubicBezTo>
                    <a:pt x="18898" y="41354"/>
                    <a:pt x="19324" y="44688"/>
                    <a:pt x="19950" y="46467"/>
                  </a:cubicBezTo>
                  <a:cubicBezTo>
                    <a:pt x="19950" y="46467"/>
                    <a:pt x="19143" y="46411"/>
                    <a:pt x="18017" y="46411"/>
                  </a:cubicBezTo>
                  <a:cubicBezTo>
                    <a:pt x="15685" y="46411"/>
                    <a:pt x="11989" y="46651"/>
                    <a:pt x="11279" y="48121"/>
                  </a:cubicBezTo>
                  <a:cubicBezTo>
                    <a:pt x="11178" y="48447"/>
                    <a:pt x="11379" y="49074"/>
                    <a:pt x="11705" y="49174"/>
                  </a:cubicBezTo>
                  <a:cubicBezTo>
                    <a:pt x="11705" y="49274"/>
                    <a:pt x="11705" y="49500"/>
                    <a:pt x="11805" y="49600"/>
                  </a:cubicBezTo>
                  <a:cubicBezTo>
                    <a:pt x="11905" y="49901"/>
                    <a:pt x="13058" y="49901"/>
                    <a:pt x="13158" y="49901"/>
                  </a:cubicBezTo>
                  <a:lnTo>
                    <a:pt x="13259" y="49901"/>
                  </a:lnTo>
                  <a:cubicBezTo>
                    <a:pt x="13474" y="49907"/>
                    <a:pt x="13700" y="49910"/>
                    <a:pt x="13934" y="49910"/>
                  </a:cubicBezTo>
                  <a:cubicBezTo>
                    <a:pt x="17459" y="49910"/>
                    <a:pt x="22858" y="49223"/>
                    <a:pt x="22858" y="48447"/>
                  </a:cubicBezTo>
                  <a:cubicBezTo>
                    <a:pt x="22983" y="46567"/>
                    <a:pt x="22858" y="43008"/>
                    <a:pt x="23810" y="41028"/>
                  </a:cubicBezTo>
                  <a:lnTo>
                    <a:pt x="26617" y="41028"/>
                  </a:lnTo>
                  <a:cubicBezTo>
                    <a:pt x="27143" y="41028"/>
                    <a:pt x="27569" y="41028"/>
                    <a:pt x="28096" y="40928"/>
                  </a:cubicBezTo>
                  <a:lnTo>
                    <a:pt x="28096" y="41028"/>
                  </a:lnTo>
                  <a:cubicBezTo>
                    <a:pt x="28823" y="42908"/>
                    <a:pt x="29249" y="46041"/>
                    <a:pt x="29349" y="48447"/>
                  </a:cubicBezTo>
                  <a:cubicBezTo>
                    <a:pt x="29443" y="49223"/>
                    <a:pt x="34870" y="49910"/>
                    <a:pt x="38377" y="49910"/>
                  </a:cubicBezTo>
                  <a:cubicBezTo>
                    <a:pt x="38610" y="49910"/>
                    <a:pt x="38834" y="49907"/>
                    <a:pt x="39048" y="49901"/>
                  </a:cubicBezTo>
                  <a:lnTo>
                    <a:pt x="39148" y="49800"/>
                  </a:lnTo>
                  <a:cubicBezTo>
                    <a:pt x="39274" y="49800"/>
                    <a:pt x="40402" y="49800"/>
                    <a:pt x="40527" y="49500"/>
                  </a:cubicBezTo>
                  <a:cubicBezTo>
                    <a:pt x="40627" y="49374"/>
                    <a:pt x="40627" y="49274"/>
                    <a:pt x="40627" y="49174"/>
                  </a:cubicBezTo>
                  <a:cubicBezTo>
                    <a:pt x="40928" y="49074"/>
                    <a:pt x="41153" y="48347"/>
                    <a:pt x="41028" y="48121"/>
                  </a:cubicBezTo>
                  <a:cubicBezTo>
                    <a:pt x="40335" y="46651"/>
                    <a:pt x="36644" y="46411"/>
                    <a:pt x="34314" y="46411"/>
                  </a:cubicBezTo>
                  <a:cubicBezTo>
                    <a:pt x="33189" y="46411"/>
                    <a:pt x="32382" y="46467"/>
                    <a:pt x="32382" y="46467"/>
                  </a:cubicBezTo>
                  <a:cubicBezTo>
                    <a:pt x="32582" y="44061"/>
                    <a:pt x="32682" y="40402"/>
                    <a:pt x="32682" y="39675"/>
                  </a:cubicBezTo>
                  <a:cubicBezTo>
                    <a:pt x="34261" y="38848"/>
                    <a:pt x="35389" y="37695"/>
                    <a:pt x="36241" y="36442"/>
                  </a:cubicBezTo>
                  <a:cubicBezTo>
                    <a:pt x="36868" y="35590"/>
                    <a:pt x="37394" y="34562"/>
                    <a:pt x="37695" y="33510"/>
                  </a:cubicBezTo>
                  <a:cubicBezTo>
                    <a:pt x="39374" y="28597"/>
                    <a:pt x="38221" y="22758"/>
                    <a:pt x="37494" y="20878"/>
                  </a:cubicBezTo>
                  <a:cubicBezTo>
                    <a:pt x="36868" y="19098"/>
                    <a:pt x="36141" y="17645"/>
                    <a:pt x="35389" y="16492"/>
                  </a:cubicBezTo>
                  <a:cubicBezTo>
                    <a:pt x="49174" y="6893"/>
                    <a:pt x="46893" y="1"/>
                    <a:pt x="44487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8" name="Google Shape;14048;p87"/>
            <p:cNvSpPr/>
            <p:nvPr/>
          </p:nvSpPr>
          <p:spPr>
            <a:xfrm>
              <a:off x="1442513" y="3877680"/>
              <a:ext cx="270874" cy="50897"/>
            </a:xfrm>
            <a:custGeom>
              <a:avLst/>
              <a:gdLst/>
              <a:ahLst/>
              <a:cxnLst/>
              <a:rect l="l" t="t" r="r" b="b"/>
              <a:pathLst>
                <a:path w="14412" h="2708" extrusionOk="0">
                  <a:moveTo>
                    <a:pt x="13886" y="0"/>
                  </a:moveTo>
                  <a:cubicBezTo>
                    <a:pt x="12006" y="727"/>
                    <a:pt x="9600" y="1153"/>
                    <a:pt x="6467" y="1153"/>
                  </a:cubicBezTo>
                  <a:lnTo>
                    <a:pt x="5740" y="1153"/>
                  </a:lnTo>
                  <a:cubicBezTo>
                    <a:pt x="3861" y="1053"/>
                    <a:pt x="2181" y="928"/>
                    <a:pt x="828" y="627"/>
                  </a:cubicBezTo>
                  <a:cubicBezTo>
                    <a:pt x="828" y="627"/>
                    <a:pt x="502" y="928"/>
                    <a:pt x="1" y="1554"/>
                  </a:cubicBezTo>
                  <a:cubicBezTo>
                    <a:pt x="2081" y="2306"/>
                    <a:pt x="4161" y="2707"/>
                    <a:pt x="6267" y="2707"/>
                  </a:cubicBezTo>
                  <a:cubicBezTo>
                    <a:pt x="9074" y="2707"/>
                    <a:pt x="11906" y="1980"/>
                    <a:pt x="14412" y="426"/>
                  </a:cubicBezTo>
                  <a:cubicBezTo>
                    <a:pt x="14086" y="101"/>
                    <a:pt x="13986" y="0"/>
                    <a:pt x="13886" y="0"/>
                  </a:cubicBezTo>
                  <a:close/>
                </a:path>
              </a:pathLst>
            </a:custGeom>
            <a:solidFill>
              <a:srgbClr val="AE6A5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49" name="Google Shape;14049;p87"/>
            <p:cNvSpPr/>
            <p:nvPr/>
          </p:nvSpPr>
          <p:spPr>
            <a:xfrm>
              <a:off x="1318629" y="3485276"/>
              <a:ext cx="510171" cy="422023"/>
            </a:xfrm>
            <a:custGeom>
              <a:avLst/>
              <a:gdLst/>
              <a:ahLst/>
              <a:cxnLst/>
              <a:rect l="l" t="t" r="r" b="b"/>
              <a:pathLst>
                <a:path w="27144" h="22454" extrusionOk="0">
                  <a:moveTo>
                    <a:pt x="14311" y="0"/>
                  </a:moveTo>
                  <a:cubicBezTo>
                    <a:pt x="13785" y="0"/>
                    <a:pt x="13259" y="0"/>
                    <a:pt x="12632" y="100"/>
                  </a:cubicBezTo>
                  <a:lnTo>
                    <a:pt x="11805" y="100"/>
                  </a:lnTo>
                  <a:cubicBezTo>
                    <a:pt x="11279" y="201"/>
                    <a:pt x="10853" y="301"/>
                    <a:pt x="10552" y="401"/>
                  </a:cubicBezTo>
                  <a:cubicBezTo>
                    <a:pt x="10126" y="501"/>
                    <a:pt x="9725" y="627"/>
                    <a:pt x="9299" y="727"/>
                  </a:cubicBezTo>
                  <a:cubicBezTo>
                    <a:pt x="8772" y="927"/>
                    <a:pt x="8346" y="1128"/>
                    <a:pt x="7845" y="1454"/>
                  </a:cubicBezTo>
                  <a:cubicBezTo>
                    <a:pt x="3459" y="3960"/>
                    <a:pt x="3133" y="9399"/>
                    <a:pt x="3133" y="9399"/>
                  </a:cubicBezTo>
                  <a:cubicBezTo>
                    <a:pt x="1253" y="12732"/>
                    <a:pt x="0" y="19925"/>
                    <a:pt x="8045" y="21930"/>
                  </a:cubicBezTo>
                  <a:cubicBezTo>
                    <a:pt x="9299" y="22231"/>
                    <a:pt x="10652" y="22431"/>
                    <a:pt x="12431" y="22431"/>
                  </a:cubicBezTo>
                  <a:cubicBezTo>
                    <a:pt x="12797" y="22446"/>
                    <a:pt x="13153" y="22453"/>
                    <a:pt x="13499" y="22453"/>
                  </a:cubicBezTo>
                  <a:cubicBezTo>
                    <a:pt x="16118" y="22453"/>
                    <a:pt x="18178" y="22046"/>
                    <a:pt x="19750" y="21404"/>
                  </a:cubicBezTo>
                  <a:cubicBezTo>
                    <a:pt x="27143" y="18572"/>
                    <a:pt x="24762" y="10752"/>
                    <a:pt x="23384" y="8973"/>
                  </a:cubicBezTo>
                  <a:cubicBezTo>
                    <a:pt x="23384" y="8973"/>
                    <a:pt x="22883" y="3333"/>
                    <a:pt x="18271" y="1028"/>
                  </a:cubicBezTo>
                  <a:cubicBezTo>
                    <a:pt x="17745" y="827"/>
                    <a:pt x="17344" y="627"/>
                    <a:pt x="16717" y="401"/>
                  </a:cubicBezTo>
                  <a:cubicBezTo>
                    <a:pt x="16391" y="301"/>
                    <a:pt x="15990" y="201"/>
                    <a:pt x="15564" y="201"/>
                  </a:cubicBezTo>
                  <a:cubicBezTo>
                    <a:pt x="15138" y="100"/>
                    <a:pt x="14737" y="100"/>
                    <a:pt x="14311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0" name="Google Shape;14050;p87"/>
            <p:cNvSpPr/>
            <p:nvPr/>
          </p:nvSpPr>
          <p:spPr>
            <a:xfrm>
              <a:off x="1357724" y="4572531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953" y="0"/>
                  </a:moveTo>
                  <a:cubicBezTo>
                    <a:pt x="853" y="100"/>
                    <a:pt x="752" y="201"/>
                    <a:pt x="527" y="201"/>
                  </a:cubicBezTo>
                  <a:cubicBezTo>
                    <a:pt x="427" y="301"/>
                    <a:pt x="427" y="301"/>
                    <a:pt x="326" y="426"/>
                  </a:cubicBezTo>
                  <a:cubicBezTo>
                    <a:pt x="326" y="426"/>
                    <a:pt x="226" y="526"/>
                    <a:pt x="226" y="627"/>
                  </a:cubicBezTo>
                  <a:cubicBezTo>
                    <a:pt x="126" y="727"/>
                    <a:pt x="1" y="927"/>
                    <a:pt x="1" y="1053"/>
                  </a:cubicBezTo>
                  <a:cubicBezTo>
                    <a:pt x="1" y="1253"/>
                    <a:pt x="126" y="1353"/>
                    <a:pt x="226" y="1353"/>
                  </a:cubicBezTo>
                  <a:cubicBezTo>
                    <a:pt x="226" y="1454"/>
                    <a:pt x="326" y="1454"/>
                    <a:pt x="326" y="1454"/>
                  </a:cubicBezTo>
                  <a:lnTo>
                    <a:pt x="427" y="1454"/>
                  </a:lnTo>
                  <a:lnTo>
                    <a:pt x="427" y="1353"/>
                  </a:lnTo>
                  <a:cubicBezTo>
                    <a:pt x="427" y="1353"/>
                    <a:pt x="326" y="1353"/>
                    <a:pt x="326" y="1253"/>
                  </a:cubicBezTo>
                  <a:lnTo>
                    <a:pt x="326" y="1053"/>
                  </a:lnTo>
                  <a:cubicBezTo>
                    <a:pt x="427" y="1053"/>
                    <a:pt x="427" y="1053"/>
                    <a:pt x="427" y="927"/>
                  </a:cubicBezTo>
                  <a:cubicBezTo>
                    <a:pt x="427" y="927"/>
                    <a:pt x="427" y="827"/>
                    <a:pt x="527" y="827"/>
                  </a:cubicBezTo>
                  <a:cubicBezTo>
                    <a:pt x="527" y="827"/>
                    <a:pt x="527" y="727"/>
                    <a:pt x="627" y="727"/>
                  </a:cubicBezTo>
                  <a:cubicBezTo>
                    <a:pt x="627" y="627"/>
                    <a:pt x="752" y="627"/>
                    <a:pt x="752" y="627"/>
                  </a:cubicBezTo>
                  <a:cubicBezTo>
                    <a:pt x="853" y="526"/>
                    <a:pt x="953" y="426"/>
                    <a:pt x="1153" y="426"/>
                  </a:cubicBezTo>
                  <a:cubicBezTo>
                    <a:pt x="1254" y="301"/>
                    <a:pt x="1379" y="301"/>
                    <a:pt x="1479" y="201"/>
                  </a:cubicBezTo>
                  <a:lnTo>
                    <a:pt x="1680" y="201"/>
                  </a:lnTo>
                  <a:lnTo>
                    <a:pt x="1780" y="100"/>
                  </a:lnTo>
                  <a:lnTo>
                    <a:pt x="1880" y="100"/>
                  </a:lnTo>
                  <a:lnTo>
                    <a:pt x="17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1" name="Google Shape;14051;p87"/>
            <p:cNvSpPr/>
            <p:nvPr/>
          </p:nvSpPr>
          <p:spPr>
            <a:xfrm>
              <a:off x="1336523" y="4582418"/>
              <a:ext cx="19" cy="7556"/>
            </a:xfrm>
            <a:custGeom>
              <a:avLst/>
              <a:gdLst/>
              <a:ahLst/>
              <a:cxnLst/>
              <a:rect l="l" t="t" r="r" b="b"/>
              <a:pathLst>
                <a:path w="1" h="402" extrusionOk="0">
                  <a:moveTo>
                    <a:pt x="1" y="101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201"/>
                  </a:lnTo>
                  <a:lnTo>
                    <a:pt x="1" y="301"/>
                  </a:lnTo>
                  <a:lnTo>
                    <a:pt x="1" y="401"/>
                  </a:lnTo>
                  <a:lnTo>
                    <a:pt x="1" y="301"/>
                  </a:lnTo>
                  <a:lnTo>
                    <a:pt x="1" y="301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2" name="Google Shape;14052;p87"/>
            <p:cNvSpPr/>
            <p:nvPr/>
          </p:nvSpPr>
          <p:spPr>
            <a:xfrm>
              <a:off x="1334173" y="4558867"/>
              <a:ext cx="35353" cy="27328"/>
            </a:xfrm>
            <a:custGeom>
              <a:avLst/>
              <a:gdLst/>
              <a:ahLst/>
              <a:cxnLst/>
              <a:rect l="l" t="t" r="r" b="b"/>
              <a:pathLst>
                <a:path w="1881" h="1454" extrusionOk="0">
                  <a:moveTo>
                    <a:pt x="1880" y="0"/>
                  </a:moveTo>
                  <a:cubicBezTo>
                    <a:pt x="1479" y="0"/>
                    <a:pt x="1053" y="100"/>
                    <a:pt x="627" y="301"/>
                  </a:cubicBezTo>
                  <a:cubicBezTo>
                    <a:pt x="426" y="401"/>
                    <a:pt x="326" y="627"/>
                    <a:pt x="226" y="827"/>
                  </a:cubicBezTo>
                  <a:cubicBezTo>
                    <a:pt x="126" y="928"/>
                    <a:pt x="0" y="1253"/>
                    <a:pt x="0" y="1454"/>
                  </a:cubicBezTo>
                  <a:lnTo>
                    <a:pt x="226" y="1454"/>
                  </a:lnTo>
                  <a:cubicBezTo>
                    <a:pt x="326" y="1153"/>
                    <a:pt x="627" y="827"/>
                    <a:pt x="853" y="627"/>
                  </a:cubicBezTo>
                  <a:cubicBezTo>
                    <a:pt x="1153" y="401"/>
                    <a:pt x="1579" y="301"/>
                    <a:pt x="1880" y="100"/>
                  </a:cubicBezTo>
                  <a:lnTo>
                    <a:pt x="1880" y="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3" name="Google Shape;14053;p87"/>
            <p:cNvSpPr/>
            <p:nvPr/>
          </p:nvSpPr>
          <p:spPr>
            <a:xfrm>
              <a:off x="1363852" y="4596083"/>
              <a:ext cx="19" cy="8025"/>
            </a:xfrm>
            <a:custGeom>
              <a:avLst/>
              <a:gdLst/>
              <a:ahLst/>
              <a:cxnLst/>
              <a:rect l="l" t="t" r="r" b="b"/>
              <a:pathLst>
                <a:path w="1" h="427" extrusionOk="0">
                  <a:moveTo>
                    <a:pt x="0" y="201"/>
                  </a:moveTo>
                  <a:lnTo>
                    <a:pt x="0" y="301"/>
                  </a:lnTo>
                  <a:lnTo>
                    <a:pt x="0" y="426"/>
                  </a:lnTo>
                  <a:lnTo>
                    <a:pt x="0" y="301"/>
                  </a:lnTo>
                  <a:lnTo>
                    <a:pt x="0" y="201"/>
                  </a:lnTo>
                  <a:lnTo>
                    <a:pt x="0" y="10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100"/>
                  </a:ln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4" name="Google Shape;14054;p87"/>
            <p:cNvSpPr/>
            <p:nvPr/>
          </p:nvSpPr>
          <p:spPr>
            <a:xfrm>
              <a:off x="1823151" y="4572531"/>
              <a:ext cx="33474" cy="27328"/>
            </a:xfrm>
            <a:custGeom>
              <a:avLst/>
              <a:gdLst/>
              <a:ahLst/>
              <a:cxnLst/>
              <a:rect l="l" t="t" r="r" b="b"/>
              <a:pathLst>
                <a:path w="1781" h="1454" extrusionOk="0">
                  <a:moveTo>
                    <a:pt x="1" y="0"/>
                  </a:moveTo>
                  <a:lnTo>
                    <a:pt x="101" y="100"/>
                  </a:lnTo>
                  <a:lnTo>
                    <a:pt x="201" y="100"/>
                  </a:lnTo>
                  <a:cubicBezTo>
                    <a:pt x="201" y="201"/>
                    <a:pt x="301" y="201"/>
                    <a:pt x="427" y="201"/>
                  </a:cubicBezTo>
                  <a:cubicBezTo>
                    <a:pt x="527" y="301"/>
                    <a:pt x="627" y="301"/>
                    <a:pt x="727" y="426"/>
                  </a:cubicBezTo>
                  <a:cubicBezTo>
                    <a:pt x="828" y="426"/>
                    <a:pt x="928" y="526"/>
                    <a:pt x="1053" y="526"/>
                  </a:cubicBezTo>
                  <a:cubicBezTo>
                    <a:pt x="1254" y="727"/>
                    <a:pt x="1454" y="827"/>
                    <a:pt x="1454" y="1053"/>
                  </a:cubicBezTo>
                  <a:cubicBezTo>
                    <a:pt x="1554" y="1153"/>
                    <a:pt x="1554" y="1153"/>
                    <a:pt x="1554" y="1253"/>
                  </a:cubicBezTo>
                  <a:lnTo>
                    <a:pt x="1554" y="1353"/>
                  </a:lnTo>
                  <a:lnTo>
                    <a:pt x="1554" y="1454"/>
                  </a:lnTo>
                  <a:lnTo>
                    <a:pt x="1680" y="1353"/>
                  </a:lnTo>
                  <a:lnTo>
                    <a:pt x="1780" y="1253"/>
                  </a:lnTo>
                  <a:lnTo>
                    <a:pt x="1780" y="927"/>
                  </a:lnTo>
                  <a:cubicBezTo>
                    <a:pt x="1780" y="827"/>
                    <a:pt x="1780" y="627"/>
                    <a:pt x="1680" y="526"/>
                  </a:cubicBezTo>
                  <a:cubicBezTo>
                    <a:pt x="1554" y="426"/>
                    <a:pt x="1454" y="301"/>
                    <a:pt x="1254" y="201"/>
                  </a:cubicBezTo>
                  <a:cubicBezTo>
                    <a:pt x="1153" y="100"/>
                    <a:pt x="1053" y="100"/>
                    <a:pt x="828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5" name="Google Shape;14055;p87"/>
            <p:cNvSpPr/>
            <p:nvPr/>
          </p:nvSpPr>
          <p:spPr>
            <a:xfrm>
              <a:off x="1846703" y="4558867"/>
              <a:ext cx="35353" cy="33455"/>
            </a:xfrm>
            <a:custGeom>
              <a:avLst/>
              <a:gdLst/>
              <a:ahLst/>
              <a:cxnLst/>
              <a:rect l="l" t="t" r="r" b="b"/>
              <a:pathLst>
                <a:path w="1881" h="1780" extrusionOk="0">
                  <a:moveTo>
                    <a:pt x="1" y="0"/>
                  </a:moveTo>
                  <a:lnTo>
                    <a:pt x="1" y="100"/>
                  </a:lnTo>
                  <a:lnTo>
                    <a:pt x="101" y="201"/>
                  </a:lnTo>
                  <a:cubicBezTo>
                    <a:pt x="101" y="201"/>
                    <a:pt x="201" y="201"/>
                    <a:pt x="301" y="301"/>
                  </a:cubicBezTo>
                  <a:cubicBezTo>
                    <a:pt x="527" y="401"/>
                    <a:pt x="828" y="527"/>
                    <a:pt x="1053" y="727"/>
                  </a:cubicBezTo>
                  <a:cubicBezTo>
                    <a:pt x="1354" y="928"/>
                    <a:pt x="1454" y="1153"/>
                    <a:pt x="1555" y="1354"/>
                  </a:cubicBezTo>
                  <a:lnTo>
                    <a:pt x="1555" y="1454"/>
                  </a:lnTo>
                  <a:cubicBezTo>
                    <a:pt x="1680" y="1454"/>
                    <a:pt x="1680" y="1554"/>
                    <a:pt x="1680" y="1554"/>
                  </a:cubicBezTo>
                  <a:lnTo>
                    <a:pt x="1680" y="1654"/>
                  </a:lnTo>
                  <a:lnTo>
                    <a:pt x="1680" y="1780"/>
                  </a:lnTo>
                  <a:cubicBezTo>
                    <a:pt x="1780" y="1780"/>
                    <a:pt x="1780" y="1780"/>
                    <a:pt x="1780" y="1654"/>
                  </a:cubicBezTo>
                  <a:cubicBezTo>
                    <a:pt x="1780" y="1654"/>
                    <a:pt x="1880" y="1654"/>
                    <a:pt x="1880" y="1554"/>
                  </a:cubicBezTo>
                  <a:lnTo>
                    <a:pt x="1880" y="1454"/>
                  </a:lnTo>
                  <a:lnTo>
                    <a:pt x="1880" y="1253"/>
                  </a:lnTo>
                  <a:cubicBezTo>
                    <a:pt x="1880" y="1028"/>
                    <a:pt x="1780" y="928"/>
                    <a:pt x="1680" y="727"/>
                  </a:cubicBezTo>
                  <a:cubicBezTo>
                    <a:pt x="1555" y="627"/>
                    <a:pt x="1454" y="527"/>
                    <a:pt x="1354" y="401"/>
                  </a:cubicBezTo>
                  <a:cubicBezTo>
                    <a:pt x="1053" y="201"/>
                    <a:pt x="728" y="100"/>
                    <a:pt x="427" y="0"/>
                  </a:cubicBezTo>
                  <a:close/>
                </a:path>
              </a:pathLst>
            </a:custGeom>
            <a:solidFill>
              <a:srgbClr val="8344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6" name="Google Shape;14056;p87"/>
            <p:cNvSpPr/>
            <p:nvPr/>
          </p:nvSpPr>
          <p:spPr>
            <a:xfrm>
              <a:off x="1479729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8" y="0"/>
                  </a:moveTo>
                  <a:cubicBezTo>
                    <a:pt x="302" y="0"/>
                    <a:pt x="1" y="326"/>
                    <a:pt x="1" y="752"/>
                  </a:cubicBezTo>
                  <a:cubicBezTo>
                    <a:pt x="1" y="1153"/>
                    <a:pt x="302" y="1479"/>
                    <a:pt x="728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7" name="Google Shape;14057;p87"/>
            <p:cNvSpPr/>
            <p:nvPr/>
          </p:nvSpPr>
          <p:spPr>
            <a:xfrm>
              <a:off x="1621057" y="3683123"/>
              <a:ext cx="27347" cy="27817"/>
            </a:xfrm>
            <a:custGeom>
              <a:avLst/>
              <a:gdLst/>
              <a:ahLst/>
              <a:cxnLst/>
              <a:rect l="l" t="t" r="r" b="b"/>
              <a:pathLst>
                <a:path w="1455" h="1480" extrusionOk="0">
                  <a:moveTo>
                    <a:pt x="727" y="0"/>
                  </a:moveTo>
                  <a:cubicBezTo>
                    <a:pt x="301" y="0"/>
                    <a:pt x="1" y="326"/>
                    <a:pt x="1" y="752"/>
                  </a:cubicBezTo>
                  <a:cubicBezTo>
                    <a:pt x="1" y="1153"/>
                    <a:pt x="301" y="1479"/>
                    <a:pt x="727" y="1479"/>
                  </a:cubicBezTo>
                  <a:cubicBezTo>
                    <a:pt x="1154" y="1479"/>
                    <a:pt x="1454" y="1153"/>
                    <a:pt x="1454" y="752"/>
                  </a:cubicBezTo>
                  <a:cubicBezTo>
                    <a:pt x="1454" y="326"/>
                    <a:pt x="1154" y="0"/>
                    <a:pt x="7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8" name="Google Shape;14058;p87"/>
            <p:cNvSpPr/>
            <p:nvPr/>
          </p:nvSpPr>
          <p:spPr>
            <a:xfrm>
              <a:off x="1467963" y="3629911"/>
              <a:ext cx="35335" cy="27178"/>
            </a:xfrm>
            <a:custGeom>
              <a:avLst/>
              <a:gdLst/>
              <a:ahLst/>
              <a:cxnLst/>
              <a:rect l="l" t="t" r="r" b="b"/>
              <a:pathLst>
                <a:path w="1880" h="1446" extrusionOk="0">
                  <a:moveTo>
                    <a:pt x="1257" y="0"/>
                  </a:moveTo>
                  <a:cubicBezTo>
                    <a:pt x="1005" y="0"/>
                    <a:pt x="707" y="145"/>
                    <a:pt x="527" y="325"/>
                  </a:cubicBezTo>
                  <a:cubicBezTo>
                    <a:pt x="100" y="751"/>
                    <a:pt x="0" y="1177"/>
                    <a:pt x="201" y="1378"/>
                  </a:cubicBezTo>
                  <a:cubicBezTo>
                    <a:pt x="225" y="1426"/>
                    <a:pt x="268" y="1445"/>
                    <a:pt x="323" y="1445"/>
                  </a:cubicBezTo>
                  <a:cubicBezTo>
                    <a:pt x="499" y="1445"/>
                    <a:pt x="799" y="1253"/>
                    <a:pt x="1028" y="1177"/>
                  </a:cubicBezTo>
                  <a:cubicBezTo>
                    <a:pt x="1354" y="952"/>
                    <a:pt x="1880" y="751"/>
                    <a:pt x="1654" y="225"/>
                  </a:cubicBezTo>
                  <a:cubicBezTo>
                    <a:pt x="1574" y="65"/>
                    <a:pt x="1426" y="0"/>
                    <a:pt x="1257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59" name="Google Shape;14059;p87"/>
            <p:cNvSpPr/>
            <p:nvPr/>
          </p:nvSpPr>
          <p:spPr>
            <a:xfrm>
              <a:off x="1624835" y="3625945"/>
              <a:ext cx="35335" cy="26651"/>
            </a:xfrm>
            <a:custGeom>
              <a:avLst/>
              <a:gdLst/>
              <a:ahLst/>
              <a:cxnLst/>
              <a:rect l="l" t="t" r="r" b="b"/>
              <a:pathLst>
                <a:path w="1880" h="1418" extrusionOk="0">
                  <a:moveTo>
                    <a:pt x="646" y="0"/>
                  </a:moveTo>
                  <a:cubicBezTo>
                    <a:pt x="488" y="0"/>
                    <a:pt x="366" y="67"/>
                    <a:pt x="326" y="235"/>
                  </a:cubicBezTo>
                  <a:cubicBezTo>
                    <a:pt x="0" y="762"/>
                    <a:pt x="526" y="962"/>
                    <a:pt x="827" y="1163"/>
                  </a:cubicBezTo>
                  <a:cubicBezTo>
                    <a:pt x="1120" y="1249"/>
                    <a:pt x="1365" y="1418"/>
                    <a:pt x="1555" y="1418"/>
                  </a:cubicBezTo>
                  <a:cubicBezTo>
                    <a:pt x="1642" y="1418"/>
                    <a:pt x="1717" y="1382"/>
                    <a:pt x="1780" y="1288"/>
                  </a:cubicBezTo>
                  <a:cubicBezTo>
                    <a:pt x="1880" y="1063"/>
                    <a:pt x="1780" y="762"/>
                    <a:pt x="1454" y="336"/>
                  </a:cubicBezTo>
                  <a:cubicBezTo>
                    <a:pt x="1212" y="154"/>
                    <a:pt x="888" y="0"/>
                    <a:pt x="646" y="0"/>
                  </a:cubicBezTo>
                  <a:close/>
                </a:path>
              </a:pathLst>
            </a:custGeom>
            <a:solidFill>
              <a:srgbClr val="8C4B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0" name="Google Shape;14060;p87"/>
            <p:cNvSpPr/>
            <p:nvPr/>
          </p:nvSpPr>
          <p:spPr>
            <a:xfrm>
              <a:off x="1562169" y="3720809"/>
              <a:ext cx="7556" cy="47119"/>
            </a:xfrm>
            <a:custGeom>
              <a:avLst/>
              <a:gdLst/>
              <a:ahLst/>
              <a:cxnLst/>
              <a:rect l="l" t="t" r="r" b="b"/>
              <a:pathLst>
                <a:path w="402" h="2507" extrusionOk="0">
                  <a:moveTo>
                    <a:pt x="201" y="0"/>
                  </a:moveTo>
                  <a:cubicBezTo>
                    <a:pt x="101" y="0"/>
                    <a:pt x="1" y="101"/>
                    <a:pt x="1" y="201"/>
                  </a:cubicBezTo>
                  <a:lnTo>
                    <a:pt x="1" y="2281"/>
                  </a:lnTo>
                  <a:cubicBezTo>
                    <a:pt x="1" y="2381"/>
                    <a:pt x="101" y="2507"/>
                    <a:pt x="201" y="2507"/>
                  </a:cubicBezTo>
                  <a:cubicBezTo>
                    <a:pt x="302" y="2507"/>
                    <a:pt x="402" y="2381"/>
                    <a:pt x="402" y="2281"/>
                  </a:cubicBezTo>
                  <a:lnTo>
                    <a:pt x="402" y="201"/>
                  </a:lnTo>
                  <a:cubicBezTo>
                    <a:pt x="402" y="1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844B3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1" name="Google Shape;14061;p87"/>
            <p:cNvSpPr/>
            <p:nvPr/>
          </p:nvSpPr>
          <p:spPr>
            <a:xfrm>
              <a:off x="1505179" y="3734473"/>
              <a:ext cx="123427" cy="35353"/>
            </a:xfrm>
            <a:custGeom>
              <a:avLst/>
              <a:gdLst/>
              <a:ahLst/>
              <a:cxnLst/>
              <a:rect l="l" t="t" r="r" b="b"/>
              <a:pathLst>
                <a:path w="6567" h="1881" extrusionOk="0">
                  <a:moveTo>
                    <a:pt x="6466" y="0"/>
                  </a:moveTo>
                  <a:cubicBezTo>
                    <a:pt x="6366" y="0"/>
                    <a:pt x="6266" y="0"/>
                    <a:pt x="6266" y="101"/>
                  </a:cubicBezTo>
                  <a:cubicBezTo>
                    <a:pt x="6266" y="101"/>
                    <a:pt x="6166" y="101"/>
                    <a:pt x="6065" y="301"/>
                  </a:cubicBezTo>
                  <a:cubicBezTo>
                    <a:pt x="5940" y="401"/>
                    <a:pt x="5740" y="527"/>
                    <a:pt x="5439" y="727"/>
                  </a:cubicBezTo>
                  <a:cubicBezTo>
                    <a:pt x="5113" y="827"/>
                    <a:pt x="4812" y="928"/>
                    <a:pt x="4486" y="1028"/>
                  </a:cubicBezTo>
                  <a:cubicBezTo>
                    <a:pt x="4286" y="1153"/>
                    <a:pt x="4060" y="1153"/>
                    <a:pt x="3860" y="1153"/>
                  </a:cubicBezTo>
                  <a:cubicBezTo>
                    <a:pt x="3760" y="1253"/>
                    <a:pt x="3659" y="1253"/>
                    <a:pt x="3559" y="1253"/>
                  </a:cubicBezTo>
                  <a:lnTo>
                    <a:pt x="2607" y="1253"/>
                  </a:lnTo>
                  <a:cubicBezTo>
                    <a:pt x="2506" y="1253"/>
                    <a:pt x="2306" y="1153"/>
                    <a:pt x="2080" y="1153"/>
                  </a:cubicBezTo>
                  <a:cubicBezTo>
                    <a:pt x="1880" y="1153"/>
                    <a:pt x="1679" y="1028"/>
                    <a:pt x="1554" y="1028"/>
                  </a:cubicBezTo>
                  <a:cubicBezTo>
                    <a:pt x="1354" y="928"/>
                    <a:pt x="1253" y="827"/>
                    <a:pt x="1053" y="827"/>
                  </a:cubicBezTo>
                  <a:cubicBezTo>
                    <a:pt x="827" y="627"/>
                    <a:pt x="627" y="527"/>
                    <a:pt x="426" y="401"/>
                  </a:cubicBezTo>
                  <a:cubicBezTo>
                    <a:pt x="426" y="301"/>
                    <a:pt x="301" y="301"/>
                    <a:pt x="301" y="301"/>
                  </a:cubicBezTo>
                  <a:lnTo>
                    <a:pt x="201" y="201"/>
                  </a:lnTo>
                  <a:cubicBezTo>
                    <a:pt x="201" y="201"/>
                    <a:pt x="156" y="156"/>
                    <a:pt x="97" y="156"/>
                  </a:cubicBezTo>
                  <a:cubicBezTo>
                    <a:pt x="67" y="156"/>
                    <a:pt x="34" y="167"/>
                    <a:pt x="0" y="201"/>
                  </a:cubicBezTo>
                  <a:lnTo>
                    <a:pt x="0" y="401"/>
                  </a:lnTo>
                  <a:lnTo>
                    <a:pt x="0" y="527"/>
                  </a:lnTo>
                  <a:cubicBezTo>
                    <a:pt x="100" y="527"/>
                    <a:pt x="100" y="627"/>
                    <a:pt x="201" y="627"/>
                  </a:cubicBezTo>
                  <a:cubicBezTo>
                    <a:pt x="301" y="827"/>
                    <a:pt x="527" y="1028"/>
                    <a:pt x="827" y="1253"/>
                  </a:cubicBezTo>
                  <a:cubicBezTo>
                    <a:pt x="928" y="1354"/>
                    <a:pt x="1153" y="1454"/>
                    <a:pt x="1354" y="1454"/>
                  </a:cubicBezTo>
                  <a:cubicBezTo>
                    <a:pt x="1554" y="1554"/>
                    <a:pt x="1679" y="1654"/>
                    <a:pt x="1980" y="1654"/>
                  </a:cubicBezTo>
                  <a:cubicBezTo>
                    <a:pt x="2181" y="1780"/>
                    <a:pt x="2406" y="1780"/>
                    <a:pt x="2607" y="1880"/>
                  </a:cubicBezTo>
                  <a:lnTo>
                    <a:pt x="3334" y="1880"/>
                  </a:lnTo>
                  <a:cubicBezTo>
                    <a:pt x="3559" y="1880"/>
                    <a:pt x="3760" y="1880"/>
                    <a:pt x="3960" y="1780"/>
                  </a:cubicBezTo>
                  <a:cubicBezTo>
                    <a:pt x="4186" y="1780"/>
                    <a:pt x="4386" y="1654"/>
                    <a:pt x="4587" y="1654"/>
                  </a:cubicBezTo>
                  <a:cubicBezTo>
                    <a:pt x="5013" y="1454"/>
                    <a:pt x="5439" y="1253"/>
                    <a:pt x="5740" y="1153"/>
                  </a:cubicBezTo>
                  <a:lnTo>
                    <a:pt x="6366" y="527"/>
                  </a:lnTo>
                  <a:cubicBezTo>
                    <a:pt x="6466" y="401"/>
                    <a:pt x="6466" y="301"/>
                    <a:pt x="6466" y="301"/>
                  </a:cubicBezTo>
                  <a:cubicBezTo>
                    <a:pt x="6567" y="201"/>
                    <a:pt x="6567" y="101"/>
                    <a:pt x="6466" y="0"/>
                  </a:cubicBezTo>
                  <a:close/>
                </a:path>
              </a:pathLst>
            </a:custGeom>
            <a:solidFill>
              <a:srgbClr val="2A0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2" name="Google Shape;14062;p87"/>
            <p:cNvSpPr/>
            <p:nvPr/>
          </p:nvSpPr>
          <p:spPr>
            <a:xfrm>
              <a:off x="1393061" y="371280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2" y="0"/>
                  </a:moveTo>
                  <a:cubicBezTo>
                    <a:pt x="1253" y="0"/>
                    <a:pt x="0" y="1254"/>
                    <a:pt x="0" y="2807"/>
                  </a:cubicBezTo>
                  <a:cubicBezTo>
                    <a:pt x="0" y="4386"/>
                    <a:pt x="1253" y="5640"/>
                    <a:pt x="2832" y="5640"/>
                  </a:cubicBezTo>
                  <a:cubicBezTo>
                    <a:pt x="4386" y="5640"/>
                    <a:pt x="5639" y="4386"/>
                    <a:pt x="5639" y="2807"/>
                  </a:cubicBezTo>
                  <a:cubicBezTo>
                    <a:pt x="5639" y="1254"/>
                    <a:pt x="4386" y="0"/>
                    <a:pt x="28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3" name="Google Shape;14063;p87"/>
            <p:cNvSpPr/>
            <p:nvPr/>
          </p:nvSpPr>
          <p:spPr>
            <a:xfrm>
              <a:off x="1650266" y="3710922"/>
              <a:ext cx="106004" cy="106004"/>
            </a:xfrm>
            <a:custGeom>
              <a:avLst/>
              <a:gdLst/>
              <a:ahLst/>
              <a:cxnLst/>
              <a:rect l="l" t="t" r="r" b="b"/>
              <a:pathLst>
                <a:path w="5640" h="5640" extrusionOk="0">
                  <a:moveTo>
                    <a:pt x="2833" y="0"/>
                  </a:moveTo>
                  <a:cubicBezTo>
                    <a:pt x="1254" y="0"/>
                    <a:pt x="1" y="1253"/>
                    <a:pt x="1" y="2807"/>
                  </a:cubicBezTo>
                  <a:cubicBezTo>
                    <a:pt x="1" y="4386"/>
                    <a:pt x="1254" y="5639"/>
                    <a:pt x="2833" y="5639"/>
                  </a:cubicBezTo>
                  <a:cubicBezTo>
                    <a:pt x="4387" y="5639"/>
                    <a:pt x="5640" y="4386"/>
                    <a:pt x="5640" y="2807"/>
                  </a:cubicBezTo>
                  <a:cubicBezTo>
                    <a:pt x="5640" y="1253"/>
                    <a:pt x="4387" y="0"/>
                    <a:pt x="2833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4" name="Google Shape;14064;p87"/>
            <p:cNvSpPr/>
            <p:nvPr/>
          </p:nvSpPr>
          <p:spPr>
            <a:xfrm>
              <a:off x="1451949" y="3950233"/>
              <a:ext cx="267096" cy="373081"/>
            </a:xfrm>
            <a:custGeom>
              <a:avLst/>
              <a:gdLst/>
              <a:ahLst/>
              <a:cxnLst/>
              <a:rect l="l" t="t" r="r" b="b"/>
              <a:pathLst>
                <a:path w="14211" h="19850" extrusionOk="0">
                  <a:moveTo>
                    <a:pt x="7118" y="0"/>
                  </a:moveTo>
                  <a:cubicBezTo>
                    <a:pt x="3133" y="0"/>
                    <a:pt x="0" y="4486"/>
                    <a:pt x="0" y="9925"/>
                  </a:cubicBezTo>
                  <a:cubicBezTo>
                    <a:pt x="0" y="15464"/>
                    <a:pt x="3133" y="19850"/>
                    <a:pt x="7118" y="19850"/>
                  </a:cubicBezTo>
                  <a:cubicBezTo>
                    <a:pt x="11078" y="19850"/>
                    <a:pt x="14211" y="15364"/>
                    <a:pt x="14211" y="9925"/>
                  </a:cubicBezTo>
                  <a:cubicBezTo>
                    <a:pt x="14211" y="4486"/>
                    <a:pt x="10978" y="0"/>
                    <a:pt x="7118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5" name="Google Shape;14065;p87"/>
            <p:cNvSpPr/>
            <p:nvPr/>
          </p:nvSpPr>
          <p:spPr>
            <a:xfrm>
              <a:off x="1195195" y="3737086"/>
              <a:ext cx="42890" cy="44826"/>
            </a:xfrm>
            <a:custGeom>
              <a:avLst/>
              <a:gdLst/>
              <a:ahLst/>
              <a:cxnLst/>
              <a:rect l="l" t="t" r="r" b="b"/>
              <a:pathLst>
                <a:path w="2282" h="2385" extrusionOk="0">
                  <a:moveTo>
                    <a:pt x="839" y="0"/>
                  </a:moveTo>
                  <a:cubicBezTo>
                    <a:pt x="725" y="0"/>
                    <a:pt x="611" y="20"/>
                    <a:pt x="502" y="62"/>
                  </a:cubicBezTo>
                  <a:cubicBezTo>
                    <a:pt x="101" y="388"/>
                    <a:pt x="1" y="1014"/>
                    <a:pt x="302" y="1641"/>
                  </a:cubicBezTo>
                  <a:cubicBezTo>
                    <a:pt x="541" y="2101"/>
                    <a:pt x="942" y="2385"/>
                    <a:pt x="1297" y="2385"/>
                  </a:cubicBezTo>
                  <a:cubicBezTo>
                    <a:pt x="1426" y="2385"/>
                    <a:pt x="1548" y="2347"/>
                    <a:pt x="1655" y="2267"/>
                  </a:cubicBezTo>
                  <a:cubicBezTo>
                    <a:pt x="2181" y="2042"/>
                    <a:pt x="2282" y="1315"/>
                    <a:pt x="1981" y="789"/>
                  </a:cubicBezTo>
                  <a:cubicBezTo>
                    <a:pt x="1723" y="292"/>
                    <a:pt x="1276" y="0"/>
                    <a:pt x="839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6" name="Google Shape;14066;p87"/>
            <p:cNvSpPr/>
            <p:nvPr/>
          </p:nvSpPr>
          <p:spPr>
            <a:xfrm>
              <a:off x="1244196" y="3732594"/>
              <a:ext cx="15562" cy="21201"/>
            </a:xfrm>
            <a:custGeom>
              <a:avLst/>
              <a:gdLst/>
              <a:ahLst/>
              <a:cxnLst/>
              <a:rect l="l" t="t" r="r" b="b"/>
              <a:pathLst>
                <a:path w="828" h="1128" extrusionOk="0">
                  <a:moveTo>
                    <a:pt x="401" y="0"/>
                  </a:moveTo>
                  <a:cubicBezTo>
                    <a:pt x="101" y="0"/>
                    <a:pt x="0" y="201"/>
                    <a:pt x="0" y="501"/>
                  </a:cubicBezTo>
                  <a:cubicBezTo>
                    <a:pt x="0" y="827"/>
                    <a:pt x="101" y="1128"/>
                    <a:pt x="401" y="1128"/>
                  </a:cubicBezTo>
                  <a:cubicBezTo>
                    <a:pt x="627" y="1128"/>
                    <a:pt x="827" y="827"/>
                    <a:pt x="827" y="501"/>
                  </a:cubicBezTo>
                  <a:cubicBezTo>
                    <a:pt x="827" y="201"/>
                    <a:pt x="627" y="0"/>
                    <a:pt x="4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7" name="Google Shape;14067;p87"/>
            <p:cNvSpPr/>
            <p:nvPr/>
          </p:nvSpPr>
          <p:spPr>
            <a:xfrm>
              <a:off x="1206980" y="3713986"/>
              <a:ext cx="15562" cy="16258"/>
            </a:xfrm>
            <a:custGeom>
              <a:avLst/>
              <a:gdLst/>
              <a:ahLst/>
              <a:cxnLst/>
              <a:rect l="l" t="t" r="r" b="b"/>
              <a:pathLst>
                <a:path w="828" h="865" extrusionOk="0">
                  <a:moveTo>
                    <a:pt x="450" y="0"/>
                  </a:moveTo>
                  <a:cubicBezTo>
                    <a:pt x="401" y="0"/>
                    <a:pt x="351" y="13"/>
                    <a:pt x="301" y="38"/>
                  </a:cubicBezTo>
                  <a:cubicBezTo>
                    <a:pt x="101" y="38"/>
                    <a:pt x="0" y="238"/>
                    <a:pt x="101" y="564"/>
                  </a:cubicBezTo>
                  <a:cubicBezTo>
                    <a:pt x="101" y="764"/>
                    <a:pt x="301" y="865"/>
                    <a:pt x="502" y="865"/>
                  </a:cubicBezTo>
                  <a:cubicBezTo>
                    <a:pt x="727" y="764"/>
                    <a:pt x="828" y="564"/>
                    <a:pt x="727" y="363"/>
                  </a:cubicBezTo>
                  <a:cubicBezTo>
                    <a:pt x="727" y="118"/>
                    <a:pt x="599" y="0"/>
                    <a:pt x="450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8" name="Google Shape;14068;p87"/>
            <p:cNvSpPr/>
            <p:nvPr/>
          </p:nvSpPr>
          <p:spPr>
            <a:xfrm>
              <a:off x="1175422" y="3734473"/>
              <a:ext cx="15562" cy="16070"/>
            </a:xfrm>
            <a:custGeom>
              <a:avLst/>
              <a:gdLst/>
              <a:ahLst/>
              <a:cxnLst/>
              <a:rect l="l" t="t" r="r" b="b"/>
              <a:pathLst>
                <a:path w="828" h="855" extrusionOk="0">
                  <a:moveTo>
                    <a:pt x="301" y="0"/>
                  </a:moveTo>
                  <a:cubicBezTo>
                    <a:pt x="100" y="101"/>
                    <a:pt x="0" y="301"/>
                    <a:pt x="0" y="527"/>
                  </a:cubicBezTo>
                  <a:cubicBezTo>
                    <a:pt x="82" y="690"/>
                    <a:pt x="231" y="854"/>
                    <a:pt x="405" y="854"/>
                  </a:cubicBezTo>
                  <a:cubicBezTo>
                    <a:pt x="445" y="854"/>
                    <a:pt x="485" y="846"/>
                    <a:pt x="527" y="827"/>
                  </a:cubicBezTo>
                  <a:cubicBezTo>
                    <a:pt x="727" y="827"/>
                    <a:pt x="827" y="627"/>
                    <a:pt x="727" y="301"/>
                  </a:cubicBezTo>
                  <a:cubicBezTo>
                    <a:pt x="727" y="1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69" name="Google Shape;14069;p87"/>
            <p:cNvSpPr/>
            <p:nvPr/>
          </p:nvSpPr>
          <p:spPr>
            <a:xfrm>
              <a:off x="1187188" y="3716561"/>
              <a:ext cx="15562" cy="16765"/>
            </a:xfrm>
            <a:custGeom>
              <a:avLst/>
              <a:gdLst/>
              <a:ahLst/>
              <a:cxnLst/>
              <a:rect l="l" t="t" r="r" b="b"/>
              <a:pathLst>
                <a:path w="828" h="892" extrusionOk="0">
                  <a:moveTo>
                    <a:pt x="201" y="1"/>
                  </a:moveTo>
                  <a:cubicBezTo>
                    <a:pt x="101" y="101"/>
                    <a:pt x="1" y="327"/>
                    <a:pt x="101" y="627"/>
                  </a:cubicBezTo>
                  <a:cubicBezTo>
                    <a:pt x="101" y="794"/>
                    <a:pt x="278" y="892"/>
                    <a:pt x="411" y="892"/>
                  </a:cubicBezTo>
                  <a:cubicBezTo>
                    <a:pt x="459" y="892"/>
                    <a:pt x="501" y="879"/>
                    <a:pt x="527" y="853"/>
                  </a:cubicBezTo>
                  <a:cubicBezTo>
                    <a:pt x="728" y="853"/>
                    <a:pt x="828" y="527"/>
                    <a:pt x="728" y="327"/>
                  </a:cubicBezTo>
                  <a:cubicBezTo>
                    <a:pt x="627" y="101"/>
                    <a:pt x="427" y="1"/>
                    <a:pt x="201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0" name="Google Shape;14070;p87"/>
            <p:cNvSpPr/>
            <p:nvPr/>
          </p:nvSpPr>
          <p:spPr>
            <a:xfrm>
              <a:off x="1909369" y="3706618"/>
              <a:ext cx="45240" cy="44582"/>
            </a:xfrm>
            <a:custGeom>
              <a:avLst/>
              <a:gdLst/>
              <a:ahLst/>
              <a:cxnLst/>
              <a:rect l="l" t="t" r="r" b="b"/>
              <a:pathLst>
                <a:path w="2407" h="2372" extrusionOk="0">
                  <a:moveTo>
                    <a:pt x="1340" y="1"/>
                  </a:moveTo>
                  <a:cubicBezTo>
                    <a:pt x="939" y="1"/>
                    <a:pt x="546" y="298"/>
                    <a:pt x="326" y="755"/>
                  </a:cubicBezTo>
                  <a:cubicBezTo>
                    <a:pt x="0" y="1382"/>
                    <a:pt x="100" y="2009"/>
                    <a:pt x="627" y="2309"/>
                  </a:cubicBezTo>
                  <a:cubicBezTo>
                    <a:pt x="738" y="2352"/>
                    <a:pt x="855" y="2372"/>
                    <a:pt x="972" y="2372"/>
                  </a:cubicBezTo>
                  <a:cubicBezTo>
                    <a:pt x="1406" y="2372"/>
                    <a:pt x="1849" y="2097"/>
                    <a:pt x="2105" y="1683"/>
                  </a:cubicBezTo>
                  <a:cubicBezTo>
                    <a:pt x="2406" y="1056"/>
                    <a:pt x="2306" y="329"/>
                    <a:pt x="1780" y="129"/>
                  </a:cubicBezTo>
                  <a:cubicBezTo>
                    <a:pt x="1638" y="41"/>
                    <a:pt x="1488" y="1"/>
                    <a:pt x="1340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1" name="Google Shape;14071;p87"/>
            <p:cNvSpPr/>
            <p:nvPr/>
          </p:nvSpPr>
          <p:spPr>
            <a:xfrm>
              <a:off x="1887697" y="3701016"/>
              <a:ext cx="17912" cy="21689"/>
            </a:xfrm>
            <a:custGeom>
              <a:avLst/>
              <a:gdLst/>
              <a:ahLst/>
              <a:cxnLst/>
              <a:rect l="l" t="t" r="r" b="b"/>
              <a:pathLst>
                <a:path w="953" h="1154" extrusionOk="0">
                  <a:moveTo>
                    <a:pt x="527" y="1"/>
                  </a:moveTo>
                  <a:cubicBezTo>
                    <a:pt x="226" y="1"/>
                    <a:pt x="0" y="302"/>
                    <a:pt x="0" y="627"/>
                  </a:cubicBezTo>
                  <a:cubicBezTo>
                    <a:pt x="0" y="928"/>
                    <a:pt x="226" y="1154"/>
                    <a:pt x="527" y="1154"/>
                  </a:cubicBezTo>
                  <a:cubicBezTo>
                    <a:pt x="752" y="1154"/>
                    <a:pt x="953" y="928"/>
                    <a:pt x="953" y="627"/>
                  </a:cubicBezTo>
                  <a:cubicBezTo>
                    <a:pt x="953" y="302"/>
                    <a:pt x="752" y="1"/>
                    <a:pt x="527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2" name="Google Shape;14072;p87"/>
            <p:cNvSpPr/>
            <p:nvPr/>
          </p:nvSpPr>
          <p:spPr>
            <a:xfrm>
              <a:off x="1925383" y="3682653"/>
              <a:ext cx="15562" cy="17009"/>
            </a:xfrm>
            <a:custGeom>
              <a:avLst/>
              <a:gdLst/>
              <a:ahLst/>
              <a:cxnLst/>
              <a:rect l="l" t="t" r="r" b="b"/>
              <a:pathLst>
                <a:path w="828" h="905" extrusionOk="0">
                  <a:moveTo>
                    <a:pt x="443" y="1"/>
                  </a:moveTo>
                  <a:cubicBezTo>
                    <a:pt x="336" y="1"/>
                    <a:pt x="184" y="185"/>
                    <a:pt x="100" y="351"/>
                  </a:cubicBezTo>
                  <a:cubicBezTo>
                    <a:pt x="0" y="552"/>
                    <a:pt x="100" y="878"/>
                    <a:pt x="301" y="878"/>
                  </a:cubicBezTo>
                  <a:cubicBezTo>
                    <a:pt x="337" y="896"/>
                    <a:pt x="375" y="904"/>
                    <a:pt x="412" y="904"/>
                  </a:cubicBezTo>
                  <a:cubicBezTo>
                    <a:pt x="579" y="904"/>
                    <a:pt x="745" y="736"/>
                    <a:pt x="827" y="552"/>
                  </a:cubicBezTo>
                  <a:cubicBezTo>
                    <a:pt x="827" y="351"/>
                    <a:pt x="727" y="151"/>
                    <a:pt x="501" y="25"/>
                  </a:cubicBezTo>
                  <a:cubicBezTo>
                    <a:pt x="484" y="8"/>
                    <a:pt x="465" y="1"/>
                    <a:pt x="443" y="1"/>
                  </a:cubicBezTo>
                  <a:close/>
                </a:path>
              </a:pathLst>
            </a:custGeom>
            <a:solidFill>
              <a:srgbClr val="F9D0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3" name="Google Shape;14073;p87"/>
            <p:cNvSpPr/>
            <p:nvPr/>
          </p:nvSpPr>
          <p:spPr>
            <a:xfrm>
              <a:off x="1540497" y="3698028"/>
              <a:ext cx="47138" cy="30335"/>
            </a:xfrm>
            <a:custGeom>
              <a:avLst/>
              <a:gdLst/>
              <a:ahLst/>
              <a:cxnLst/>
              <a:rect l="l" t="t" r="r" b="b"/>
              <a:pathLst>
                <a:path w="2508" h="1614" extrusionOk="0">
                  <a:moveTo>
                    <a:pt x="1278" y="0"/>
                  </a:moveTo>
                  <a:cubicBezTo>
                    <a:pt x="710" y="0"/>
                    <a:pt x="151" y="101"/>
                    <a:pt x="101" y="360"/>
                  </a:cubicBezTo>
                  <a:cubicBezTo>
                    <a:pt x="1" y="786"/>
                    <a:pt x="928" y="1613"/>
                    <a:pt x="1354" y="1613"/>
                  </a:cubicBezTo>
                  <a:cubicBezTo>
                    <a:pt x="1780" y="1613"/>
                    <a:pt x="2507" y="586"/>
                    <a:pt x="2507" y="260"/>
                  </a:cubicBezTo>
                  <a:cubicBezTo>
                    <a:pt x="2456" y="107"/>
                    <a:pt x="1863" y="0"/>
                    <a:pt x="1278" y="0"/>
                  </a:cubicBezTo>
                  <a:close/>
                </a:path>
              </a:pathLst>
            </a:custGeom>
            <a:solidFill>
              <a:srgbClr val="B8464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4" name="Google Shape;14074;p87"/>
            <p:cNvSpPr/>
            <p:nvPr/>
          </p:nvSpPr>
          <p:spPr>
            <a:xfrm>
              <a:off x="1061424" y="4037860"/>
              <a:ext cx="204452" cy="198795"/>
            </a:xfrm>
            <a:custGeom>
              <a:avLst/>
              <a:gdLst/>
              <a:ahLst/>
              <a:cxnLst/>
              <a:rect l="l" t="t" r="r" b="b"/>
              <a:pathLst>
                <a:path w="10878" h="10577" extrusionOk="0">
                  <a:moveTo>
                    <a:pt x="5865" y="2857"/>
                  </a:moveTo>
                  <a:lnTo>
                    <a:pt x="5865" y="2857"/>
                  </a:lnTo>
                  <a:cubicBezTo>
                    <a:pt x="6266" y="3483"/>
                    <a:pt x="6692" y="4311"/>
                    <a:pt x="6792" y="5163"/>
                  </a:cubicBezTo>
                  <a:cubicBezTo>
                    <a:pt x="6892" y="5463"/>
                    <a:pt x="6892" y="5689"/>
                    <a:pt x="6892" y="5789"/>
                  </a:cubicBezTo>
                  <a:cubicBezTo>
                    <a:pt x="6592" y="5263"/>
                    <a:pt x="6065" y="4210"/>
                    <a:pt x="5965" y="3383"/>
                  </a:cubicBezTo>
                  <a:cubicBezTo>
                    <a:pt x="5865" y="3283"/>
                    <a:pt x="5865" y="3057"/>
                    <a:pt x="5865" y="2857"/>
                  </a:cubicBezTo>
                  <a:close/>
                  <a:moveTo>
                    <a:pt x="2932" y="4210"/>
                  </a:moveTo>
                  <a:cubicBezTo>
                    <a:pt x="3033" y="4210"/>
                    <a:pt x="3133" y="4311"/>
                    <a:pt x="3233" y="4311"/>
                  </a:cubicBezTo>
                  <a:cubicBezTo>
                    <a:pt x="4712" y="5463"/>
                    <a:pt x="5338" y="6416"/>
                    <a:pt x="5439" y="6717"/>
                  </a:cubicBezTo>
                  <a:cubicBezTo>
                    <a:pt x="5013" y="6516"/>
                    <a:pt x="3759" y="5363"/>
                    <a:pt x="2932" y="4210"/>
                  </a:cubicBezTo>
                  <a:close/>
                  <a:moveTo>
                    <a:pt x="6369" y="650"/>
                  </a:moveTo>
                  <a:cubicBezTo>
                    <a:pt x="6604" y="650"/>
                    <a:pt x="6965" y="991"/>
                    <a:pt x="7419" y="1704"/>
                  </a:cubicBezTo>
                  <a:cubicBezTo>
                    <a:pt x="8371" y="3584"/>
                    <a:pt x="8246" y="5062"/>
                    <a:pt x="8045" y="6416"/>
                  </a:cubicBezTo>
                  <a:cubicBezTo>
                    <a:pt x="8045" y="7143"/>
                    <a:pt x="7945" y="7869"/>
                    <a:pt x="8145" y="8496"/>
                  </a:cubicBezTo>
                  <a:cubicBezTo>
                    <a:pt x="8371" y="9022"/>
                    <a:pt x="8672" y="9448"/>
                    <a:pt x="8998" y="9749"/>
                  </a:cubicBezTo>
                  <a:cubicBezTo>
                    <a:pt x="7519" y="9549"/>
                    <a:pt x="5338" y="8822"/>
                    <a:pt x="3133" y="6942"/>
                  </a:cubicBezTo>
                  <a:cubicBezTo>
                    <a:pt x="1153" y="5263"/>
                    <a:pt x="952" y="4210"/>
                    <a:pt x="1153" y="4010"/>
                  </a:cubicBezTo>
                  <a:cubicBezTo>
                    <a:pt x="1253" y="3910"/>
                    <a:pt x="1479" y="3809"/>
                    <a:pt x="1780" y="3809"/>
                  </a:cubicBezTo>
                  <a:lnTo>
                    <a:pt x="1980" y="3809"/>
                  </a:lnTo>
                  <a:cubicBezTo>
                    <a:pt x="2932" y="5363"/>
                    <a:pt x="4912" y="7443"/>
                    <a:pt x="5639" y="7443"/>
                  </a:cubicBezTo>
                  <a:cubicBezTo>
                    <a:pt x="5865" y="7343"/>
                    <a:pt x="6065" y="7243"/>
                    <a:pt x="6065" y="7042"/>
                  </a:cubicBezTo>
                  <a:cubicBezTo>
                    <a:pt x="6266" y="6416"/>
                    <a:pt x="5238" y="5062"/>
                    <a:pt x="3559" y="3910"/>
                  </a:cubicBezTo>
                  <a:cubicBezTo>
                    <a:pt x="3133" y="3584"/>
                    <a:pt x="2732" y="3383"/>
                    <a:pt x="2406" y="3283"/>
                  </a:cubicBezTo>
                  <a:cubicBezTo>
                    <a:pt x="2306" y="3057"/>
                    <a:pt x="2206" y="2957"/>
                    <a:pt x="2206" y="2857"/>
                  </a:cubicBezTo>
                  <a:cubicBezTo>
                    <a:pt x="1980" y="2331"/>
                    <a:pt x="1780" y="1704"/>
                    <a:pt x="1980" y="1303"/>
                  </a:cubicBezTo>
                  <a:cubicBezTo>
                    <a:pt x="2267" y="1016"/>
                    <a:pt x="2599" y="922"/>
                    <a:pt x="2916" y="922"/>
                  </a:cubicBezTo>
                  <a:cubicBezTo>
                    <a:pt x="3069" y="922"/>
                    <a:pt x="3219" y="944"/>
                    <a:pt x="3358" y="977"/>
                  </a:cubicBezTo>
                  <a:cubicBezTo>
                    <a:pt x="3860" y="1077"/>
                    <a:pt x="4612" y="1504"/>
                    <a:pt x="5113" y="2030"/>
                  </a:cubicBezTo>
                  <a:cubicBezTo>
                    <a:pt x="5113" y="2556"/>
                    <a:pt x="5238" y="2957"/>
                    <a:pt x="5338" y="3584"/>
                  </a:cubicBezTo>
                  <a:cubicBezTo>
                    <a:pt x="5439" y="4110"/>
                    <a:pt x="5739" y="4837"/>
                    <a:pt x="6065" y="5564"/>
                  </a:cubicBezTo>
                  <a:cubicBezTo>
                    <a:pt x="6692" y="6817"/>
                    <a:pt x="6993" y="6817"/>
                    <a:pt x="7218" y="6817"/>
                  </a:cubicBezTo>
                  <a:cubicBezTo>
                    <a:pt x="7619" y="6717"/>
                    <a:pt x="7619" y="6190"/>
                    <a:pt x="7419" y="5062"/>
                  </a:cubicBezTo>
                  <a:cubicBezTo>
                    <a:pt x="7218" y="3809"/>
                    <a:pt x="6592" y="2656"/>
                    <a:pt x="5739" y="1804"/>
                  </a:cubicBezTo>
                  <a:cubicBezTo>
                    <a:pt x="5865" y="1077"/>
                    <a:pt x="6065" y="676"/>
                    <a:pt x="6266" y="676"/>
                  </a:cubicBezTo>
                  <a:cubicBezTo>
                    <a:pt x="6297" y="659"/>
                    <a:pt x="6331" y="650"/>
                    <a:pt x="6369" y="650"/>
                  </a:cubicBezTo>
                  <a:close/>
                  <a:moveTo>
                    <a:pt x="6325" y="1"/>
                  </a:moveTo>
                  <a:cubicBezTo>
                    <a:pt x="6219" y="1"/>
                    <a:pt x="6131" y="22"/>
                    <a:pt x="6065" y="50"/>
                  </a:cubicBezTo>
                  <a:cubicBezTo>
                    <a:pt x="5639" y="150"/>
                    <a:pt x="5338" y="676"/>
                    <a:pt x="5238" y="1303"/>
                  </a:cubicBezTo>
                  <a:cubicBezTo>
                    <a:pt x="4612" y="777"/>
                    <a:pt x="4085" y="451"/>
                    <a:pt x="3459" y="351"/>
                  </a:cubicBezTo>
                  <a:cubicBezTo>
                    <a:pt x="3240" y="299"/>
                    <a:pt x="3037" y="274"/>
                    <a:pt x="2848" y="274"/>
                  </a:cubicBezTo>
                  <a:cubicBezTo>
                    <a:pt x="2300" y="274"/>
                    <a:pt x="1877" y="485"/>
                    <a:pt x="1579" y="877"/>
                  </a:cubicBezTo>
                  <a:cubicBezTo>
                    <a:pt x="1153" y="1403"/>
                    <a:pt x="1153" y="2230"/>
                    <a:pt x="1579" y="3183"/>
                  </a:cubicBezTo>
                  <a:cubicBezTo>
                    <a:pt x="1253" y="3183"/>
                    <a:pt x="952" y="3283"/>
                    <a:pt x="727" y="3584"/>
                  </a:cubicBezTo>
                  <a:cubicBezTo>
                    <a:pt x="426" y="4010"/>
                    <a:pt x="0" y="5163"/>
                    <a:pt x="2732" y="7343"/>
                  </a:cubicBezTo>
                  <a:cubicBezTo>
                    <a:pt x="6366" y="10476"/>
                    <a:pt x="9925" y="10576"/>
                    <a:pt x="10551" y="10576"/>
                  </a:cubicBezTo>
                  <a:cubicBezTo>
                    <a:pt x="10752" y="10576"/>
                    <a:pt x="10877" y="10476"/>
                    <a:pt x="10877" y="10275"/>
                  </a:cubicBezTo>
                  <a:cubicBezTo>
                    <a:pt x="10877" y="10175"/>
                    <a:pt x="10752" y="10075"/>
                    <a:pt x="10652" y="9950"/>
                  </a:cubicBezTo>
                  <a:cubicBezTo>
                    <a:pt x="10652" y="9950"/>
                    <a:pt x="9198" y="9649"/>
                    <a:pt x="8772" y="8296"/>
                  </a:cubicBezTo>
                  <a:cubicBezTo>
                    <a:pt x="8572" y="7769"/>
                    <a:pt x="8672" y="7143"/>
                    <a:pt x="8672" y="6416"/>
                  </a:cubicBezTo>
                  <a:cubicBezTo>
                    <a:pt x="8872" y="5062"/>
                    <a:pt x="8998" y="3383"/>
                    <a:pt x="7945" y="1504"/>
                  </a:cubicBezTo>
                  <a:cubicBezTo>
                    <a:pt x="7300" y="272"/>
                    <a:pt x="6700" y="1"/>
                    <a:pt x="63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grpSp>
        <p:nvGrpSpPr>
          <p:cNvPr id="14075" name="Google Shape;14075;p87"/>
          <p:cNvGrpSpPr/>
          <p:nvPr/>
        </p:nvGrpSpPr>
        <p:grpSpPr>
          <a:xfrm>
            <a:off x="6543538" y="1273933"/>
            <a:ext cx="820983" cy="781852"/>
            <a:chOff x="6542750" y="1157100"/>
            <a:chExt cx="637508" cy="607122"/>
          </a:xfrm>
        </p:grpSpPr>
        <p:sp>
          <p:nvSpPr>
            <p:cNvPr id="14076" name="Google Shape;14076;p87"/>
            <p:cNvSpPr/>
            <p:nvPr/>
          </p:nvSpPr>
          <p:spPr>
            <a:xfrm>
              <a:off x="6781892" y="1588101"/>
              <a:ext cx="48948" cy="156697"/>
            </a:xfrm>
            <a:custGeom>
              <a:avLst/>
              <a:gdLst/>
              <a:ahLst/>
              <a:cxnLst/>
              <a:rect l="l" t="t" r="r" b="b"/>
              <a:pathLst>
                <a:path w="1580" h="5058" extrusionOk="0">
                  <a:moveTo>
                    <a:pt x="1347" y="1"/>
                  </a:moveTo>
                  <a:cubicBezTo>
                    <a:pt x="1310" y="1"/>
                    <a:pt x="1254" y="45"/>
                    <a:pt x="1254" y="45"/>
                  </a:cubicBezTo>
                  <a:lnTo>
                    <a:pt x="1254" y="672"/>
                  </a:lnTo>
                  <a:cubicBezTo>
                    <a:pt x="1254" y="772"/>
                    <a:pt x="1154" y="973"/>
                    <a:pt x="1154" y="1198"/>
                  </a:cubicBezTo>
                  <a:lnTo>
                    <a:pt x="1154" y="1825"/>
                  </a:lnTo>
                  <a:cubicBezTo>
                    <a:pt x="1154" y="2226"/>
                    <a:pt x="1154" y="2652"/>
                    <a:pt x="1254" y="2978"/>
                  </a:cubicBezTo>
                  <a:lnTo>
                    <a:pt x="1254" y="3479"/>
                  </a:lnTo>
                  <a:cubicBezTo>
                    <a:pt x="1053" y="3604"/>
                    <a:pt x="853" y="3704"/>
                    <a:pt x="753" y="3805"/>
                  </a:cubicBezTo>
                  <a:cubicBezTo>
                    <a:pt x="527" y="3905"/>
                    <a:pt x="327" y="4005"/>
                    <a:pt x="126" y="4105"/>
                  </a:cubicBezTo>
                  <a:cubicBezTo>
                    <a:pt x="1" y="4105"/>
                    <a:pt x="1" y="4231"/>
                    <a:pt x="1" y="4231"/>
                  </a:cubicBezTo>
                  <a:cubicBezTo>
                    <a:pt x="1" y="4331"/>
                    <a:pt x="126" y="4331"/>
                    <a:pt x="226" y="4331"/>
                  </a:cubicBezTo>
                  <a:cubicBezTo>
                    <a:pt x="327" y="4331"/>
                    <a:pt x="527" y="4231"/>
                    <a:pt x="753" y="4231"/>
                  </a:cubicBezTo>
                  <a:lnTo>
                    <a:pt x="627" y="4331"/>
                  </a:lnTo>
                  <a:lnTo>
                    <a:pt x="527" y="4431"/>
                  </a:lnTo>
                  <a:cubicBezTo>
                    <a:pt x="427" y="4531"/>
                    <a:pt x="427" y="4632"/>
                    <a:pt x="427" y="4632"/>
                  </a:cubicBezTo>
                  <a:lnTo>
                    <a:pt x="427" y="4732"/>
                  </a:lnTo>
                  <a:cubicBezTo>
                    <a:pt x="427" y="4795"/>
                    <a:pt x="452" y="4826"/>
                    <a:pt x="490" y="4826"/>
                  </a:cubicBezTo>
                  <a:cubicBezTo>
                    <a:pt x="527" y="4826"/>
                    <a:pt x="577" y="4795"/>
                    <a:pt x="627" y="4732"/>
                  </a:cubicBezTo>
                  <a:lnTo>
                    <a:pt x="753" y="4632"/>
                  </a:lnTo>
                  <a:cubicBezTo>
                    <a:pt x="853" y="4632"/>
                    <a:pt x="853" y="4632"/>
                    <a:pt x="953" y="4531"/>
                  </a:cubicBezTo>
                  <a:cubicBezTo>
                    <a:pt x="953" y="4431"/>
                    <a:pt x="1053" y="4431"/>
                    <a:pt x="1154" y="4331"/>
                  </a:cubicBezTo>
                  <a:lnTo>
                    <a:pt x="1154" y="4958"/>
                  </a:lnTo>
                  <a:cubicBezTo>
                    <a:pt x="1154" y="4958"/>
                    <a:pt x="1154" y="5058"/>
                    <a:pt x="1254" y="5058"/>
                  </a:cubicBezTo>
                  <a:cubicBezTo>
                    <a:pt x="1254" y="5058"/>
                    <a:pt x="1379" y="5058"/>
                    <a:pt x="1379" y="4958"/>
                  </a:cubicBezTo>
                  <a:cubicBezTo>
                    <a:pt x="1480" y="4531"/>
                    <a:pt x="1580" y="4105"/>
                    <a:pt x="1580" y="3704"/>
                  </a:cubicBezTo>
                  <a:lnTo>
                    <a:pt x="1580" y="3604"/>
                  </a:lnTo>
                  <a:lnTo>
                    <a:pt x="1480" y="3479"/>
                  </a:lnTo>
                  <a:cubicBezTo>
                    <a:pt x="1480" y="3479"/>
                    <a:pt x="1580" y="3278"/>
                    <a:pt x="1580" y="2978"/>
                  </a:cubicBezTo>
                  <a:lnTo>
                    <a:pt x="1580" y="1825"/>
                  </a:lnTo>
                  <a:lnTo>
                    <a:pt x="1580" y="1198"/>
                  </a:lnTo>
                  <a:lnTo>
                    <a:pt x="1580" y="672"/>
                  </a:lnTo>
                  <a:cubicBezTo>
                    <a:pt x="1580" y="246"/>
                    <a:pt x="1480" y="45"/>
                    <a:pt x="1480" y="45"/>
                  </a:cubicBezTo>
                  <a:lnTo>
                    <a:pt x="1379" y="45"/>
                  </a:lnTo>
                  <a:cubicBezTo>
                    <a:pt x="1379" y="12"/>
                    <a:pt x="1365" y="1"/>
                    <a:pt x="134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7" name="Google Shape;14077;p87"/>
            <p:cNvSpPr/>
            <p:nvPr/>
          </p:nvSpPr>
          <p:spPr>
            <a:xfrm>
              <a:off x="6607190" y="1157100"/>
              <a:ext cx="573068" cy="475109"/>
            </a:xfrm>
            <a:custGeom>
              <a:avLst/>
              <a:gdLst/>
              <a:ahLst/>
              <a:cxnLst/>
              <a:rect l="l" t="t" r="r" b="b"/>
              <a:pathLst>
                <a:path w="18498" h="15336" extrusionOk="0">
                  <a:moveTo>
                    <a:pt x="6838" y="0"/>
                  </a:moveTo>
                  <a:cubicBezTo>
                    <a:pt x="5916" y="0"/>
                    <a:pt x="4928" y="269"/>
                    <a:pt x="3885" y="900"/>
                  </a:cubicBezTo>
                  <a:cubicBezTo>
                    <a:pt x="627" y="2779"/>
                    <a:pt x="1" y="7692"/>
                    <a:pt x="1580" y="10925"/>
                  </a:cubicBezTo>
                  <a:cubicBezTo>
                    <a:pt x="2752" y="13637"/>
                    <a:pt x="6122" y="15335"/>
                    <a:pt x="10047" y="15335"/>
                  </a:cubicBezTo>
                  <a:cubicBezTo>
                    <a:pt x="10655" y="15335"/>
                    <a:pt x="11277" y="15294"/>
                    <a:pt x="11906" y="15210"/>
                  </a:cubicBezTo>
                  <a:cubicBezTo>
                    <a:pt x="16517" y="14484"/>
                    <a:pt x="18497" y="10824"/>
                    <a:pt x="18397" y="9997"/>
                  </a:cubicBezTo>
                  <a:cubicBezTo>
                    <a:pt x="18397" y="9997"/>
                    <a:pt x="14938" y="9471"/>
                    <a:pt x="13911" y="6539"/>
                  </a:cubicBezTo>
                  <a:cubicBezTo>
                    <a:pt x="12918" y="3898"/>
                    <a:pt x="10353" y="0"/>
                    <a:pt x="683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8" name="Google Shape;14078;p87"/>
            <p:cNvSpPr/>
            <p:nvPr/>
          </p:nvSpPr>
          <p:spPr>
            <a:xfrm>
              <a:off x="6542750" y="1294437"/>
              <a:ext cx="122712" cy="49072"/>
            </a:xfrm>
            <a:custGeom>
              <a:avLst/>
              <a:gdLst/>
              <a:ahLst/>
              <a:cxnLst/>
              <a:rect l="l" t="t" r="r" b="b"/>
              <a:pathLst>
                <a:path w="3961" h="1584" extrusionOk="0">
                  <a:moveTo>
                    <a:pt x="1830" y="0"/>
                  </a:moveTo>
                  <a:cubicBezTo>
                    <a:pt x="890" y="0"/>
                    <a:pt x="1" y="25"/>
                    <a:pt x="1" y="25"/>
                  </a:cubicBezTo>
                  <a:cubicBezTo>
                    <a:pt x="1" y="25"/>
                    <a:pt x="2607" y="1579"/>
                    <a:pt x="3334" y="1579"/>
                  </a:cubicBezTo>
                  <a:cubicBezTo>
                    <a:pt x="3353" y="1582"/>
                    <a:pt x="3372" y="1584"/>
                    <a:pt x="3391" y="1584"/>
                  </a:cubicBezTo>
                  <a:cubicBezTo>
                    <a:pt x="3960" y="1584"/>
                    <a:pt x="3960" y="126"/>
                    <a:pt x="3960" y="126"/>
                  </a:cubicBezTo>
                  <a:cubicBezTo>
                    <a:pt x="3760" y="25"/>
                    <a:pt x="2770" y="0"/>
                    <a:pt x="18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79" name="Google Shape;14079;p87"/>
            <p:cNvSpPr/>
            <p:nvPr/>
          </p:nvSpPr>
          <p:spPr>
            <a:xfrm>
              <a:off x="6691830" y="1268816"/>
              <a:ext cx="31878" cy="32622"/>
            </a:xfrm>
            <a:custGeom>
              <a:avLst/>
              <a:gdLst/>
              <a:ahLst/>
              <a:cxnLst/>
              <a:rect l="l" t="t" r="r" b="b"/>
              <a:pathLst>
                <a:path w="1029" h="1053" extrusionOk="0">
                  <a:moveTo>
                    <a:pt x="527" y="0"/>
                  </a:moveTo>
                  <a:cubicBezTo>
                    <a:pt x="201" y="0"/>
                    <a:pt x="1" y="226"/>
                    <a:pt x="1" y="527"/>
                  </a:cubicBezTo>
                  <a:cubicBezTo>
                    <a:pt x="1" y="852"/>
                    <a:pt x="201" y="1053"/>
                    <a:pt x="527" y="1053"/>
                  </a:cubicBezTo>
                  <a:cubicBezTo>
                    <a:pt x="828" y="1053"/>
                    <a:pt x="1028" y="852"/>
                    <a:pt x="1028" y="527"/>
                  </a:cubicBezTo>
                  <a:cubicBezTo>
                    <a:pt x="1028" y="226"/>
                    <a:pt x="828" y="0"/>
                    <a:pt x="5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0" name="Google Shape;14080;p87"/>
            <p:cNvSpPr/>
            <p:nvPr/>
          </p:nvSpPr>
          <p:spPr>
            <a:xfrm>
              <a:off x="6678632" y="1314605"/>
              <a:ext cx="107191" cy="103318"/>
            </a:xfrm>
            <a:custGeom>
              <a:avLst/>
              <a:gdLst/>
              <a:ahLst/>
              <a:cxnLst/>
              <a:rect l="l" t="t" r="r" b="b"/>
              <a:pathLst>
                <a:path w="3460" h="3335" extrusionOk="0">
                  <a:moveTo>
                    <a:pt x="1680" y="1"/>
                  </a:moveTo>
                  <a:cubicBezTo>
                    <a:pt x="727" y="1"/>
                    <a:pt x="1" y="728"/>
                    <a:pt x="1" y="1655"/>
                  </a:cubicBezTo>
                  <a:cubicBezTo>
                    <a:pt x="1" y="2608"/>
                    <a:pt x="727" y="3334"/>
                    <a:pt x="1680" y="3334"/>
                  </a:cubicBezTo>
                  <a:cubicBezTo>
                    <a:pt x="2607" y="3334"/>
                    <a:pt x="3459" y="2608"/>
                    <a:pt x="3459" y="1655"/>
                  </a:cubicBezTo>
                  <a:cubicBezTo>
                    <a:pt x="3459" y="728"/>
                    <a:pt x="2607" y="1"/>
                    <a:pt x="168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1" name="Google Shape;14081;p87"/>
            <p:cNvSpPr/>
            <p:nvPr/>
          </p:nvSpPr>
          <p:spPr>
            <a:xfrm>
              <a:off x="6818232" y="1319965"/>
              <a:ext cx="309986" cy="185818"/>
            </a:xfrm>
            <a:custGeom>
              <a:avLst/>
              <a:gdLst/>
              <a:ahLst/>
              <a:cxnLst/>
              <a:rect l="l" t="t" r="r" b="b"/>
              <a:pathLst>
                <a:path w="10006" h="5998" extrusionOk="0">
                  <a:moveTo>
                    <a:pt x="3313" y="0"/>
                  </a:moveTo>
                  <a:cubicBezTo>
                    <a:pt x="2027" y="0"/>
                    <a:pt x="976" y="815"/>
                    <a:pt x="708" y="1808"/>
                  </a:cubicBezTo>
                  <a:cubicBezTo>
                    <a:pt x="0" y="4247"/>
                    <a:pt x="1975" y="5997"/>
                    <a:pt x="4391" y="5997"/>
                  </a:cubicBezTo>
                  <a:cubicBezTo>
                    <a:pt x="4458" y="5997"/>
                    <a:pt x="4525" y="5996"/>
                    <a:pt x="4592" y="5993"/>
                  </a:cubicBezTo>
                  <a:cubicBezTo>
                    <a:pt x="7926" y="5768"/>
                    <a:pt x="10006" y="3487"/>
                    <a:pt x="10006" y="3487"/>
                  </a:cubicBezTo>
                  <a:cubicBezTo>
                    <a:pt x="10006" y="3487"/>
                    <a:pt x="8026" y="2961"/>
                    <a:pt x="5720" y="981"/>
                  </a:cubicBezTo>
                  <a:cubicBezTo>
                    <a:pt x="4911" y="284"/>
                    <a:pt x="4071" y="0"/>
                    <a:pt x="33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4082" name="Google Shape;14082;p87"/>
            <p:cNvSpPr/>
            <p:nvPr/>
          </p:nvSpPr>
          <p:spPr>
            <a:xfrm>
              <a:off x="6908480" y="1608889"/>
              <a:ext cx="52046" cy="155334"/>
            </a:xfrm>
            <a:custGeom>
              <a:avLst/>
              <a:gdLst/>
              <a:ahLst/>
              <a:cxnLst/>
              <a:rect l="l" t="t" r="r" b="b"/>
              <a:pathLst>
                <a:path w="1680" h="5014" extrusionOk="0">
                  <a:moveTo>
                    <a:pt x="1153" y="1"/>
                  </a:moveTo>
                  <a:cubicBezTo>
                    <a:pt x="1053" y="1"/>
                    <a:pt x="1053" y="101"/>
                    <a:pt x="1053" y="101"/>
                  </a:cubicBezTo>
                  <a:lnTo>
                    <a:pt x="1053" y="627"/>
                  </a:lnTo>
                  <a:lnTo>
                    <a:pt x="1053" y="1254"/>
                  </a:lnTo>
                  <a:lnTo>
                    <a:pt x="1053" y="1881"/>
                  </a:lnTo>
                  <a:cubicBezTo>
                    <a:pt x="1153" y="2307"/>
                    <a:pt x="1153" y="2708"/>
                    <a:pt x="1253" y="3033"/>
                  </a:cubicBezTo>
                  <a:cubicBezTo>
                    <a:pt x="1253" y="3334"/>
                    <a:pt x="1353" y="3560"/>
                    <a:pt x="1353" y="3560"/>
                  </a:cubicBezTo>
                  <a:cubicBezTo>
                    <a:pt x="1153" y="3660"/>
                    <a:pt x="927" y="3660"/>
                    <a:pt x="727" y="3760"/>
                  </a:cubicBezTo>
                  <a:cubicBezTo>
                    <a:pt x="526" y="3860"/>
                    <a:pt x="301" y="3961"/>
                    <a:pt x="100" y="4061"/>
                  </a:cubicBezTo>
                  <a:lnTo>
                    <a:pt x="0" y="4186"/>
                  </a:lnTo>
                  <a:cubicBezTo>
                    <a:pt x="0" y="4287"/>
                    <a:pt x="100" y="4287"/>
                    <a:pt x="201" y="4287"/>
                  </a:cubicBezTo>
                  <a:cubicBezTo>
                    <a:pt x="301" y="4287"/>
                    <a:pt x="526" y="4186"/>
                    <a:pt x="727" y="4186"/>
                  </a:cubicBezTo>
                  <a:cubicBezTo>
                    <a:pt x="627" y="4186"/>
                    <a:pt x="627" y="4287"/>
                    <a:pt x="526" y="4287"/>
                  </a:cubicBezTo>
                  <a:cubicBezTo>
                    <a:pt x="526" y="4387"/>
                    <a:pt x="426" y="4487"/>
                    <a:pt x="426" y="4487"/>
                  </a:cubicBezTo>
                  <a:cubicBezTo>
                    <a:pt x="301" y="4587"/>
                    <a:pt x="301" y="4688"/>
                    <a:pt x="301" y="4688"/>
                  </a:cubicBezTo>
                  <a:lnTo>
                    <a:pt x="201" y="4813"/>
                  </a:lnTo>
                  <a:cubicBezTo>
                    <a:pt x="301" y="4913"/>
                    <a:pt x="301" y="4913"/>
                    <a:pt x="426" y="4913"/>
                  </a:cubicBezTo>
                  <a:cubicBezTo>
                    <a:pt x="426" y="4913"/>
                    <a:pt x="526" y="4813"/>
                    <a:pt x="627" y="4813"/>
                  </a:cubicBezTo>
                  <a:cubicBezTo>
                    <a:pt x="727" y="4688"/>
                    <a:pt x="727" y="4688"/>
                    <a:pt x="827" y="4587"/>
                  </a:cubicBezTo>
                  <a:cubicBezTo>
                    <a:pt x="927" y="4587"/>
                    <a:pt x="927" y="4487"/>
                    <a:pt x="1053" y="4387"/>
                  </a:cubicBezTo>
                  <a:lnTo>
                    <a:pt x="1153" y="4387"/>
                  </a:lnTo>
                  <a:cubicBezTo>
                    <a:pt x="1053" y="4487"/>
                    <a:pt x="1053" y="4688"/>
                    <a:pt x="1053" y="4913"/>
                  </a:cubicBezTo>
                  <a:lnTo>
                    <a:pt x="1053" y="5013"/>
                  </a:lnTo>
                  <a:lnTo>
                    <a:pt x="1253" y="5013"/>
                  </a:lnTo>
                  <a:cubicBezTo>
                    <a:pt x="1454" y="4587"/>
                    <a:pt x="1554" y="4186"/>
                    <a:pt x="1679" y="3760"/>
                  </a:cubicBezTo>
                  <a:lnTo>
                    <a:pt x="1679" y="3660"/>
                  </a:lnTo>
                  <a:cubicBezTo>
                    <a:pt x="1679" y="3560"/>
                    <a:pt x="1554" y="3560"/>
                    <a:pt x="1554" y="3560"/>
                  </a:cubicBezTo>
                  <a:lnTo>
                    <a:pt x="1554" y="3033"/>
                  </a:lnTo>
                  <a:cubicBezTo>
                    <a:pt x="1554" y="2607"/>
                    <a:pt x="1554" y="2181"/>
                    <a:pt x="1454" y="1780"/>
                  </a:cubicBezTo>
                  <a:lnTo>
                    <a:pt x="1454" y="1154"/>
                  </a:lnTo>
                  <a:cubicBezTo>
                    <a:pt x="1353" y="928"/>
                    <a:pt x="1353" y="828"/>
                    <a:pt x="1353" y="627"/>
                  </a:cubicBezTo>
                  <a:cubicBezTo>
                    <a:pt x="1253" y="302"/>
                    <a:pt x="1253" y="101"/>
                    <a:pt x="1253" y="101"/>
                  </a:cubicBezTo>
                  <a:lnTo>
                    <a:pt x="1153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14083" name="Google Shape;14083;p8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4" name="Google Shape;14084;p8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5" name="Google Shape;14085;p8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6" name="Google Shape;14086;p8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7" name="Google Shape;14087;p8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8" name="Google Shape;14088;p8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089" name="Google Shape;14089;p87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0" name="Google Shape;14090;p87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1" name="Google Shape;14091;p87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2" name="Google Shape;14092;p87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3" name="Google Shape;14093;p87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4" name="Google Shape;14094;p87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5" name="Google Shape;14095;p87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6" name="Google Shape;14096;p87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7" name="Google Shape;14097;p87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8" name="Google Shape;14098;p87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099" name="Google Shape;14099;p87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0" name="Google Shape;14100;p87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1" name="Google Shape;14101;p87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2" name="Google Shape;14102;p87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3" name="Google Shape;14103;p87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4" name="Google Shape;14104;p87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5" name="Google Shape;14105;p87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6" name="Google Shape;14106;p87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7" name="Google Shape;14107;p87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8" name="Google Shape;14108;p87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09" name="Google Shape;14109;p87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0" name="Google Shape;14110;p87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1" name="Google Shape;14111;p87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2" name="Google Shape;14112;p87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13" name="Google Shape;14113;p87">
            <a:hlinkClick r:id="rId3" action="ppaction://hlinksldjump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4" name="Google Shape;14114;p87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5" name="Google Shape;14115;p87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6" name="Google Shape;14116;p87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7" name="Google Shape;14117;p87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8" name="Google Shape;14118;p87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19" name="Google Shape;14119;p87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0" name="Google Shape;14120;p87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1" name="Google Shape;14121;p87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2" name="Google Shape;14122;p87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3" name="Google Shape;14123;p87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4" name="Google Shape;14124;p87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en"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>
              <a:solidFill>
                <a:srgbClr val="83492E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4125" name="Google Shape;14125;p87">
            <a:hlinkClick r:id="rId4" action="ppaction://hlinksldjump"/>
          </p:cNvPr>
          <p:cNvSpPr/>
          <p:nvPr/>
        </p:nvSpPr>
        <p:spPr>
          <a:xfrm>
            <a:off x="1466950" y="333030"/>
            <a:ext cx="428700" cy="3090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6" name="Google Shape;14126;p87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7" name="Google Shape;14127;p87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8" name="Google Shape;14128;p87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29" name="Google Shape;14129;p8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0" name="Google Shape;14130;p8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1" name="Google Shape;14131;p8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2" name="Google Shape;14132;p8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3" name="Google Shape;14133;p8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4" name="Google Shape;14134;p8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5" name="Google Shape;14135;p8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6" name="Google Shape;14136;p8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7" name="Google Shape;14137;p87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4138" name="Google Shape;14138;p87"/>
          <p:cNvSpPr/>
          <p:nvPr/>
        </p:nvSpPr>
        <p:spPr>
          <a:xfrm flipH="1">
            <a:off x="1121437" y="2786780"/>
            <a:ext cx="239887" cy="233249"/>
          </a:xfrm>
          <a:custGeom>
            <a:avLst/>
            <a:gdLst/>
            <a:ahLst/>
            <a:cxnLst/>
            <a:rect l="l" t="t" r="r" b="b"/>
            <a:pathLst>
              <a:path w="10878" h="10577" extrusionOk="0">
                <a:moveTo>
                  <a:pt x="5865" y="2857"/>
                </a:moveTo>
                <a:lnTo>
                  <a:pt x="5865" y="2857"/>
                </a:lnTo>
                <a:cubicBezTo>
                  <a:pt x="6266" y="3483"/>
                  <a:pt x="6692" y="4311"/>
                  <a:pt x="6792" y="5163"/>
                </a:cubicBezTo>
                <a:cubicBezTo>
                  <a:pt x="6892" y="5463"/>
                  <a:pt x="6892" y="5689"/>
                  <a:pt x="6892" y="5789"/>
                </a:cubicBezTo>
                <a:cubicBezTo>
                  <a:pt x="6592" y="5263"/>
                  <a:pt x="6065" y="4210"/>
                  <a:pt x="5965" y="3383"/>
                </a:cubicBezTo>
                <a:cubicBezTo>
                  <a:pt x="5865" y="3283"/>
                  <a:pt x="5865" y="3057"/>
                  <a:pt x="5865" y="2857"/>
                </a:cubicBezTo>
                <a:close/>
                <a:moveTo>
                  <a:pt x="2932" y="4210"/>
                </a:moveTo>
                <a:cubicBezTo>
                  <a:pt x="3033" y="4210"/>
                  <a:pt x="3133" y="4311"/>
                  <a:pt x="3233" y="4311"/>
                </a:cubicBezTo>
                <a:cubicBezTo>
                  <a:pt x="4712" y="5463"/>
                  <a:pt x="5338" y="6416"/>
                  <a:pt x="5439" y="6717"/>
                </a:cubicBezTo>
                <a:cubicBezTo>
                  <a:pt x="5013" y="6516"/>
                  <a:pt x="3759" y="5363"/>
                  <a:pt x="2932" y="4210"/>
                </a:cubicBezTo>
                <a:close/>
                <a:moveTo>
                  <a:pt x="6369" y="650"/>
                </a:moveTo>
                <a:cubicBezTo>
                  <a:pt x="6604" y="650"/>
                  <a:pt x="6965" y="991"/>
                  <a:pt x="7419" y="1704"/>
                </a:cubicBezTo>
                <a:cubicBezTo>
                  <a:pt x="8371" y="3584"/>
                  <a:pt x="8246" y="5062"/>
                  <a:pt x="8045" y="6416"/>
                </a:cubicBezTo>
                <a:cubicBezTo>
                  <a:pt x="8045" y="7143"/>
                  <a:pt x="7945" y="7869"/>
                  <a:pt x="8145" y="8496"/>
                </a:cubicBezTo>
                <a:cubicBezTo>
                  <a:pt x="8371" y="9022"/>
                  <a:pt x="8672" y="9448"/>
                  <a:pt x="8998" y="9749"/>
                </a:cubicBezTo>
                <a:cubicBezTo>
                  <a:pt x="7519" y="9549"/>
                  <a:pt x="5338" y="8822"/>
                  <a:pt x="3133" y="6942"/>
                </a:cubicBezTo>
                <a:cubicBezTo>
                  <a:pt x="1153" y="5263"/>
                  <a:pt x="952" y="4210"/>
                  <a:pt x="1153" y="4010"/>
                </a:cubicBezTo>
                <a:cubicBezTo>
                  <a:pt x="1253" y="3910"/>
                  <a:pt x="1479" y="3809"/>
                  <a:pt x="1780" y="3809"/>
                </a:cubicBezTo>
                <a:lnTo>
                  <a:pt x="1980" y="3809"/>
                </a:lnTo>
                <a:cubicBezTo>
                  <a:pt x="2932" y="5363"/>
                  <a:pt x="4912" y="7443"/>
                  <a:pt x="5639" y="7443"/>
                </a:cubicBezTo>
                <a:cubicBezTo>
                  <a:pt x="5865" y="7343"/>
                  <a:pt x="6065" y="7243"/>
                  <a:pt x="6065" y="7042"/>
                </a:cubicBezTo>
                <a:cubicBezTo>
                  <a:pt x="6266" y="6416"/>
                  <a:pt x="5238" y="5062"/>
                  <a:pt x="3559" y="3910"/>
                </a:cubicBezTo>
                <a:cubicBezTo>
                  <a:pt x="3133" y="3584"/>
                  <a:pt x="2732" y="3383"/>
                  <a:pt x="2406" y="3283"/>
                </a:cubicBezTo>
                <a:cubicBezTo>
                  <a:pt x="2306" y="3057"/>
                  <a:pt x="2206" y="2957"/>
                  <a:pt x="2206" y="2857"/>
                </a:cubicBezTo>
                <a:cubicBezTo>
                  <a:pt x="1980" y="2331"/>
                  <a:pt x="1780" y="1704"/>
                  <a:pt x="1980" y="1303"/>
                </a:cubicBezTo>
                <a:cubicBezTo>
                  <a:pt x="2267" y="1016"/>
                  <a:pt x="2599" y="922"/>
                  <a:pt x="2916" y="922"/>
                </a:cubicBezTo>
                <a:cubicBezTo>
                  <a:pt x="3069" y="922"/>
                  <a:pt x="3219" y="944"/>
                  <a:pt x="3358" y="977"/>
                </a:cubicBezTo>
                <a:cubicBezTo>
                  <a:pt x="3860" y="1077"/>
                  <a:pt x="4612" y="1504"/>
                  <a:pt x="5113" y="2030"/>
                </a:cubicBezTo>
                <a:cubicBezTo>
                  <a:pt x="5113" y="2556"/>
                  <a:pt x="5238" y="2957"/>
                  <a:pt x="5338" y="3584"/>
                </a:cubicBezTo>
                <a:cubicBezTo>
                  <a:pt x="5439" y="4110"/>
                  <a:pt x="5739" y="4837"/>
                  <a:pt x="6065" y="5564"/>
                </a:cubicBezTo>
                <a:cubicBezTo>
                  <a:pt x="6692" y="6817"/>
                  <a:pt x="6993" y="6817"/>
                  <a:pt x="7218" y="6817"/>
                </a:cubicBezTo>
                <a:cubicBezTo>
                  <a:pt x="7619" y="6717"/>
                  <a:pt x="7619" y="6190"/>
                  <a:pt x="7419" y="5062"/>
                </a:cubicBezTo>
                <a:cubicBezTo>
                  <a:pt x="7218" y="3809"/>
                  <a:pt x="6592" y="2656"/>
                  <a:pt x="5739" y="1804"/>
                </a:cubicBezTo>
                <a:cubicBezTo>
                  <a:pt x="5865" y="1077"/>
                  <a:pt x="6065" y="676"/>
                  <a:pt x="6266" y="676"/>
                </a:cubicBezTo>
                <a:cubicBezTo>
                  <a:pt x="6297" y="659"/>
                  <a:pt x="6331" y="650"/>
                  <a:pt x="6369" y="650"/>
                </a:cubicBezTo>
                <a:close/>
                <a:moveTo>
                  <a:pt x="6325" y="1"/>
                </a:moveTo>
                <a:cubicBezTo>
                  <a:pt x="6219" y="1"/>
                  <a:pt x="6131" y="22"/>
                  <a:pt x="6065" y="50"/>
                </a:cubicBezTo>
                <a:cubicBezTo>
                  <a:pt x="5639" y="150"/>
                  <a:pt x="5338" y="676"/>
                  <a:pt x="5238" y="1303"/>
                </a:cubicBezTo>
                <a:cubicBezTo>
                  <a:pt x="4612" y="777"/>
                  <a:pt x="4085" y="451"/>
                  <a:pt x="3459" y="351"/>
                </a:cubicBezTo>
                <a:cubicBezTo>
                  <a:pt x="3240" y="299"/>
                  <a:pt x="3037" y="274"/>
                  <a:pt x="2848" y="274"/>
                </a:cubicBezTo>
                <a:cubicBezTo>
                  <a:pt x="2300" y="274"/>
                  <a:pt x="1877" y="485"/>
                  <a:pt x="1579" y="877"/>
                </a:cubicBezTo>
                <a:cubicBezTo>
                  <a:pt x="1153" y="1403"/>
                  <a:pt x="1153" y="2230"/>
                  <a:pt x="1579" y="3183"/>
                </a:cubicBezTo>
                <a:cubicBezTo>
                  <a:pt x="1253" y="3183"/>
                  <a:pt x="952" y="3283"/>
                  <a:pt x="727" y="3584"/>
                </a:cubicBezTo>
                <a:cubicBezTo>
                  <a:pt x="426" y="4010"/>
                  <a:pt x="0" y="5163"/>
                  <a:pt x="2732" y="7343"/>
                </a:cubicBezTo>
                <a:cubicBezTo>
                  <a:pt x="6366" y="10476"/>
                  <a:pt x="9925" y="10576"/>
                  <a:pt x="10551" y="10576"/>
                </a:cubicBezTo>
                <a:cubicBezTo>
                  <a:pt x="10752" y="10576"/>
                  <a:pt x="10877" y="10476"/>
                  <a:pt x="10877" y="10275"/>
                </a:cubicBezTo>
                <a:cubicBezTo>
                  <a:pt x="10877" y="10175"/>
                  <a:pt x="10752" y="10075"/>
                  <a:pt x="10652" y="9950"/>
                </a:cubicBezTo>
                <a:cubicBezTo>
                  <a:pt x="10652" y="9950"/>
                  <a:pt x="9198" y="9649"/>
                  <a:pt x="8772" y="8296"/>
                </a:cubicBezTo>
                <a:cubicBezTo>
                  <a:pt x="8572" y="7769"/>
                  <a:pt x="8672" y="7143"/>
                  <a:pt x="8672" y="6416"/>
                </a:cubicBezTo>
                <a:cubicBezTo>
                  <a:pt x="8872" y="5062"/>
                  <a:pt x="8998" y="3383"/>
                  <a:pt x="7945" y="1504"/>
                </a:cubicBezTo>
                <a:cubicBezTo>
                  <a:pt x="7300" y="272"/>
                  <a:pt x="6700" y="1"/>
                  <a:pt x="632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3746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9" name="Google Shape;5619;p36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dirty="0" smtClean="0">
                <a:latin typeface="+mn-lt"/>
              </a:rPr>
              <a:t>Nội dung bài học</a:t>
            </a:r>
            <a:endParaRPr dirty="0">
              <a:latin typeface="+mn-lt"/>
            </a:endParaRPr>
          </a:p>
        </p:txBody>
      </p:sp>
      <p:sp>
        <p:nvSpPr>
          <p:cNvPr id="5620" name="Google Shape;5620;p3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1" name="Google Shape;5621;p3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2" name="Google Shape;5622;p3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3" name="Google Shape;5623;p3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24" name="Google Shape;5624;p3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625" name="Google Shape;5625;p36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626" name="Google Shape;5626;p36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7" name="Google Shape;5627;p36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8" name="Google Shape;5628;p36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9" name="Google Shape;5629;p36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0" name="Google Shape;5630;p36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1" name="Google Shape;5631;p36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2" name="Google Shape;5632;p36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3" name="Google Shape;5633;p36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4" name="Google Shape;5634;p36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5" name="Google Shape;5635;p36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6" name="Google Shape;5636;p36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7" name="Google Shape;5637;p36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8" name="Google Shape;5638;p36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9" name="Google Shape;5639;p36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0" name="Google Shape;5640;p3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1" name="Google Shape;5641;p36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2" name="Google Shape;5642;p36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3" name="Google Shape;5643;p36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4" name="Google Shape;5644;p36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5" name="Google Shape;5645;p36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6" name="Google Shape;5646;p36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7" name="Google Shape;5647;p36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8" name="Google Shape;5648;p36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9" name="Google Shape;5649;p36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0" name="Google Shape;5650;p36">
              <a:hlinkClick r:id="rId3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1" name="Google Shape;5651;p36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2" name="Google Shape;5652;p36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3" name="Google Shape;5653;p36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4" name="Google Shape;5654;p36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5" name="Google Shape;5655;p36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6" name="Google Shape;5656;p36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7" name="Google Shape;5657;p36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8" name="Google Shape;5658;p36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59" name="Google Shape;5659;p36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0" name="Google Shape;5660;p36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1" name="Google Shape;5661;p36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662" name="Google Shape;5662;p36">
              <a:hlinkClick r:id="rId4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63" name="Google Shape;5663;p36">
            <a:hlinkClick r:id="rId4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4" name="Google Shape;5664;p36">
            <a:hlinkClick r:id="rId5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5" name="Google Shape;5665;p36">
            <a:hlinkClick r:id="rId6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6" name="Google Shape;5666;p36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7" name="Google Shape;5667;p36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8" name="Google Shape;5668;p36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9" name="Google Shape;5669;p36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0" name="Google Shape;5670;p36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1" name="Google Shape;5671;p36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2" name="Google Shape;5672;p36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3" name="Google Shape;5673;p36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4" name="Google Shape;5674;p36">
            <a:hlinkClick r:id="rId3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5" name="Google Shape;5675;p3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435888223"/>
              </p:ext>
            </p:extLst>
          </p:nvPr>
        </p:nvGraphicFramePr>
        <p:xfrm>
          <a:off x="836577" y="1392382"/>
          <a:ext cx="7300200" cy="32113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DC94730-052E-49BE-9E5C-AAAB1FFB5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561F4F7-C702-46D7-80D3-CF14C7E9BE4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FFD52E4-8661-492C-BBAA-0793F79FDC2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2B95AA-5330-4F92-A0FE-BD02FC034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0" name="Google Shape;5780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1" name="Google Shape;5781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0" name="Google Shape;5790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7" name="Google Shape;5817;p37">
              <a:hlinkClick r:id="rId6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chemeClr val="dk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1" name="Google Shape;5831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2" name="Google Shape;5832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1" name="Google Shape;5841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6700" y="1548056"/>
            <a:ext cx="2162175" cy="2486025"/>
          </a:xfrm>
          <a:prstGeom prst="rect">
            <a:avLst/>
          </a:prstGeom>
        </p:spPr>
      </p:pic>
      <p:grpSp>
        <p:nvGrpSpPr>
          <p:cNvPr id="23" name="Group 22"/>
          <p:cNvGrpSpPr/>
          <p:nvPr/>
        </p:nvGrpSpPr>
        <p:grpSpPr>
          <a:xfrm>
            <a:off x="5890896" y="2274712"/>
            <a:ext cx="707544" cy="1711037"/>
            <a:chOff x="5861212" y="2328015"/>
            <a:chExt cx="707544" cy="1711037"/>
          </a:xfrm>
        </p:grpSpPr>
        <p:grpSp>
          <p:nvGrpSpPr>
            <p:cNvPr id="13" name="Group 12"/>
            <p:cNvGrpSpPr/>
            <p:nvPr/>
          </p:nvGrpSpPr>
          <p:grpSpPr>
            <a:xfrm>
              <a:off x="5954020" y="2328015"/>
              <a:ext cx="614736" cy="1711037"/>
              <a:chOff x="3205679" y="2337128"/>
              <a:chExt cx="614736" cy="1711037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3209375" y="2337128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3205679" y="4048165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Arrow Connector 8"/>
              <p:cNvCxnSpPr/>
              <p:nvPr/>
            </p:nvCxnSpPr>
            <p:spPr>
              <a:xfrm>
                <a:off x="3625500" y="2337128"/>
                <a:ext cx="0" cy="1711037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1" name="TextBox 10"/>
            <p:cNvSpPr txBox="1"/>
            <p:nvPr/>
          </p:nvSpPr>
          <p:spPr>
            <a:xfrm>
              <a:off x="5861212" y="2906534"/>
              <a:ext cx="646331" cy="553998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5 li</a:t>
              </a:r>
              <a:endParaRPr lang="vi-VN" sz="2000" dirty="0"/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16332" y="3975358"/>
            <a:ext cx="2066350" cy="631976"/>
            <a:chOff x="3886648" y="4028661"/>
            <a:chExt cx="2066350" cy="631976"/>
          </a:xfrm>
        </p:grpSpPr>
        <p:grpSp>
          <p:nvGrpSpPr>
            <p:cNvPr id="12" name="Group 11"/>
            <p:cNvGrpSpPr/>
            <p:nvPr/>
          </p:nvGrpSpPr>
          <p:grpSpPr>
            <a:xfrm>
              <a:off x="3886648" y="4045901"/>
              <a:ext cx="2066350" cy="614736"/>
              <a:chOff x="1138307" y="4055014"/>
              <a:chExt cx="2066350" cy="614736"/>
            </a:xfrm>
          </p:grpSpPr>
          <p:cxnSp>
            <p:nvCxnSpPr>
              <p:cNvPr id="175" name="Straight Connector 174"/>
              <p:cNvCxnSpPr/>
              <p:nvPr/>
            </p:nvCxnSpPr>
            <p:spPr>
              <a:xfrm rot="5400000">
                <a:off x="2899137" y="4364230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 rot="5400000">
                <a:off x="832788" y="4360534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7" name="Straight Arrow Connector 176"/>
              <p:cNvCxnSpPr/>
              <p:nvPr/>
            </p:nvCxnSpPr>
            <p:spPr>
              <a:xfrm rot="5400000">
                <a:off x="2171482" y="3452051"/>
                <a:ext cx="0" cy="2066349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79" name="TextBox 178"/>
            <p:cNvSpPr txBox="1"/>
            <p:nvPr/>
          </p:nvSpPr>
          <p:spPr>
            <a:xfrm>
              <a:off x="4382872" y="4028661"/>
              <a:ext cx="1128591" cy="553998"/>
            </a:xfrm>
            <a:prstGeom prst="rect">
              <a:avLst/>
            </a:prstGeom>
            <a:noFill/>
          </p:spPr>
          <p:txBody>
            <a:bodyPr vert="horz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5,5 li</a:t>
              </a:r>
              <a:endParaRPr lang="vi-VN" sz="2000" dirty="0"/>
            </a:p>
          </p:txBody>
        </p:sp>
      </p:grpSp>
      <p:sp>
        <p:nvSpPr>
          <p:cNvPr id="182" name="TextBox 181"/>
          <p:cNvSpPr txBox="1"/>
          <p:nvPr/>
        </p:nvSpPr>
        <p:spPr>
          <a:xfrm>
            <a:off x="2515443" y="1727912"/>
            <a:ext cx="979343" cy="553998"/>
          </a:xfrm>
          <a:prstGeom prst="rect">
            <a:avLst/>
          </a:prstGeom>
          <a:noFill/>
        </p:spPr>
        <p:txBody>
          <a:bodyPr vert="horz" wrap="square" rtlCol="0" anchor="ctr">
            <a:spAutoFit/>
          </a:bodyPr>
          <a:lstStyle/>
          <a:p>
            <a:pPr algn="ctr">
              <a:lnSpc>
                <a:spcPct val="150000"/>
              </a:lnSpc>
            </a:pPr>
            <a:r>
              <a:rPr lang="vi-VN" sz="2000" dirty="0" smtClean="0"/>
              <a:t>3 nét</a:t>
            </a:r>
            <a:endParaRPr lang="vi-VN" sz="2000" dirty="0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3313763" y="2117175"/>
            <a:ext cx="894640" cy="1204652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313763" y="2117175"/>
            <a:ext cx="1973238" cy="466898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3313763" y="2117175"/>
            <a:ext cx="1286297" cy="1100743"/>
          </a:xfrm>
          <a:prstGeom prst="straightConnector1">
            <a:avLst/>
          </a:prstGeom>
          <a:ln w="19050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0" name="Google Shape;5780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1" name="Google Shape;5781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0" name="Google Shape;5790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7" name="Google Shape;5817;p37">
              <a:hlinkClick r:id="rId6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1" name="Google Shape;5831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2" name="Google Shape;5832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1" name="Google Shape;5841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6791" y="2215806"/>
            <a:ext cx="1866900" cy="177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7" name="Picture 10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687" y="2215806"/>
            <a:ext cx="1976627" cy="177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8" name="Picture 10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7193" y="2215806"/>
            <a:ext cx="1960766" cy="1773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76906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09" name="Google Shape;5709;p37"/>
          <p:cNvGrpSpPr/>
          <p:nvPr/>
        </p:nvGrpSpPr>
        <p:grpSpPr>
          <a:xfrm>
            <a:off x="7844223" y="952465"/>
            <a:ext cx="597346" cy="677510"/>
            <a:chOff x="7844223" y="952465"/>
            <a:chExt cx="597346" cy="677510"/>
          </a:xfrm>
        </p:grpSpPr>
        <p:sp>
          <p:nvSpPr>
            <p:cNvPr id="5710" name="Google Shape;5710;p37"/>
            <p:cNvSpPr/>
            <p:nvPr/>
          </p:nvSpPr>
          <p:spPr>
            <a:xfrm rot="8772017" flipH="1">
              <a:off x="7871567" y="1238099"/>
              <a:ext cx="542658" cy="263179"/>
            </a:xfrm>
            <a:custGeom>
              <a:avLst/>
              <a:gdLst/>
              <a:ahLst/>
              <a:cxnLst/>
              <a:rect l="l" t="t" r="r" b="b"/>
              <a:pathLst>
                <a:path w="21706" h="10527" extrusionOk="0">
                  <a:moveTo>
                    <a:pt x="840" y="1"/>
                  </a:moveTo>
                  <a:cubicBezTo>
                    <a:pt x="721" y="1"/>
                    <a:pt x="615" y="26"/>
                    <a:pt x="502" y="76"/>
                  </a:cubicBezTo>
                  <a:lnTo>
                    <a:pt x="201" y="76"/>
                  </a:lnTo>
                  <a:cubicBezTo>
                    <a:pt x="101" y="76"/>
                    <a:pt x="101" y="76"/>
                    <a:pt x="1" y="201"/>
                  </a:cubicBezTo>
                  <a:cubicBezTo>
                    <a:pt x="1" y="301"/>
                    <a:pt x="101" y="402"/>
                    <a:pt x="201" y="502"/>
                  </a:cubicBezTo>
                  <a:lnTo>
                    <a:pt x="502" y="502"/>
                  </a:lnTo>
                  <a:cubicBezTo>
                    <a:pt x="627" y="502"/>
                    <a:pt x="928" y="602"/>
                    <a:pt x="1254" y="602"/>
                  </a:cubicBezTo>
                  <a:cubicBezTo>
                    <a:pt x="1555" y="702"/>
                    <a:pt x="1881" y="828"/>
                    <a:pt x="2382" y="928"/>
                  </a:cubicBezTo>
                  <a:cubicBezTo>
                    <a:pt x="2808" y="1028"/>
                    <a:pt x="3234" y="1128"/>
                    <a:pt x="3860" y="1229"/>
                  </a:cubicBezTo>
                  <a:cubicBezTo>
                    <a:pt x="4061" y="1329"/>
                    <a:pt x="4387" y="1329"/>
                    <a:pt x="4688" y="1454"/>
                  </a:cubicBezTo>
                  <a:cubicBezTo>
                    <a:pt x="4888" y="1554"/>
                    <a:pt x="5214" y="1554"/>
                    <a:pt x="5515" y="1655"/>
                  </a:cubicBezTo>
                  <a:cubicBezTo>
                    <a:pt x="6141" y="1855"/>
                    <a:pt x="6768" y="1955"/>
                    <a:pt x="7520" y="2281"/>
                  </a:cubicBezTo>
                  <a:cubicBezTo>
                    <a:pt x="8146" y="2482"/>
                    <a:pt x="8773" y="2707"/>
                    <a:pt x="9500" y="3008"/>
                  </a:cubicBezTo>
                  <a:cubicBezTo>
                    <a:pt x="10126" y="3209"/>
                    <a:pt x="10853" y="3635"/>
                    <a:pt x="11480" y="3835"/>
                  </a:cubicBezTo>
                  <a:cubicBezTo>
                    <a:pt x="12206" y="4261"/>
                    <a:pt x="12833" y="4587"/>
                    <a:pt x="13460" y="4888"/>
                  </a:cubicBezTo>
                  <a:cubicBezTo>
                    <a:pt x="14186" y="5214"/>
                    <a:pt x="14713" y="5615"/>
                    <a:pt x="15339" y="5940"/>
                  </a:cubicBezTo>
                  <a:cubicBezTo>
                    <a:pt x="15966" y="6341"/>
                    <a:pt x="16492" y="6767"/>
                    <a:pt x="17018" y="7093"/>
                  </a:cubicBezTo>
                  <a:cubicBezTo>
                    <a:pt x="17219" y="7294"/>
                    <a:pt x="17545" y="7494"/>
                    <a:pt x="17745" y="7720"/>
                  </a:cubicBezTo>
                  <a:cubicBezTo>
                    <a:pt x="17946" y="7920"/>
                    <a:pt x="18171" y="8021"/>
                    <a:pt x="18372" y="8221"/>
                  </a:cubicBezTo>
                  <a:cubicBezTo>
                    <a:pt x="18898" y="8547"/>
                    <a:pt x="19299" y="8848"/>
                    <a:pt x="19625" y="9174"/>
                  </a:cubicBezTo>
                  <a:cubicBezTo>
                    <a:pt x="19926" y="9474"/>
                    <a:pt x="20252" y="9700"/>
                    <a:pt x="20552" y="9900"/>
                  </a:cubicBezTo>
                  <a:cubicBezTo>
                    <a:pt x="21079" y="10326"/>
                    <a:pt x="21404" y="10527"/>
                    <a:pt x="21404" y="10527"/>
                  </a:cubicBezTo>
                  <a:lnTo>
                    <a:pt x="21605" y="10527"/>
                  </a:lnTo>
                  <a:cubicBezTo>
                    <a:pt x="21705" y="10427"/>
                    <a:pt x="21705" y="10326"/>
                    <a:pt x="21605" y="10226"/>
                  </a:cubicBezTo>
                  <a:cubicBezTo>
                    <a:pt x="21605" y="10226"/>
                    <a:pt x="21404" y="9900"/>
                    <a:pt x="20878" y="9474"/>
                  </a:cubicBezTo>
                  <a:lnTo>
                    <a:pt x="20051" y="8647"/>
                  </a:lnTo>
                  <a:cubicBezTo>
                    <a:pt x="19625" y="8346"/>
                    <a:pt x="19199" y="8021"/>
                    <a:pt x="18798" y="7720"/>
                  </a:cubicBezTo>
                  <a:cubicBezTo>
                    <a:pt x="18372" y="7394"/>
                    <a:pt x="17846" y="6968"/>
                    <a:pt x="17319" y="6667"/>
                  </a:cubicBezTo>
                  <a:cubicBezTo>
                    <a:pt x="16793" y="6341"/>
                    <a:pt x="16166" y="5940"/>
                    <a:pt x="15540" y="5615"/>
                  </a:cubicBezTo>
                  <a:cubicBezTo>
                    <a:pt x="15038" y="5214"/>
                    <a:pt x="14412" y="4788"/>
                    <a:pt x="13785" y="4462"/>
                  </a:cubicBezTo>
                  <a:cubicBezTo>
                    <a:pt x="13159" y="4061"/>
                    <a:pt x="12407" y="3635"/>
                    <a:pt x="11780" y="3334"/>
                  </a:cubicBezTo>
                  <a:cubicBezTo>
                    <a:pt x="11480" y="3108"/>
                    <a:pt x="11053" y="3008"/>
                    <a:pt x="10753" y="2808"/>
                  </a:cubicBezTo>
                  <a:cubicBezTo>
                    <a:pt x="10427" y="2707"/>
                    <a:pt x="10126" y="2482"/>
                    <a:pt x="9700" y="2381"/>
                  </a:cubicBezTo>
                  <a:cubicBezTo>
                    <a:pt x="9074" y="2081"/>
                    <a:pt x="8347" y="1755"/>
                    <a:pt x="7720" y="1554"/>
                  </a:cubicBezTo>
                  <a:cubicBezTo>
                    <a:pt x="7094" y="1329"/>
                    <a:pt x="6367" y="1128"/>
                    <a:pt x="5740" y="928"/>
                  </a:cubicBezTo>
                  <a:cubicBezTo>
                    <a:pt x="5114" y="702"/>
                    <a:pt x="4587" y="502"/>
                    <a:pt x="3961" y="402"/>
                  </a:cubicBezTo>
                  <a:cubicBezTo>
                    <a:pt x="3434" y="301"/>
                    <a:pt x="2908" y="201"/>
                    <a:pt x="2507" y="201"/>
                  </a:cubicBezTo>
                  <a:cubicBezTo>
                    <a:pt x="1981" y="76"/>
                    <a:pt x="1555" y="76"/>
                    <a:pt x="1254" y="76"/>
                  </a:cubicBezTo>
                  <a:cubicBezTo>
                    <a:pt x="1091" y="26"/>
                    <a:pt x="959" y="1"/>
                    <a:pt x="840" y="1"/>
                  </a:cubicBezTo>
                  <a:close/>
                </a:path>
              </a:pathLst>
            </a:custGeom>
            <a:solidFill>
              <a:srgbClr val="651D1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1" name="Google Shape;5711;p37"/>
            <p:cNvSpPr/>
            <p:nvPr/>
          </p:nvSpPr>
          <p:spPr>
            <a:xfrm rot="8772017" flipH="1">
              <a:off x="8221985" y="981517"/>
              <a:ext cx="147327" cy="141127"/>
            </a:xfrm>
            <a:custGeom>
              <a:avLst/>
              <a:gdLst/>
              <a:ahLst/>
              <a:cxnLst/>
              <a:rect l="l" t="t" r="r" b="b"/>
              <a:pathLst>
                <a:path w="5893" h="5645" extrusionOk="0">
                  <a:moveTo>
                    <a:pt x="627" y="1"/>
                  </a:moveTo>
                  <a:lnTo>
                    <a:pt x="627" y="1"/>
                  </a:lnTo>
                  <a:cubicBezTo>
                    <a:pt x="0" y="828"/>
                    <a:pt x="2506" y="5214"/>
                    <a:pt x="4587" y="5640"/>
                  </a:cubicBezTo>
                  <a:cubicBezTo>
                    <a:pt x="4605" y="5643"/>
                    <a:pt x="4624" y="5644"/>
                    <a:pt x="4644" y="5644"/>
                  </a:cubicBezTo>
                  <a:cubicBezTo>
                    <a:pt x="5255" y="5644"/>
                    <a:pt x="5893" y="4104"/>
                    <a:pt x="4386" y="2281"/>
                  </a:cubicBezTo>
                  <a:cubicBezTo>
                    <a:pt x="2607" y="301"/>
                    <a:pt x="627" y="1"/>
                    <a:pt x="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2" name="Google Shape;5712;p37"/>
            <p:cNvSpPr/>
            <p:nvPr/>
          </p:nvSpPr>
          <p:spPr>
            <a:xfrm rot="8772017" flipH="1">
              <a:off x="8177086" y="1108946"/>
              <a:ext cx="68326" cy="125327"/>
            </a:xfrm>
            <a:custGeom>
              <a:avLst/>
              <a:gdLst/>
              <a:ahLst/>
              <a:cxnLst/>
              <a:rect l="l" t="t" r="r" b="b"/>
              <a:pathLst>
                <a:path w="2733" h="5013" extrusionOk="0">
                  <a:moveTo>
                    <a:pt x="1379" y="0"/>
                  </a:moveTo>
                  <a:lnTo>
                    <a:pt x="1379" y="0"/>
                  </a:lnTo>
                  <a:cubicBezTo>
                    <a:pt x="0" y="1253"/>
                    <a:pt x="126" y="4912"/>
                    <a:pt x="1680" y="5013"/>
                  </a:cubicBezTo>
                  <a:cubicBezTo>
                    <a:pt x="2306" y="5013"/>
                    <a:pt x="2732" y="3760"/>
                    <a:pt x="2507" y="2707"/>
                  </a:cubicBezTo>
                  <a:cubicBezTo>
                    <a:pt x="2206" y="1354"/>
                    <a:pt x="1379" y="0"/>
                    <a:pt x="137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3" name="Google Shape;5713;p37"/>
            <p:cNvSpPr/>
            <p:nvPr/>
          </p:nvSpPr>
          <p:spPr>
            <a:xfrm rot="8772017" flipH="1">
              <a:off x="8130347" y="1227404"/>
              <a:ext cx="72301" cy="130552"/>
            </a:xfrm>
            <a:custGeom>
              <a:avLst/>
              <a:gdLst/>
              <a:ahLst/>
              <a:cxnLst/>
              <a:rect l="l" t="t" r="r" b="b"/>
              <a:pathLst>
                <a:path w="2892" h="5222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1" y="1654"/>
                    <a:pt x="201" y="5213"/>
                    <a:pt x="1755" y="5213"/>
                  </a:cubicBezTo>
                  <a:cubicBezTo>
                    <a:pt x="1796" y="5219"/>
                    <a:pt x="1836" y="5222"/>
                    <a:pt x="1876" y="5222"/>
                  </a:cubicBezTo>
                  <a:cubicBezTo>
                    <a:pt x="2549" y="5222"/>
                    <a:pt x="2891" y="4418"/>
                    <a:pt x="2607" y="3233"/>
                  </a:cubicBezTo>
                  <a:cubicBezTo>
                    <a:pt x="2382" y="1554"/>
                    <a:pt x="1129" y="0"/>
                    <a:pt x="11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4" name="Google Shape;5714;p37"/>
            <p:cNvSpPr/>
            <p:nvPr/>
          </p:nvSpPr>
          <p:spPr>
            <a:xfrm rot="8772017" flipH="1">
              <a:off x="8061409" y="1340078"/>
              <a:ext cx="80476" cy="127927"/>
            </a:xfrm>
            <a:custGeom>
              <a:avLst/>
              <a:gdLst/>
              <a:ahLst/>
              <a:cxnLst/>
              <a:rect l="l" t="t" r="r" b="b"/>
              <a:pathLst>
                <a:path w="3219" h="5117" extrusionOk="0">
                  <a:moveTo>
                    <a:pt x="813" y="1"/>
                  </a:moveTo>
                  <a:lnTo>
                    <a:pt x="813" y="1"/>
                  </a:lnTo>
                  <a:cubicBezTo>
                    <a:pt x="0" y="1749"/>
                    <a:pt x="687" y="5117"/>
                    <a:pt x="2208" y="5117"/>
                  </a:cubicBezTo>
                  <a:cubicBezTo>
                    <a:pt x="2236" y="5117"/>
                    <a:pt x="2263" y="5116"/>
                    <a:pt x="2291" y="5114"/>
                  </a:cubicBezTo>
                  <a:cubicBezTo>
                    <a:pt x="2918" y="5013"/>
                    <a:pt x="3219" y="4086"/>
                    <a:pt x="2793" y="2933"/>
                  </a:cubicBezTo>
                  <a:cubicBezTo>
                    <a:pt x="2291" y="1354"/>
                    <a:pt x="813" y="1"/>
                    <a:pt x="8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5" name="Google Shape;5715;p37"/>
            <p:cNvSpPr/>
            <p:nvPr/>
          </p:nvSpPr>
          <p:spPr>
            <a:xfrm rot="8772017" flipH="1">
              <a:off x="8143916" y="1421003"/>
              <a:ext cx="136002" cy="57376"/>
            </a:xfrm>
            <a:custGeom>
              <a:avLst/>
              <a:gdLst/>
              <a:ahLst/>
              <a:cxnLst/>
              <a:rect l="l" t="t" r="r" b="b"/>
              <a:pathLst>
                <a:path w="5440" h="2295" extrusionOk="0">
                  <a:moveTo>
                    <a:pt x="3753" y="0"/>
                  </a:moveTo>
                  <a:cubicBezTo>
                    <a:pt x="2516" y="0"/>
                    <a:pt x="814" y="708"/>
                    <a:pt x="0" y="1734"/>
                  </a:cubicBezTo>
                  <a:cubicBezTo>
                    <a:pt x="0" y="1734"/>
                    <a:pt x="1375" y="2295"/>
                    <a:pt x="2847" y="2295"/>
                  </a:cubicBezTo>
                  <a:cubicBezTo>
                    <a:pt x="3051" y="2295"/>
                    <a:pt x="3256" y="2284"/>
                    <a:pt x="3459" y="2260"/>
                  </a:cubicBezTo>
                  <a:cubicBezTo>
                    <a:pt x="4712" y="2034"/>
                    <a:pt x="5439" y="1408"/>
                    <a:pt x="5138" y="681"/>
                  </a:cubicBezTo>
                  <a:cubicBezTo>
                    <a:pt x="4954" y="207"/>
                    <a:pt x="4421" y="0"/>
                    <a:pt x="375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6" name="Google Shape;5716;p37"/>
            <p:cNvSpPr/>
            <p:nvPr/>
          </p:nvSpPr>
          <p:spPr>
            <a:xfrm rot="8772017" flipH="1">
              <a:off x="8211417" y="1292165"/>
              <a:ext cx="135352" cy="55101"/>
            </a:xfrm>
            <a:custGeom>
              <a:avLst/>
              <a:gdLst/>
              <a:ahLst/>
              <a:cxnLst/>
              <a:rect l="l" t="t" r="r" b="b"/>
              <a:pathLst>
                <a:path w="5414" h="2204" extrusionOk="0">
                  <a:moveTo>
                    <a:pt x="3443" y="0"/>
                  </a:moveTo>
                  <a:cubicBezTo>
                    <a:pt x="2254" y="0"/>
                    <a:pt x="781" y="530"/>
                    <a:pt x="0" y="1369"/>
                  </a:cubicBezTo>
                  <a:cubicBezTo>
                    <a:pt x="0" y="1369"/>
                    <a:pt x="1579" y="2204"/>
                    <a:pt x="3090" y="2204"/>
                  </a:cubicBezTo>
                  <a:cubicBezTo>
                    <a:pt x="3171" y="2204"/>
                    <a:pt x="3253" y="2201"/>
                    <a:pt x="3334" y="2196"/>
                  </a:cubicBezTo>
                  <a:cubicBezTo>
                    <a:pt x="4687" y="2196"/>
                    <a:pt x="5414" y="1569"/>
                    <a:pt x="5213" y="943"/>
                  </a:cubicBezTo>
                  <a:cubicBezTo>
                    <a:pt x="5033" y="285"/>
                    <a:pt x="4314" y="0"/>
                    <a:pt x="344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17" name="Google Shape;5717;p37"/>
            <p:cNvSpPr/>
            <p:nvPr/>
          </p:nvSpPr>
          <p:spPr>
            <a:xfrm rot="8772017" flipH="1">
              <a:off x="8255142" y="1159674"/>
              <a:ext cx="132852" cy="57251"/>
            </a:xfrm>
            <a:custGeom>
              <a:avLst/>
              <a:gdLst/>
              <a:ahLst/>
              <a:cxnLst/>
              <a:rect l="l" t="t" r="r" b="b"/>
              <a:pathLst>
                <a:path w="5314" h="2290" extrusionOk="0">
                  <a:moveTo>
                    <a:pt x="2731" y="0"/>
                  </a:moveTo>
                  <a:cubicBezTo>
                    <a:pt x="1675" y="0"/>
                    <a:pt x="569" y="296"/>
                    <a:pt x="0" y="921"/>
                  </a:cubicBezTo>
                  <a:cubicBezTo>
                    <a:pt x="0" y="921"/>
                    <a:pt x="1755" y="1949"/>
                    <a:pt x="3008" y="2275"/>
                  </a:cubicBezTo>
                  <a:cubicBezTo>
                    <a:pt x="3110" y="2284"/>
                    <a:pt x="3215" y="2289"/>
                    <a:pt x="3319" y="2289"/>
                  </a:cubicBezTo>
                  <a:cubicBezTo>
                    <a:pt x="4292" y="2289"/>
                    <a:pt x="5314" y="1878"/>
                    <a:pt x="5314" y="1222"/>
                  </a:cubicBezTo>
                  <a:cubicBezTo>
                    <a:pt x="5204" y="428"/>
                    <a:pt x="4003" y="0"/>
                    <a:pt x="27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772" name="Google Shape;5772;p37"/>
          <p:cNvSpPr/>
          <p:nvPr/>
        </p:nvSpPr>
        <p:spPr>
          <a:xfrm>
            <a:off x="1958351" y="3702915"/>
            <a:ext cx="16032" cy="17912"/>
          </a:xfrm>
          <a:custGeom>
            <a:avLst/>
            <a:gdLst/>
            <a:ahLst/>
            <a:cxnLst/>
            <a:rect l="l" t="t" r="r" b="b"/>
            <a:pathLst>
              <a:path w="853" h="953" extrusionOk="0">
                <a:moveTo>
                  <a:pt x="527" y="0"/>
                </a:moveTo>
                <a:cubicBezTo>
                  <a:pt x="326" y="0"/>
                  <a:pt x="126" y="100"/>
                  <a:pt x="1" y="426"/>
                </a:cubicBezTo>
                <a:cubicBezTo>
                  <a:pt x="1" y="627"/>
                  <a:pt x="126" y="827"/>
                  <a:pt x="226" y="952"/>
                </a:cubicBezTo>
                <a:cubicBezTo>
                  <a:pt x="427" y="952"/>
                  <a:pt x="627" y="827"/>
                  <a:pt x="752" y="627"/>
                </a:cubicBezTo>
                <a:cubicBezTo>
                  <a:pt x="853" y="326"/>
                  <a:pt x="752" y="100"/>
                  <a:pt x="527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3" name="Google Shape;5773;p37"/>
          <p:cNvSpPr/>
          <p:nvPr/>
        </p:nvSpPr>
        <p:spPr>
          <a:xfrm>
            <a:off x="1944686" y="3686656"/>
            <a:ext cx="17930" cy="16276"/>
          </a:xfrm>
          <a:custGeom>
            <a:avLst/>
            <a:gdLst/>
            <a:ahLst/>
            <a:cxnLst/>
            <a:rect l="l" t="t" r="r" b="b"/>
            <a:pathLst>
              <a:path w="954" h="866" extrusionOk="0">
                <a:moveTo>
                  <a:pt x="478" y="0"/>
                </a:moveTo>
                <a:cubicBezTo>
                  <a:pt x="331" y="0"/>
                  <a:pt x="195" y="113"/>
                  <a:pt x="101" y="339"/>
                </a:cubicBezTo>
                <a:cubicBezTo>
                  <a:pt x="1" y="564"/>
                  <a:pt x="101" y="765"/>
                  <a:pt x="327" y="865"/>
                </a:cubicBezTo>
                <a:cubicBezTo>
                  <a:pt x="527" y="865"/>
                  <a:pt x="728" y="765"/>
                  <a:pt x="853" y="564"/>
                </a:cubicBezTo>
                <a:cubicBezTo>
                  <a:pt x="953" y="339"/>
                  <a:pt x="853" y="38"/>
                  <a:pt x="627" y="38"/>
                </a:cubicBezTo>
                <a:cubicBezTo>
                  <a:pt x="577" y="13"/>
                  <a:pt x="527" y="0"/>
                  <a:pt x="478" y="0"/>
                </a:cubicBezTo>
                <a:close/>
              </a:path>
            </a:pathLst>
          </a:custGeom>
          <a:solidFill>
            <a:srgbClr val="F9D0A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74" name="Google Shape;5774;p37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5" name="Google Shape;5775;p37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6" name="Google Shape;5776;p37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7" name="Google Shape;5777;p37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8" name="Google Shape;5778;p37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779" name="Google Shape;5779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0" name="Google Shape;5780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1" name="Google Shape;5781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2" name="Google Shape;5782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3" name="Google Shape;5783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4" name="Google Shape;5784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5" name="Google Shape;5785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6" name="Google Shape;5786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7" name="Google Shape;5787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8" name="Google Shape;5788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89" name="Google Shape;5789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0" name="Google Shape;5790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791" name="Google Shape;5791;p37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5792" name="Google Shape;5792;p37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5793" name="Google Shape;5793;p37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4" name="Google Shape;5794;p37"/>
            <p:cNvSpPr/>
            <p:nvPr/>
          </p:nvSpPr>
          <p:spPr>
            <a:xfrm>
              <a:off x="7028883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5" name="Google Shape;5795;p37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6" name="Google Shape;5796;p37"/>
            <p:cNvSpPr/>
            <p:nvPr/>
          </p:nvSpPr>
          <p:spPr>
            <a:xfrm>
              <a:off x="4538866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4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2" y="7864"/>
                    <a:pt x="1922" y="7864"/>
                    <a:pt x="1982" y="7923"/>
                  </a:cubicBezTo>
                  <a:cubicBezTo>
                    <a:pt x="2679" y="8345"/>
                    <a:pt x="5505" y="8635"/>
                    <a:pt x="8409" y="8635"/>
                  </a:cubicBezTo>
                  <a:cubicBezTo>
                    <a:pt x="11458" y="8635"/>
                    <a:pt x="14594" y="8315"/>
                    <a:pt x="15449" y="7491"/>
                  </a:cubicBezTo>
                  <a:cubicBezTo>
                    <a:pt x="17192" y="5808"/>
                    <a:pt x="16566" y="1711"/>
                    <a:pt x="13095" y="475"/>
                  </a:cubicBezTo>
                  <a:cubicBezTo>
                    <a:pt x="12370" y="182"/>
                    <a:pt x="11140" y="0"/>
                    <a:pt x="97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7" name="Google Shape;5797;p37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8" name="Google Shape;5798;p37"/>
            <p:cNvSpPr/>
            <p:nvPr/>
          </p:nvSpPr>
          <p:spPr>
            <a:xfrm>
              <a:off x="5162517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3" y="0"/>
                  </a:moveTo>
                  <a:cubicBezTo>
                    <a:pt x="9362" y="0"/>
                    <a:pt x="8967" y="14"/>
                    <a:pt x="8567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40" y="415"/>
                    <a:pt x="2846" y="1160"/>
                    <a:pt x="1788" y="2516"/>
                  </a:cubicBezTo>
                  <a:cubicBezTo>
                    <a:pt x="1" y="4944"/>
                    <a:pt x="1118" y="7059"/>
                    <a:pt x="1788" y="7730"/>
                  </a:cubicBezTo>
                  <a:cubicBezTo>
                    <a:pt x="1863" y="7864"/>
                    <a:pt x="1922" y="7864"/>
                    <a:pt x="1982" y="7923"/>
                  </a:cubicBezTo>
                  <a:cubicBezTo>
                    <a:pt x="2680" y="8345"/>
                    <a:pt x="5505" y="8635"/>
                    <a:pt x="8410" y="8635"/>
                  </a:cubicBezTo>
                  <a:cubicBezTo>
                    <a:pt x="11459" y="8635"/>
                    <a:pt x="14595" y="8315"/>
                    <a:pt x="15449" y="7491"/>
                  </a:cubicBezTo>
                  <a:cubicBezTo>
                    <a:pt x="17192" y="5808"/>
                    <a:pt x="16567" y="1711"/>
                    <a:pt x="13096" y="475"/>
                  </a:cubicBezTo>
                  <a:cubicBezTo>
                    <a:pt x="12359" y="182"/>
                    <a:pt x="11136" y="0"/>
                    <a:pt x="974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799" name="Google Shape;5799;p37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0" name="Google Shape;5800;p37"/>
            <p:cNvSpPr/>
            <p:nvPr/>
          </p:nvSpPr>
          <p:spPr>
            <a:xfrm>
              <a:off x="5785731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2" y="102"/>
                    <a:pt x="7449" y="162"/>
                  </a:cubicBezTo>
                  <a:cubicBezTo>
                    <a:pt x="5155" y="415"/>
                    <a:pt x="2861" y="1160"/>
                    <a:pt x="1803" y="2516"/>
                  </a:cubicBezTo>
                  <a:cubicBezTo>
                    <a:pt x="0" y="4944"/>
                    <a:pt x="1118" y="7059"/>
                    <a:pt x="1803" y="7730"/>
                  </a:cubicBezTo>
                  <a:cubicBezTo>
                    <a:pt x="1863" y="7864"/>
                    <a:pt x="1922" y="7864"/>
                    <a:pt x="1997" y="7923"/>
                  </a:cubicBezTo>
                  <a:cubicBezTo>
                    <a:pt x="2687" y="8345"/>
                    <a:pt x="5509" y="8635"/>
                    <a:pt x="8413" y="8635"/>
                  </a:cubicBezTo>
                  <a:cubicBezTo>
                    <a:pt x="11462" y="8635"/>
                    <a:pt x="14602" y="8315"/>
                    <a:pt x="15464" y="7491"/>
                  </a:cubicBezTo>
                  <a:cubicBezTo>
                    <a:pt x="17192" y="5808"/>
                    <a:pt x="16581" y="1711"/>
                    <a:pt x="13170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1" name="Google Shape;5801;p37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2" name="Google Shape;5802;p37"/>
            <p:cNvSpPr/>
            <p:nvPr/>
          </p:nvSpPr>
          <p:spPr>
            <a:xfrm>
              <a:off x="6413124" y="358045"/>
              <a:ext cx="536304" cy="301181"/>
            </a:xfrm>
            <a:custGeom>
              <a:avLst/>
              <a:gdLst/>
              <a:ahLst/>
              <a:cxnLst/>
              <a:rect l="l" t="t" r="r" b="b"/>
              <a:pathLst>
                <a:path w="17192" h="8636" extrusionOk="0">
                  <a:moveTo>
                    <a:pt x="9745" y="0"/>
                  </a:moveTo>
                  <a:cubicBezTo>
                    <a:pt x="9362" y="0"/>
                    <a:pt x="8967" y="14"/>
                    <a:pt x="8566" y="43"/>
                  </a:cubicBezTo>
                  <a:cubicBezTo>
                    <a:pt x="8194" y="43"/>
                    <a:pt x="7821" y="102"/>
                    <a:pt x="7449" y="162"/>
                  </a:cubicBezTo>
                  <a:cubicBezTo>
                    <a:pt x="5155" y="415"/>
                    <a:pt x="2860" y="1160"/>
                    <a:pt x="1803" y="2516"/>
                  </a:cubicBezTo>
                  <a:cubicBezTo>
                    <a:pt x="0" y="4944"/>
                    <a:pt x="1117" y="7059"/>
                    <a:pt x="1803" y="7730"/>
                  </a:cubicBezTo>
                  <a:cubicBezTo>
                    <a:pt x="1862" y="7864"/>
                    <a:pt x="1996" y="7864"/>
                    <a:pt x="2056" y="7923"/>
                  </a:cubicBezTo>
                  <a:cubicBezTo>
                    <a:pt x="2717" y="8345"/>
                    <a:pt x="5524" y="8635"/>
                    <a:pt x="8421" y="8635"/>
                  </a:cubicBezTo>
                  <a:cubicBezTo>
                    <a:pt x="11461" y="8635"/>
                    <a:pt x="14602" y="8315"/>
                    <a:pt x="15464" y="7491"/>
                  </a:cubicBezTo>
                  <a:cubicBezTo>
                    <a:pt x="17192" y="5808"/>
                    <a:pt x="16641" y="1711"/>
                    <a:pt x="13169" y="475"/>
                  </a:cubicBezTo>
                  <a:cubicBezTo>
                    <a:pt x="12386" y="182"/>
                    <a:pt x="11144" y="0"/>
                    <a:pt x="974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3" name="Google Shape;5803;p37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4" name="Google Shape;5804;p37"/>
            <p:cNvSpPr/>
            <p:nvPr/>
          </p:nvSpPr>
          <p:spPr>
            <a:xfrm>
              <a:off x="7656245" y="358045"/>
              <a:ext cx="536336" cy="301181"/>
            </a:xfrm>
            <a:custGeom>
              <a:avLst/>
              <a:gdLst/>
              <a:ahLst/>
              <a:cxnLst/>
              <a:rect l="l" t="t" r="r" b="b"/>
              <a:pathLst>
                <a:path w="17193" h="8636" extrusionOk="0">
                  <a:moveTo>
                    <a:pt x="9746" y="0"/>
                  </a:moveTo>
                  <a:cubicBezTo>
                    <a:pt x="9363" y="0"/>
                    <a:pt x="8968" y="14"/>
                    <a:pt x="8567" y="43"/>
                  </a:cubicBezTo>
                  <a:cubicBezTo>
                    <a:pt x="8195" y="43"/>
                    <a:pt x="7822" y="102"/>
                    <a:pt x="7450" y="162"/>
                  </a:cubicBezTo>
                  <a:cubicBezTo>
                    <a:pt x="5156" y="415"/>
                    <a:pt x="2861" y="1160"/>
                    <a:pt x="1804" y="2516"/>
                  </a:cubicBezTo>
                  <a:cubicBezTo>
                    <a:pt x="1" y="4944"/>
                    <a:pt x="1118" y="7059"/>
                    <a:pt x="1804" y="7730"/>
                  </a:cubicBezTo>
                  <a:cubicBezTo>
                    <a:pt x="1863" y="7864"/>
                    <a:pt x="1997" y="7864"/>
                    <a:pt x="2057" y="7923"/>
                  </a:cubicBezTo>
                  <a:cubicBezTo>
                    <a:pt x="2718" y="8345"/>
                    <a:pt x="5525" y="8635"/>
                    <a:pt x="8422" y="8635"/>
                  </a:cubicBezTo>
                  <a:cubicBezTo>
                    <a:pt x="11462" y="8635"/>
                    <a:pt x="14603" y="8315"/>
                    <a:pt x="15465" y="7491"/>
                  </a:cubicBezTo>
                  <a:cubicBezTo>
                    <a:pt x="17193" y="5808"/>
                    <a:pt x="16642" y="1711"/>
                    <a:pt x="13170" y="475"/>
                  </a:cubicBezTo>
                  <a:cubicBezTo>
                    <a:pt x="12387" y="182"/>
                    <a:pt x="11145" y="0"/>
                    <a:pt x="974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5" name="Google Shape;5805;p37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6" name="Google Shape;5806;p37"/>
            <p:cNvSpPr/>
            <p:nvPr/>
          </p:nvSpPr>
          <p:spPr>
            <a:xfrm>
              <a:off x="3284079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7" name="Google Shape;5807;p37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8" name="Google Shape;5808;p37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09" name="Google Shape;5809;p37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0" name="Google Shape;5810;p37"/>
            <p:cNvSpPr/>
            <p:nvPr/>
          </p:nvSpPr>
          <p:spPr>
            <a:xfrm>
              <a:off x="1417276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6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18" y="7052"/>
                    <a:pt x="1803" y="7738"/>
                  </a:cubicBezTo>
                  <a:cubicBezTo>
                    <a:pt x="1863" y="7797"/>
                    <a:pt x="1997" y="7857"/>
                    <a:pt x="2056" y="7931"/>
                  </a:cubicBezTo>
                  <a:cubicBezTo>
                    <a:pt x="2707" y="8317"/>
                    <a:pt x="5432" y="8590"/>
                    <a:pt x="8278" y="8590"/>
                  </a:cubicBezTo>
                  <a:cubicBezTo>
                    <a:pt x="11362" y="8590"/>
                    <a:pt x="14588" y="8269"/>
                    <a:pt x="15464" y="7425"/>
                  </a:cubicBezTo>
                  <a:cubicBezTo>
                    <a:pt x="17192" y="5756"/>
                    <a:pt x="16641" y="1719"/>
                    <a:pt x="13170" y="482"/>
                  </a:cubicBezTo>
                  <a:cubicBezTo>
                    <a:pt x="12370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1" name="Google Shape;5811;p37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2" name="Google Shape;5812;p37"/>
            <p:cNvSpPr/>
            <p:nvPr/>
          </p:nvSpPr>
          <p:spPr>
            <a:xfrm>
              <a:off x="2040927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50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2" y="7931"/>
                  </a:cubicBezTo>
                  <a:cubicBezTo>
                    <a:pt x="2699" y="8317"/>
                    <a:pt x="5429" y="8590"/>
                    <a:pt x="8283" y="8590"/>
                  </a:cubicBezTo>
                  <a:cubicBezTo>
                    <a:pt x="11377" y="8590"/>
                    <a:pt x="14617" y="8269"/>
                    <a:pt x="15524" y="7425"/>
                  </a:cubicBezTo>
                  <a:cubicBezTo>
                    <a:pt x="17193" y="5756"/>
                    <a:pt x="16641" y="1719"/>
                    <a:pt x="13155" y="482"/>
                  </a:cubicBezTo>
                  <a:cubicBezTo>
                    <a:pt x="12368" y="184"/>
                    <a:pt x="11093" y="1"/>
                    <a:pt x="965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3" name="Google Shape;5813;p37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4" name="Google Shape;5814;p37"/>
            <p:cNvSpPr/>
            <p:nvPr/>
          </p:nvSpPr>
          <p:spPr>
            <a:xfrm>
              <a:off x="2668321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1" y="4952"/>
                    <a:pt x="1118" y="7052"/>
                    <a:pt x="1803" y="7738"/>
                  </a:cubicBezTo>
                  <a:cubicBezTo>
                    <a:pt x="1863" y="7797"/>
                    <a:pt x="1982" y="7857"/>
                    <a:pt x="2041" y="7931"/>
                  </a:cubicBezTo>
                  <a:cubicBezTo>
                    <a:pt x="2728" y="8317"/>
                    <a:pt x="5458" y="8590"/>
                    <a:pt x="8306" y="8590"/>
                  </a:cubicBezTo>
                  <a:cubicBezTo>
                    <a:pt x="11393" y="8590"/>
                    <a:pt x="14617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5" name="Google Shape;5815;p37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6" name="Google Shape;5816;p37"/>
            <p:cNvSpPr/>
            <p:nvPr/>
          </p:nvSpPr>
          <p:spPr>
            <a:xfrm>
              <a:off x="391147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9" y="1"/>
                  </a:moveTo>
                  <a:cubicBezTo>
                    <a:pt x="9303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55" y="408"/>
                    <a:pt x="2861" y="1093"/>
                    <a:pt x="1803" y="2523"/>
                  </a:cubicBezTo>
                  <a:cubicBezTo>
                    <a:pt x="0" y="4952"/>
                    <a:pt x="1177" y="7052"/>
                    <a:pt x="1803" y="7738"/>
                  </a:cubicBezTo>
                  <a:cubicBezTo>
                    <a:pt x="1922" y="7797"/>
                    <a:pt x="1982" y="7857"/>
                    <a:pt x="2041" y="7931"/>
                  </a:cubicBezTo>
                  <a:cubicBezTo>
                    <a:pt x="2728" y="8317"/>
                    <a:pt x="5472" y="8590"/>
                    <a:pt x="8327" y="8590"/>
                  </a:cubicBezTo>
                  <a:cubicBezTo>
                    <a:pt x="11422" y="8590"/>
                    <a:pt x="14648" y="8269"/>
                    <a:pt x="15524" y="7425"/>
                  </a:cubicBezTo>
                  <a:cubicBezTo>
                    <a:pt x="17192" y="5756"/>
                    <a:pt x="16641" y="1719"/>
                    <a:pt x="13155" y="482"/>
                  </a:cubicBezTo>
                  <a:cubicBezTo>
                    <a:pt x="12367" y="184"/>
                    <a:pt x="11092" y="1"/>
                    <a:pt x="965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5817" name="Google Shape;5817;p37">
              <a:hlinkClick r:id="rId6" action="ppaction://hlinksldjump"/>
            </p:cNvPr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8" name="Google Shape;5818;p37"/>
            <p:cNvSpPr txBox="1"/>
            <p:nvPr/>
          </p:nvSpPr>
          <p:spPr>
            <a:xfrm>
              <a:off x="1412281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Oct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19" name="Google Shape;5819;p37"/>
            <p:cNvSpPr txBox="1"/>
            <p:nvPr/>
          </p:nvSpPr>
          <p:spPr>
            <a:xfrm>
              <a:off x="198800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Nov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0" name="Google Shape;5820;p37"/>
            <p:cNvSpPr txBox="1"/>
            <p:nvPr/>
          </p:nvSpPr>
          <p:spPr>
            <a:xfrm>
              <a:off x="26576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Dec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1" name="Google Shape;5821;p37"/>
            <p:cNvSpPr txBox="1"/>
            <p:nvPr/>
          </p:nvSpPr>
          <p:spPr>
            <a:xfrm>
              <a:off x="32334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Jan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2" name="Google Shape;5822;p37"/>
            <p:cNvSpPr txBox="1"/>
            <p:nvPr/>
          </p:nvSpPr>
          <p:spPr>
            <a:xfrm>
              <a:off x="3869194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Feb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3" name="Google Shape;5823;p37"/>
            <p:cNvSpPr txBox="1"/>
            <p:nvPr/>
          </p:nvSpPr>
          <p:spPr>
            <a:xfrm>
              <a:off x="449070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Mar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4" name="Google Shape;5824;p37"/>
            <p:cNvSpPr txBox="1"/>
            <p:nvPr/>
          </p:nvSpPr>
          <p:spPr>
            <a:xfrm>
              <a:off x="5119350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Apr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5" name="Google Shape;5825;p37"/>
            <p:cNvSpPr txBox="1"/>
            <p:nvPr/>
          </p:nvSpPr>
          <p:spPr>
            <a:xfrm>
              <a:off x="5740856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May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6" name="Google Shape;5826;p37"/>
            <p:cNvSpPr txBox="1"/>
            <p:nvPr/>
          </p:nvSpPr>
          <p:spPr>
            <a:xfrm>
              <a:off x="636712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Jun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7" name="Google Shape;5827;p37"/>
            <p:cNvSpPr txBox="1"/>
            <p:nvPr/>
          </p:nvSpPr>
          <p:spPr>
            <a:xfrm>
              <a:off x="6981488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Jul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8" name="Google Shape;5828;p37"/>
            <p:cNvSpPr txBox="1"/>
            <p:nvPr/>
          </p:nvSpPr>
          <p:spPr>
            <a:xfrm>
              <a:off x="7605375" y="414509"/>
              <a:ext cx="6333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rPr>
                <a:t>Aug</a:t>
              </a:r>
              <a:endParaRPr sz="1300">
                <a:solidFill>
                  <a:srgbClr val="83492E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sp>
          <p:nvSpPr>
            <p:cNvPr id="5829" name="Google Shape;5829;p37">
              <a:hlinkClick r:id="rId3" action="ppaction://hlinksldjump"/>
            </p:cNvPr>
            <p:cNvSpPr/>
            <p:nvPr/>
          </p:nvSpPr>
          <p:spPr>
            <a:xfrm>
              <a:off x="1466950" y="333030"/>
              <a:ext cx="428700" cy="3090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</p:grpSp>
      <p:sp>
        <p:nvSpPr>
          <p:cNvPr id="5830" name="Google Shape;5830;p37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1" name="Google Shape;5831;p37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2" name="Google Shape;5832;p37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3" name="Google Shape;5833;p37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4" name="Google Shape;5834;p37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5" name="Google Shape;5835;p37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6" name="Google Shape;5836;p37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7" name="Google Shape;5837;p37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8" name="Google Shape;5838;p37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39" name="Google Shape;5839;p37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0" name="Google Shape;5840;p37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5841" name="Google Shape;5841;p37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4" name="TextBox 3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pic>
        <p:nvPicPr>
          <p:cNvPr id="85" name="Picture 8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3006" y="1735001"/>
            <a:ext cx="2392397" cy="2392397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6070861" y="2146291"/>
            <a:ext cx="707544" cy="1916921"/>
            <a:chOff x="5613657" y="2146291"/>
            <a:chExt cx="707544" cy="1916921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5710161" y="2156682"/>
              <a:ext cx="61104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5706465" y="4052821"/>
              <a:ext cx="611040" cy="0"/>
            </a:xfrm>
            <a:prstGeom prst="line">
              <a:avLst/>
            </a:prstGeom>
            <a:ln w="19050">
              <a:solidFill>
                <a:schemeClr val="accent4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Arrow Connector 90"/>
            <p:cNvCxnSpPr/>
            <p:nvPr/>
          </p:nvCxnSpPr>
          <p:spPr>
            <a:xfrm>
              <a:off x="6126286" y="2146291"/>
              <a:ext cx="0" cy="1916921"/>
            </a:xfrm>
            <a:prstGeom prst="straightConnector1">
              <a:avLst/>
            </a:prstGeom>
            <a:ln w="19050">
              <a:solidFill>
                <a:schemeClr val="accent4">
                  <a:lumMod val="75000"/>
                </a:schemeClr>
              </a:solidFill>
              <a:headEnd type="arrow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8" name="TextBox 87"/>
            <p:cNvSpPr txBox="1"/>
            <p:nvPr/>
          </p:nvSpPr>
          <p:spPr>
            <a:xfrm>
              <a:off x="5613657" y="2305353"/>
              <a:ext cx="646331" cy="1606627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2,5 li</a:t>
              </a:r>
              <a:endParaRPr lang="vi-VN" sz="2000" dirty="0"/>
            </a:p>
          </p:txBody>
        </p:sp>
      </p:grpSp>
      <p:grpSp>
        <p:nvGrpSpPr>
          <p:cNvPr id="92" name="Group 91"/>
          <p:cNvGrpSpPr/>
          <p:nvPr/>
        </p:nvGrpSpPr>
        <p:grpSpPr>
          <a:xfrm rot="5400000">
            <a:off x="4681687" y="3160532"/>
            <a:ext cx="707544" cy="2256419"/>
            <a:chOff x="5861212" y="2328015"/>
            <a:chExt cx="707544" cy="1711037"/>
          </a:xfrm>
        </p:grpSpPr>
        <p:grpSp>
          <p:nvGrpSpPr>
            <p:cNvPr id="93" name="Group 92"/>
            <p:cNvGrpSpPr/>
            <p:nvPr/>
          </p:nvGrpSpPr>
          <p:grpSpPr>
            <a:xfrm>
              <a:off x="5954020" y="2328015"/>
              <a:ext cx="614736" cy="1711037"/>
              <a:chOff x="3205679" y="2337128"/>
              <a:chExt cx="614736" cy="1711037"/>
            </a:xfrm>
          </p:grpSpPr>
          <p:cxnSp>
            <p:nvCxnSpPr>
              <p:cNvPr id="95" name="Straight Connector 94"/>
              <p:cNvCxnSpPr/>
              <p:nvPr/>
            </p:nvCxnSpPr>
            <p:spPr>
              <a:xfrm>
                <a:off x="3209375" y="2337128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Straight Connector 95"/>
              <p:cNvCxnSpPr/>
              <p:nvPr/>
            </p:nvCxnSpPr>
            <p:spPr>
              <a:xfrm>
                <a:off x="3205679" y="4048165"/>
                <a:ext cx="611040" cy="0"/>
              </a:xfrm>
              <a:prstGeom prst="line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Straight Arrow Connector 96"/>
              <p:cNvCxnSpPr/>
              <p:nvPr/>
            </p:nvCxnSpPr>
            <p:spPr>
              <a:xfrm>
                <a:off x="3625500" y="2337128"/>
                <a:ext cx="0" cy="1711037"/>
              </a:xfrm>
              <a:prstGeom prst="straightConnector1">
                <a:avLst/>
              </a:prstGeom>
              <a:ln w="19050">
                <a:solidFill>
                  <a:schemeClr val="accent4">
                    <a:lumMod val="75000"/>
                  </a:schemeClr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94" name="TextBox 93"/>
            <p:cNvSpPr txBox="1"/>
            <p:nvPr/>
          </p:nvSpPr>
          <p:spPr>
            <a:xfrm>
              <a:off x="5861212" y="2770559"/>
              <a:ext cx="646331" cy="832528"/>
            </a:xfrm>
            <a:prstGeom prst="rect">
              <a:avLst/>
            </a:prstGeom>
            <a:noFill/>
          </p:spPr>
          <p:txBody>
            <a:bodyPr vert="vert270" wrap="square" rtlCol="0" anchor="ctr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vi-VN" sz="2000" dirty="0" smtClean="0"/>
                <a:t>3 li</a:t>
              </a:r>
              <a:endParaRPr lang="vi-VN" sz="2000" dirty="0"/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266035" y="1662044"/>
            <a:ext cx="24007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Chữ hoa </a:t>
            </a:r>
            <a:r>
              <a:rPr lang="vi-VN" sz="2000" i="1" dirty="0" smtClean="0"/>
              <a:t>A</a:t>
            </a:r>
            <a:r>
              <a:rPr lang="vi-VN" sz="2000" dirty="0" smtClean="0"/>
              <a:t> cỡ nhỏ</a:t>
            </a:r>
            <a:endParaRPr lang="vi-VN" sz="2000" dirty="0"/>
          </a:p>
        </p:txBody>
      </p:sp>
    </p:spTree>
    <p:extLst>
      <p:ext uri="{BB962C8B-B14F-4D97-AF65-F5344CB8AC3E}">
        <p14:creationId xmlns:p14="http://schemas.microsoft.com/office/powerpoint/2010/main" val="8124001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88864" y="952464"/>
            <a:ext cx="7035549" cy="658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b="1" dirty="0" smtClean="0"/>
              <a:t>1. Viết chữ hoa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66035" y="1662044"/>
            <a:ext cx="478147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000" dirty="0" smtClean="0"/>
              <a:t>Luyện viết chữ hoa </a:t>
            </a:r>
            <a:r>
              <a:rPr lang="vi-VN" sz="2000" i="1" dirty="0" smtClean="0"/>
              <a:t>A</a:t>
            </a:r>
            <a:r>
              <a:rPr lang="vi-VN" sz="2000" dirty="0" smtClean="0"/>
              <a:t> vào vở</a:t>
            </a:r>
            <a:endParaRPr lang="vi-VN" sz="2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2582" y="2062154"/>
            <a:ext cx="3632968" cy="2260391"/>
          </a:xfrm>
          <a:prstGeom prst="rect">
            <a:avLst/>
          </a:prstGeom>
        </p:spPr>
      </p:pic>
      <p:pic>
        <p:nvPicPr>
          <p:cNvPr id="5" name="图片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8560" y="2734636"/>
            <a:ext cx="1412026" cy="2346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22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62009" y="2542020"/>
            <a:ext cx="531550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Nét </a:t>
            </a:r>
            <a:r>
              <a:rPr lang="vi-VN" sz="2000" dirty="0"/>
              <a:t>1 của chữ </a:t>
            </a:r>
            <a:r>
              <a:rPr lang="vi-VN" sz="2000" i="1" dirty="0"/>
              <a:t>n</a:t>
            </a:r>
            <a:r>
              <a:rPr lang="vi-VN" sz="2000" dirty="0"/>
              <a:t> tiếp liền với điểm kết thúc nét 3 của chữ viết hoa </a:t>
            </a:r>
            <a:r>
              <a:rPr lang="vi-VN" sz="2000" i="1" dirty="0" smtClean="0"/>
              <a:t>A</a:t>
            </a:r>
            <a:r>
              <a:rPr lang="vi-VN" sz="2000" dirty="0" smtClean="0"/>
              <a:t>.</a:t>
            </a:r>
            <a:endParaRPr lang="vi-VN" sz="2000" dirty="0"/>
          </a:p>
        </p:txBody>
      </p:sp>
      <p:cxnSp>
        <p:nvCxnSpPr>
          <p:cNvPr id="6" name="Straight Arrow Connector 5"/>
          <p:cNvCxnSpPr/>
          <p:nvPr/>
        </p:nvCxnSpPr>
        <p:spPr>
          <a:xfrm flipV="1">
            <a:off x="1512078" y="2109352"/>
            <a:ext cx="0" cy="427374"/>
          </a:xfrm>
          <a:prstGeom prst="straightConnector1">
            <a:avLst/>
          </a:prstGeom>
          <a:ln w="28575">
            <a:solidFill>
              <a:schemeClr val="accent4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0012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6" y="2541376"/>
            <a:ext cx="51430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</a:t>
            </a:r>
          </a:p>
          <a:p>
            <a:pPr algn="just">
              <a:lnSpc>
                <a:spcPct val="150000"/>
              </a:lnSpc>
            </a:pPr>
            <a:r>
              <a:rPr lang="vi-VN" sz="2000" dirty="0" smtClean="0"/>
              <a:t>Khoảng </a:t>
            </a:r>
            <a:r>
              <a:rPr lang="vi-VN" sz="2000" dirty="0"/>
              <a:t>cách giữa các chữ ghi tiếng trong câu bằng khoảng cách viết chữ cái </a:t>
            </a:r>
            <a:r>
              <a:rPr lang="vi-VN" sz="2000" i="1" dirty="0"/>
              <a:t>o</a:t>
            </a:r>
            <a:r>
              <a:rPr lang="vi-VN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984838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487" name="Google Shape;12487;p78"/>
          <p:cNvGrpSpPr/>
          <p:nvPr/>
        </p:nvGrpSpPr>
        <p:grpSpPr>
          <a:xfrm>
            <a:off x="790775" y="119354"/>
            <a:ext cx="7447900" cy="745438"/>
            <a:chOff x="790775" y="119354"/>
            <a:chExt cx="7447900" cy="745438"/>
          </a:xfrm>
        </p:grpSpPr>
        <p:sp>
          <p:nvSpPr>
            <p:cNvPr id="12488" name="Google Shape;12488;p78">
              <a:hlinkClick r:id="" action="ppaction://noaction"/>
            </p:cNvPr>
            <p:cNvSpPr/>
            <p:nvPr/>
          </p:nvSpPr>
          <p:spPr>
            <a:xfrm>
              <a:off x="855627" y="385925"/>
              <a:ext cx="442200" cy="240300"/>
            </a:xfrm>
            <a:prstGeom prst="ellipse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89" name="Google Shape;12489;p78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0" name="Google Shape;12490;p78"/>
            <p:cNvSpPr/>
            <p:nvPr/>
          </p:nvSpPr>
          <p:spPr>
            <a:xfrm>
              <a:off x="794063" y="353616"/>
              <a:ext cx="536336" cy="299611"/>
            </a:xfrm>
            <a:custGeom>
              <a:avLst/>
              <a:gdLst/>
              <a:ahLst/>
              <a:cxnLst/>
              <a:rect l="l" t="t" r="r" b="b"/>
              <a:pathLst>
                <a:path w="17193" h="8591" extrusionOk="0">
                  <a:moveTo>
                    <a:pt x="9658" y="1"/>
                  </a:moveTo>
                  <a:cubicBezTo>
                    <a:pt x="9302" y="1"/>
                    <a:pt x="8937" y="12"/>
                    <a:pt x="8567" y="36"/>
                  </a:cubicBezTo>
                  <a:cubicBezTo>
                    <a:pt x="8194" y="36"/>
                    <a:pt x="7822" y="110"/>
                    <a:pt x="7449" y="110"/>
                  </a:cubicBezTo>
                  <a:cubicBezTo>
                    <a:pt x="5140" y="408"/>
                    <a:pt x="2846" y="1093"/>
                    <a:pt x="1788" y="2523"/>
                  </a:cubicBezTo>
                  <a:cubicBezTo>
                    <a:pt x="1" y="4952"/>
                    <a:pt x="1118" y="7052"/>
                    <a:pt x="1788" y="7738"/>
                  </a:cubicBezTo>
                  <a:cubicBezTo>
                    <a:pt x="1863" y="7797"/>
                    <a:pt x="1922" y="7857"/>
                    <a:pt x="2042" y="7931"/>
                  </a:cubicBezTo>
                  <a:cubicBezTo>
                    <a:pt x="2699" y="8317"/>
                    <a:pt x="5429" y="8590"/>
                    <a:pt x="8274" y="8590"/>
                  </a:cubicBezTo>
                  <a:cubicBezTo>
                    <a:pt x="11359" y="8590"/>
                    <a:pt x="14582" y="8269"/>
                    <a:pt x="15449" y="7425"/>
                  </a:cubicBezTo>
                  <a:cubicBezTo>
                    <a:pt x="17192" y="5756"/>
                    <a:pt x="16626" y="1719"/>
                    <a:pt x="13155" y="482"/>
                  </a:cubicBezTo>
                  <a:cubicBezTo>
                    <a:pt x="12356" y="184"/>
                    <a:pt x="11088" y="1"/>
                    <a:pt x="965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endParaRPr/>
            </a:p>
          </p:txBody>
        </p:sp>
        <p:sp>
          <p:nvSpPr>
            <p:cNvPr id="12491" name="Google Shape;12491;p78"/>
            <p:cNvSpPr txBox="1"/>
            <p:nvPr/>
          </p:nvSpPr>
          <p:spPr>
            <a:xfrm>
              <a:off x="790775" y="414509"/>
              <a:ext cx="551700" cy="202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algn="ctr"/>
              <a:r>
                <a:rPr lang="en"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rPr>
                <a:t>Sep</a:t>
              </a:r>
              <a:endParaRPr sz="1300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endParaRPr>
            </a:p>
          </p:txBody>
        </p:sp>
        <p:grpSp>
          <p:nvGrpSpPr>
            <p:cNvPr id="12492" name="Google Shape;12492;p78"/>
            <p:cNvGrpSpPr/>
            <p:nvPr/>
          </p:nvGrpSpPr>
          <p:grpSpPr>
            <a:xfrm>
              <a:off x="7074200" y="596800"/>
              <a:ext cx="456034" cy="267991"/>
              <a:chOff x="-1126825" y="596800"/>
              <a:chExt cx="456034" cy="267991"/>
            </a:xfrm>
          </p:grpSpPr>
          <p:sp>
            <p:nvSpPr>
              <p:cNvPr id="12493" name="Google Shape;12493;p78"/>
              <p:cNvSpPr/>
              <p:nvPr/>
            </p:nvSpPr>
            <p:spPr>
              <a:xfrm>
                <a:off x="-1126825" y="596800"/>
                <a:ext cx="456034" cy="267991"/>
              </a:xfrm>
              <a:custGeom>
                <a:avLst/>
                <a:gdLst/>
                <a:ahLst/>
                <a:cxnLst/>
                <a:rect l="l" t="t" r="r" b="b"/>
                <a:pathLst>
                  <a:path w="14620" h="10580" extrusionOk="0">
                    <a:moveTo>
                      <a:pt x="13662" y="1"/>
                    </a:moveTo>
                    <a:lnTo>
                      <a:pt x="13662" y="1"/>
                    </a:lnTo>
                    <a:cubicBezTo>
                      <a:pt x="12786" y="845"/>
                      <a:pt x="9560" y="1166"/>
                      <a:pt x="6476" y="1166"/>
                    </a:cubicBezTo>
                    <a:cubicBezTo>
                      <a:pt x="3630" y="1166"/>
                      <a:pt x="905" y="893"/>
                      <a:pt x="254" y="507"/>
                    </a:cubicBezTo>
                    <a:cubicBezTo>
                      <a:pt x="195" y="433"/>
                      <a:pt x="61" y="373"/>
                      <a:pt x="1" y="314"/>
                    </a:cubicBezTo>
                    <a:lnTo>
                      <a:pt x="1" y="314"/>
                    </a:lnTo>
                    <a:lnTo>
                      <a:pt x="746" y="1058"/>
                    </a:lnTo>
                    <a:cubicBezTo>
                      <a:pt x="61" y="4976"/>
                      <a:pt x="3100" y="10250"/>
                      <a:pt x="6020" y="10563"/>
                    </a:cubicBezTo>
                    <a:cubicBezTo>
                      <a:pt x="6137" y="10574"/>
                      <a:pt x="6254" y="10580"/>
                      <a:pt x="6371" y="10580"/>
                    </a:cubicBezTo>
                    <a:cubicBezTo>
                      <a:pt x="10757" y="10580"/>
                      <a:pt x="14620" y="2845"/>
                      <a:pt x="1366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4" name="Google Shape;12494;p78"/>
              <p:cNvSpPr/>
              <p:nvPr/>
            </p:nvSpPr>
            <p:spPr>
              <a:xfrm>
                <a:off x="-1014138" y="741047"/>
                <a:ext cx="19091" cy="37964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17" extrusionOk="0">
                    <a:moveTo>
                      <a:pt x="341" y="0"/>
                    </a:moveTo>
                    <a:cubicBezTo>
                      <a:pt x="301" y="0"/>
                      <a:pt x="264" y="15"/>
                      <a:pt x="239" y="40"/>
                    </a:cubicBezTo>
                    <a:cubicBezTo>
                      <a:pt x="180" y="159"/>
                      <a:pt x="120" y="218"/>
                      <a:pt x="120" y="278"/>
                    </a:cubicBezTo>
                    <a:cubicBezTo>
                      <a:pt x="61" y="412"/>
                      <a:pt x="61" y="472"/>
                      <a:pt x="1" y="591"/>
                    </a:cubicBezTo>
                    <a:cubicBezTo>
                      <a:pt x="1" y="784"/>
                      <a:pt x="61" y="963"/>
                      <a:pt x="180" y="1157"/>
                    </a:cubicBezTo>
                    <a:lnTo>
                      <a:pt x="239" y="1217"/>
                    </a:lnTo>
                    <a:cubicBezTo>
                      <a:pt x="299" y="1217"/>
                      <a:pt x="433" y="1217"/>
                      <a:pt x="493" y="1157"/>
                    </a:cubicBezTo>
                    <a:cubicBezTo>
                      <a:pt x="552" y="963"/>
                      <a:pt x="612" y="784"/>
                      <a:pt x="612" y="650"/>
                    </a:cubicBezTo>
                    <a:lnTo>
                      <a:pt x="612" y="412"/>
                    </a:lnTo>
                    <a:cubicBezTo>
                      <a:pt x="612" y="278"/>
                      <a:pt x="612" y="218"/>
                      <a:pt x="552" y="99"/>
                    </a:cubicBezTo>
                    <a:lnTo>
                      <a:pt x="493" y="99"/>
                    </a:lnTo>
                    <a:cubicBezTo>
                      <a:pt x="458" y="29"/>
                      <a:pt x="397" y="0"/>
                      <a:pt x="34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5" name="Google Shape;12495;p78"/>
              <p:cNvSpPr/>
              <p:nvPr/>
            </p:nvSpPr>
            <p:spPr>
              <a:xfrm>
                <a:off x="-960202" y="696438"/>
                <a:ext cx="17688" cy="37496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202" extrusionOk="0">
                    <a:moveTo>
                      <a:pt x="276" y="0"/>
                    </a:moveTo>
                    <a:cubicBezTo>
                      <a:pt x="224" y="0"/>
                      <a:pt x="169" y="29"/>
                      <a:pt x="134" y="99"/>
                    </a:cubicBezTo>
                    <a:cubicBezTo>
                      <a:pt x="60" y="159"/>
                      <a:pt x="60" y="293"/>
                      <a:pt x="0" y="352"/>
                    </a:cubicBezTo>
                    <a:lnTo>
                      <a:pt x="0" y="591"/>
                    </a:lnTo>
                    <a:cubicBezTo>
                      <a:pt x="0" y="784"/>
                      <a:pt x="0" y="963"/>
                      <a:pt x="134" y="1157"/>
                    </a:cubicBezTo>
                    <a:lnTo>
                      <a:pt x="194" y="1157"/>
                    </a:lnTo>
                    <a:cubicBezTo>
                      <a:pt x="224" y="1187"/>
                      <a:pt x="268" y="1201"/>
                      <a:pt x="313" y="1201"/>
                    </a:cubicBezTo>
                    <a:cubicBezTo>
                      <a:pt x="358" y="1201"/>
                      <a:pt x="402" y="1187"/>
                      <a:pt x="432" y="1157"/>
                    </a:cubicBezTo>
                    <a:cubicBezTo>
                      <a:pt x="566" y="963"/>
                      <a:pt x="566" y="784"/>
                      <a:pt x="566" y="591"/>
                    </a:cubicBezTo>
                    <a:lnTo>
                      <a:pt x="566" y="352"/>
                    </a:lnTo>
                    <a:cubicBezTo>
                      <a:pt x="507" y="218"/>
                      <a:pt x="507" y="159"/>
                      <a:pt x="432" y="99"/>
                    </a:cubicBezTo>
                    <a:lnTo>
                      <a:pt x="373" y="39"/>
                    </a:lnTo>
                    <a:cubicBezTo>
                      <a:pt x="348" y="15"/>
                      <a:pt x="313" y="0"/>
                      <a:pt x="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6" name="Google Shape;12496;p78"/>
              <p:cNvSpPr/>
              <p:nvPr/>
            </p:nvSpPr>
            <p:spPr>
              <a:xfrm>
                <a:off x="-963945" y="802844"/>
                <a:ext cx="19559" cy="31944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024" extrusionOk="0">
                    <a:moveTo>
                      <a:pt x="335" y="1"/>
                    </a:moveTo>
                    <a:cubicBezTo>
                      <a:pt x="288" y="1"/>
                      <a:pt x="235" y="15"/>
                      <a:pt x="180" y="40"/>
                    </a:cubicBezTo>
                    <a:cubicBezTo>
                      <a:pt x="120" y="100"/>
                      <a:pt x="120" y="159"/>
                      <a:pt x="60" y="293"/>
                    </a:cubicBezTo>
                    <a:cubicBezTo>
                      <a:pt x="1" y="353"/>
                      <a:pt x="1" y="412"/>
                      <a:pt x="1" y="472"/>
                    </a:cubicBezTo>
                    <a:cubicBezTo>
                      <a:pt x="1" y="666"/>
                      <a:pt x="60" y="844"/>
                      <a:pt x="180" y="979"/>
                    </a:cubicBezTo>
                    <a:cubicBezTo>
                      <a:pt x="217" y="1008"/>
                      <a:pt x="265" y="1023"/>
                      <a:pt x="312" y="1023"/>
                    </a:cubicBezTo>
                    <a:cubicBezTo>
                      <a:pt x="358" y="1023"/>
                      <a:pt x="403" y="1008"/>
                      <a:pt x="433" y="979"/>
                    </a:cubicBezTo>
                    <a:cubicBezTo>
                      <a:pt x="552" y="785"/>
                      <a:pt x="627" y="666"/>
                      <a:pt x="627" y="532"/>
                    </a:cubicBezTo>
                    <a:cubicBezTo>
                      <a:pt x="627" y="472"/>
                      <a:pt x="627" y="412"/>
                      <a:pt x="552" y="353"/>
                    </a:cubicBezTo>
                    <a:cubicBezTo>
                      <a:pt x="552" y="293"/>
                      <a:pt x="552" y="159"/>
                      <a:pt x="493" y="100"/>
                    </a:cubicBezTo>
                    <a:cubicBezTo>
                      <a:pt x="458" y="30"/>
                      <a:pt x="402" y="1"/>
                      <a:pt x="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7" name="Google Shape;12497;p78"/>
              <p:cNvSpPr/>
              <p:nvPr/>
            </p:nvSpPr>
            <p:spPr>
              <a:xfrm>
                <a:off x="-911881" y="749688"/>
                <a:ext cx="17688" cy="48851"/>
              </a:xfrm>
              <a:custGeom>
                <a:avLst/>
                <a:gdLst/>
                <a:ahLst/>
                <a:cxnLst/>
                <a:rect l="l" t="t" r="r" b="b"/>
                <a:pathLst>
                  <a:path w="567" h="1566" extrusionOk="0">
                    <a:moveTo>
                      <a:pt x="373" y="1"/>
                    </a:moveTo>
                    <a:cubicBezTo>
                      <a:pt x="313" y="1"/>
                      <a:pt x="194" y="1"/>
                      <a:pt x="135" y="75"/>
                    </a:cubicBezTo>
                    <a:cubicBezTo>
                      <a:pt x="75" y="195"/>
                      <a:pt x="75" y="314"/>
                      <a:pt x="0" y="448"/>
                    </a:cubicBezTo>
                    <a:lnTo>
                      <a:pt x="0" y="746"/>
                    </a:lnTo>
                    <a:cubicBezTo>
                      <a:pt x="0" y="999"/>
                      <a:pt x="0" y="1252"/>
                      <a:pt x="135" y="1491"/>
                    </a:cubicBezTo>
                    <a:cubicBezTo>
                      <a:pt x="194" y="1491"/>
                      <a:pt x="194" y="1491"/>
                      <a:pt x="194" y="1565"/>
                    </a:cubicBezTo>
                    <a:cubicBezTo>
                      <a:pt x="313" y="1565"/>
                      <a:pt x="373" y="1565"/>
                      <a:pt x="447" y="1431"/>
                    </a:cubicBezTo>
                    <a:cubicBezTo>
                      <a:pt x="567" y="1252"/>
                      <a:pt x="567" y="999"/>
                      <a:pt x="567" y="746"/>
                    </a:cubicBezTo>
                    <a:lnTo>
                      <a:pt x="567" y="448"/>
                    </a:lnTo>
                    <a:cubicBezTo>
                      <a:pt x="507" y="314"/>
                      <a:pt x="507" y="195"/>
                      <a:pt x="447" y="75"/>
                    </a:cubicBezTo>
                    <a:cubicBezTo>
                      <a:pt x="447" y="75"/>
                      <a:pt x="373" y="75"/>
                      <a:pt x="3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8" name="Google Shape;12498;p78"/>
              <p:cNvSpPr/>
              <p:nvPr/>
            </p:nvSpPr>
            <p:spPr>
              <a:xfrm>
                <a:off x="-863092" y="690417"/>
                <a:ext cx="19091" cy="39805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76" extrusionOk="0">
                    <a:moveTo>
                      <a:pt x="303" y="1"/>
                    </a:moveTo>
                    <a:cubicBezTo>
                      <a:pt x="251" y="1"/>
                      <a:pt x="215" y="33"/>
                      <a:pt x="179" y="113"/>
                    </a:cubicBezTo>
                    <a:cubicBezTo>
                      <a:pt x="120" y="173"/>
                      <a:pt x="60" y="292"/>
                      <a:pt x="60" y="352"/>
                    </a:cubicBezTo>
                    <a:cubicBezTo>
                      <a:pt x="1" y="411"/>
                      <a:pt x="1" y="545"/>
                      <a:pt x="1" y="605"/>
                    </a:cubicBezTo>
                    <a:cubicBezTo>
                      <a:pt x="1" y="784"/>
                      <a:pt x="1" y="977"/>
                      <a:pt x="60" y="1156"/>
                    </a:cubicBezTo>
                    <a:lnTo>
                      <a:pt x="120" y="1231"/>
                    </a:lnTo>
                    <a:cubicBezTo>
                      <a:pt x="150" y="1260"/>
                      <a:pt x="194" y="1275"/>
                      <a:pt x="241" y="1275"/>
                    </a:cubicBezTo>
                    <a:cubicBezTo>
                      <a:pt x="287" y="1275"/>
                      <a:pt x="336" y="1260"/>
                      <a:pt x="373" y="1231"/>
                    </a:cubicBezTo>
                    <a:cubicBezTo>
                      <a:pt x="492" y="1037"/>
                      <a:pt x="552" y="858"/>
                      <a:pt x="552" y="664"/>
                    </a:cubicBezTo>
                    <a:cubicBezTo>
                      <a:pt x="611" y="545"/>
                      <a:pt x="611" y="486"/>
                      <a:pt x="552" y="352"/>
                    </a:cubicBezTo>
                    <a:cubicBezTo>
                      <a:pt x="552" y="292"/>
                      <a:pt x="492" y="173"/>
                      <a:pt x="433" y="113"/>
                    </a:cubicBezTo>
                    <a:lnTo>
                      <a:pt x="433" y="39"/>
                    </a:lnTo>
                    <a:cubicBezTo>
                      <a:pt x="379" y="15"/>
                      <a:pt x="337" y="1"/>
                      <a:pt x="3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499" name="Google Shape;12499;p78"/>
              <p:cNvSpPr/>
              <p:nvPr/>
            </p:nvSpPr>
            <p:spPr>
              <a:xfrm>
                <a:off x="-791531" y="672543"/>
                <a:ext cx="19091" cy="40023"/>
              </a:xfrm>
              <a:custGeom>
                <a:avLst/>
                <a:gdLst/>
                <a:ahLst/>
                <a:cxnLst/>
                <a:rect l="l" t="t" r="r" b="b"/>
                <a:pathLst>
                  <a:path w="612" h="1283" extrusionOk="0">
                    <a:moveTo>
                      <a:pt x="314" y="1"/>
                    </a:moveTo>
                    <a:cubicBezTo>
                      <a:pt x="180" y="1"/>
                      <a:pt x="120" y="61"/>
                      <a:pt x="60" y="120"/>
                    </a:cubicBezTo>
                    <a:cubicBezTo>
                      <a:pt x="1" y="239"/>
                      <a:pt x="1" y="314"/>
                      <a:pt x="1" y="433"/>
                    </a:cubicBezTo>
                    <a:lnTo>
                      <a:pt x="1" y="686"/>
                    </a:lnTo>
                    <a:cubicBezTo>
                      <a:pt x="60" y="865"/>
                      <a:pt x="60" y="984"/>
                      <a:pt x="180" y="1178"/>
                    </a:cubicBezTo>
                    <a:lnTo>
                      <a:pt x="180" y="1237"/>
                    </a:lnTo>
                    <a:lnTo>
                      <a:pt x="239" y="1237"/>
                    </a:lnTo>
                    <a:cubicBezTo>
                      <a:pt x="277" y="1267"/>
                      <a:pt x="325" y="1282"/>
                      <a:pt x="364" y="1282"/>
                    </a:cubicBezTo>
                    <a:cubicBezTo>
                      <a:pt x="403" y="1282"/>
                      <a:pt x="433" y="1267"/>
                      <a:pt x="433" y="1237"/>
                    </a:cubicBezTo>
                    <a:cubicBezTo>
                      <a:pt x="612" y="1059"/>
                      <a:pt x="612" y="805"/>
                      <a:pt x="612" y="612"/>
                    </a:cubicBezTo>
                    <a:cubicBezTo>
                      <a:pt x="612" y="493"/>
                      <a:pt x="552" y="433"/>
                      <a:pt x="552" y="314"/>
                    </a:cubicBezTo>
                    <a:cubicBezTo>
                      <a:pt x="493" y="239"/>
                      <a:pt x="433" y="120"/>
                      <a:pt x="373" y="61"/>
                    </a:cubicBezTo>
                    <a:lnTo>
                      <a:pt x="314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0" name="Google Shape;12500;p78"/>
              <p:cNvSpPr/>
              <p:nvPr/>
            </p:nvSpPr>
            <p:spPr>
              <a:xfrm>
                <a:off x="-844032" y="770308"/>
                <a:ext cx="19559" cy="39836"/>
              </a:xfrm>
              <a:custGeom>
                <a:avLst/>
                <a:gdLst/>
                <a:ahLst/>
                <a:cxnLst/>
                <a:rect l="l" t="t" r="r" b="b"/>
                <a:pathLst>
                  <a:path w="627" h="1277" extrusionOk="0">
                    <a:moveTo>
                      <a:pt x="345" y="1"/>
                    </a:moveTo>
                    <a:cubicBezTo>
                      <a:pt x="318" y="1"/>
                      <a:pt x="289" y="8"/>
                      <a:pt x="254" y="25"/>
                    </a:cubicBezTo>
                    <a:cubicBezTo>
                      <a:pt x="194" y="159"/>
                      <a:pt x="135" y="219"/>
                      <a:pt x="60" y="338"/>
                    </a:cubicBezTo>
                    <a:cubicBezTo>
                      <a:pt x="60" y="398"/>
                      <a:pt x="0" y="532"/>
                      <a:pt x="0" y="651"/>
                    </a:cubicBezTo>
                    <a:cubicBezTo>
                      <a:pt x="0" y="830"/>
                      <a:pt x="60" y="1023"/>
                      <a:pt x="194" y="1202"/>
                    </a:cubicBezTo>
                    <a:lnTo>
                      <a:pt x="254" y="1277"/>
                    </a:lnTo>
                    <a:cubicBezTo>
                      <a:pt x="313" y="1277"/>
                      <a:pt x="433" y="1277"/>
                      <a:pt x="507" y="1202"/>
                    </a:cubicBezTo>
                    <a:lnTo>
                      <a:pt x="507" y="1143"/>
                    </a:lnTo>
                    <a:cubicBezTo>
                      <a:pt x="567" y="964"/>
                      <a:pt x="626" y="830"/>
                      <a:pt x="626" y="651"/>
                    </a:cubicBezTo>
                    <a:lnTo>
                      <a:pt x="626" y="398"/>
                    </a:lnTo>
                    <a:cubicBezTo>
                      <a:pt x="626" y="338"/>
                      <a:pt x="626" y="219"/>
                      <a:pt x="567" y="159"/>
                    </a:cubicBezTo>
                    <a:lnTo>
                      <a:pt x="507" y="85"/>
                    </a:lnTo>
                    <a:cubicBezTo>
                      <a:pt x="454" y="43"/>
                      <a:pt x="409" y="1"/>
                      <a:pt x="3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1" name="Google Shape;12501;p78"/>
              <p:cNvSpPr/>
              <p:nvPr/>
            </p:nvSpPr>
            <p:spPr>
              <a:xfrm>
                <a:off x="-907701" y="687566"/>
                <a:ext cx="19091" cy="25018"/>
              </a:xfrm>
              <a:custGeom>
                <a:avLst/>
                <a:gdLst/>
                <a:ahLst/>
                <a:cxnLst/>
                <a:rect l="l" t="t" r="r" b="b"/>
                <a:pathLst>
                  <a:path w="612" h="802" extrusionOk="0">
                    <a:moveTo>
                      <a:pt x="239" y="1"/>
                    </a:moveTo>
                    <a:cubicBezTo>
                      <a:pt x="120" y="75"/>
                      <a:pt x="120" y="135"/>
                      <a:pt x="60" y="195"/>
                    </a:cubicBezTo>
                    <a:cubicBezTo>
                      <a:pt x="60" y="254"/>
                      <a:pt x="60" y="314"/>
                      <a:pt x="1" y="373"/>
                    </a:cubicBezTo>
                    <a:cubicBezTo>
                      <a:pt x="1" y="507"/>
                      <a:pt x="60" y="627"/>
                      <a:pt x="179" y="746"/>
                    </a:cubicBezTo>
                    <a:cubicBezTo>
                      <a:pt x="209" y="783"/>
                      <a:pt x="257" y="802"/>
                      <a:pt x="313" y="802"/>
                    </a:cubicBezTo>
                    <a:cubicBezTo>
                      <a:pt x="369" y="802"/>
                      <a:pt x="433" y="783"/>
                      <a:pt x="492" y="746"/>
                    </a:cubicBezTo>
                    <a:lnTo>
                      <a:pt x="492" y="686"/>
                    </a:lnTo>
                    <a:cubicBezTo>
                      <a:pt x="611" y="627"/>
                      <a:pt x="611" y="507"/>
                      <a:pt x="611" y="448"/>
                    </a:cubicBezTo>
                    <a:lnTo>
                      <a:pt x="611" y="254"/>
                    </a:lnTo>
                    <a:cubicBezTo>
                      <a:pt x="552" y="195"/>
                      <a:pt x="552" y="135"/>
                      <a:pt x="492" y="75"/>
                    </a:cubicBezTo>
                    <a:cubicBezTo>
                      <a:pt x="433" y="1"/>
                      <a:pt x="313" y="1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2" name="Google Shape;12502;p78"/>
              <p:cNvSpPr/>
              <p:nvPr/>
            </p:nvSpPr>
            <p:spPr>
              <a:xfrm>
                <a:off x="-1018318" y="685133"/>
                <a:ext cx="19559" cy="20495"/>
              </a:xfrm>
              <a:custGeom>
                <a:avLst/>
                <a:gdLst/>
                <a:ahLst/>
                <a:cxnLst/>
                <a:rect l="l" t="t" r="r" b="b"/>
                <a:pathLst>
                  <a:path w="627" h="657" extrusionOk="0">
                    <a:moveTo>
                      <a:pt x="314" y="1"/>
                    </a:moveTo>
                    <a:cubicBezTo>
                      <a:pt x="269" y="1"/>
                      <a:pt x="224" y="15"/>
                      <a:pt x="195" y="45"/>
                    </a:cubicBezTo>
                    <a:cubicBezTo>
                      <a:pt x="135" y="105"/>
                      <a:pt x="60" y="164"/>
                      <a:pt x="60" y="239"/>
                    </a:cubicBezTo>
                    <a:cubicBezTo>
                      <a:pt x="1" y="299"/>
                      <a:pt x="1" y="299"/>
                      <a:pt x="1" y="358"/>
                    </a:cubicBezTo>
                    <a:cubicBezTo>
                      <a:pt x="60" y="418"/>
                      <a:pt x="60" y="537"/>
                      <a:pt x="195" y="611"/>
                    </a:cubicBezTo>
                    <a:cubicBezTo>
                      <a:pt x="254" y="641"/>
                      <a:pt x="314" y="656"/>
                      <a:pt x="368" y="656"/>
                    </a:cubicBezTo>
                    <a:cubicBezTo>
                      <a:pt x="422" y="656"/>
                      <a:pt x="470" y="641"/>
                      <a:pt x="507" y="611"/>
                    </a:cubicBezTo>
                    <a:cubicBezTo>
                      <a:pt x="627" y="477"/>
                      <a:pt x="627" y="418"/>
                      <a:pt x="627" y="299"/>
                    </a:cubicBezTo>
                    <a:cubicBezTo>
                      <a:pt x="627" y="299"/>
                      <a:pt x="627" y="239"/>
                      <a:pt x="567" y="164"/>
                    </a:cubicBezTo>
                    <a:cubicBezTo>
                      <a:pt x="567" y="105"/>
                      <a:pt x="507" y="105"/>
                      <a:pt x="433" y="45"/>
                    </a:cubicBezTo>
                    <a:cubicBezTo>
                      <a:pt x="403" y="15"/>
                      <a:pt x="358" y="1"/>
                      <a:pt x="31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503" name="Google Shape;12503;p78"/>
            <p:cNvGrpSpPr/>
            <p:nvPr/>
          </p:nvGrpSpPr>
          <p:grpSpPr>
            <a:xfrm>
              <a:off x="790775" y="119354"/>
              <a:ext cx="7447900" cy="539872"/>
              <a:chOff x="790775" y="119354"/>
              <a:chExt cx="7447900" cy="539872"/>
            </a:xfrm>
          </p:grpSpPr>
          <p:sp>
            <p:nvSpPr>
              <p:cNvPr id="12504" name="Google Shape;12504;p78"/>
              <p:cNvSpPr/>
              <p:nvPr/>
            </p:nvSpPr>
            <p:spPr>
              <a:xfrm>
                <a:off x="7123684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5" name="Google Shape;12505;p78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6" name="Google Shape;12506;p78"/>
              <p:cNvSpPr/>
              <p:nvPr/>
            </p:nvSpPr>
            <p:spPr>
              <a:xfrm>
                <a:off x="463366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6" y="0"/>
                    </a:moveTo>
                    <a:cubicBezTo>
                      <a:pt x="730" y="0"/>
                      <a:pt x="640" y="39"/>
                      <a:pt x="566" y="123"/>
                    </a:cubicBezTo>
                    <a:cubicBezTo>
                      <a:pt x="60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40" y="1269"/>
                      <a:pt x="1443" y="0"/>
                      <a:pt x="836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7" name="Google Shape;12507;p78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8" name="Google Shape;12508;p78"/>
              <p:cNvSpPr/>
              <p:nvPr/>
            </p:nvSpPr>
            <p:spPr>
              <a:xfrm>
                <a:off x="525731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28" y="0"/>
                    </a:moveTo>
                    <a:cubicBezTo>
                      <a:pt x="720" y="0"/>
                      <a:pt x="627" y="39"/>
                      <a:pt x="552" y="123"/>
                    </a:cubicBezTo>
                    <a:cubicBezTo>
                      <a:pt x="60" y="749"/>
                      <a:pt x="1" y="1181"/>
                      <a:pt x="373" y="1732"/>
                    </a:cubicBezTo>
                    <a:cubicBezTo>
                      <a:pt x="746" y="2239"/>
                      <a:pt x="2787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8" y="6768"/>
                    </a:cubicBezTo>
                    <a:cubicBezTo>
                      <a:pt x="5453" y="6202"/>
                      <a:pt x="5081" y="4220"/>
                      <a:pt x="3591" y="2537"/>
                    </a:cubicBezTo>
                    <a:cubicBezTo>
                      <a:pt x="2539" y="1269"/>
                      <a:pt x="1443" y="0"/>
                      <a:pt x="82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09" name="Google Shape;12509;p78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0" name="Google Shape;12510;p78"/>
              <p:cNvSpPr/>
              <p:nvPr/>
            </p:nvSpPr>
            <p:spPr>
              <a:xfrm>
                <a:off x="5880532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5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3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6" y="2537"/>
                    </a:cubicBezTo>
                    <a:cubicBezTo>
                      <a:pt x="2553" y="1269"/>
                      <a:pt x="1447" y="0"/>
                      <a:pt x="837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1" name="Google Shape;12511;p78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2" name="Google Shape;12512;p78"/>
              <p:cNvSpPr/>
              <p:nvPr/>
            </p:nvSpPr>
            <p:spPr>
              <a:xfrm>
                <a:off x="6507926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8" y="6202"/>
                      <a:pt x="509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3" name="Google Shape;12513;p78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4" name="Google Shape;12514;p78"/>
              <p:cNvSpPr/>
              <p:nvPr/>
            </p:nvSpPr>
            <p:spPr>
              <a:xfrm>
                <a:off x="7751078" y="123504"/>
                <a:ext cx="172446" cy="240184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87" extrusionOk="0">
                    <a:moveTo>
                      <a:pt x="837" y="0"/>
                    </a:moveTo>
                    <a:cubicBezTo>
                      <a:pt x="731" y="0"/>
                      <a:pt x="639" y="39"/>
                      <a:pt x="566" y="123"/>
                    </a:cubicBezTo>
                    <a:cubicBezTo>
                      <a:pt x="134" y="749"/>
                      <a:pt x="0" y="1181"/>
                      <a:pt x="373" y="1732"/>
                    </a:cubicBezTo>
                    <a:cubicBezTo>
                      <a:pt x="745" y="2239"/>
                      <a:pt x="2801" y="3535"/>
                      <a:pt x="4410" y="6708"/>
                    </a:cubicBezTo>
                    <a:lnTo>
                      <a:pt x="4410" y="6887"/>
                    </a:lnTo>
                    <a:cubicBezTo>
                      <a:pt x="4782" y="6827"/>
                      <a:pt x="5155" y="6768"/>
                      <a:pt x="5527" y="6768"/>
                    </a:cubicBezTo>
                    <a:cubicBezTo>
                      <a:pt x="5467" y="6202"/>
                      <a:pt x="5155" y="4220"/>
                      <a:pt x="3605" y="2537"/>
                    </a:cubicBezTo>
                    <a:cubicBezTo>
                      <a:pt x="2553" y="1269"/>
                      <a:pt x="1446" y="0"/>
                      <a:pt x="837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5" name="Google Shape;12515;p78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6" name="Google Shape;12516;p78"/>
              <p:cNvSpPr/>
              <p:nvPr/>
            </p:nvSpPr>
            <p:spPr>
              <a:xfrm>
                <a:off x="3378880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5" y="0"/>
                      <a:pt x="691" y="39"/>
                      <a:pt x="62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7" name="Google Shape;12517;p78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8" name="Google Shape;12518;p78"/>
              <p:cNvSpPr/>
              <p:nvPr/>
            </p:nvSpPr>
            <p:spPr>
              <a:xfrm>
                <a:off x="88886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28" y="0"/>
                    </a:moveTo>
                    <a:cubicBezTo>
                      <a:pt x="721" y="0"/>
                      <a:pt x="628" y="39"/>
                      <a:pt x="552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746" y="2164"/>
                      <a:pt x="2787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53" y="6142"/>
                      <a:pt x="5081" y="4220"/>
                      <a:pt x="3591" y="2477"/>
                    </a:cubicBezTo>
                    <a:cubicBezTo>
                      <a:pt x="2539" y="1260"/>
                      <a:pt x="1444" y="0"/>
                      <a:pt x="82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19" name="Google Shape;12519;p78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0" name="Google Shape;12520;p78"/>
              <p:cNvSpPr/>
              <p:nvPr/>
            </p:nvSpPr>
            <p:spPr>
              <a:xfrm>
                <a:off x="151207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1" y="0"/>
                      <a:pt x="640" y="39"/>
                      <a:pt x="567" y="123"/>
                    </a:cubicBezTo>
                    <a:cubicBezTo>
                      <a:pt x="134" y="674"/>
                      <a:pt x="0" y="1166"/>
                      <a:pt x="373" y="1673"/>
                    </a:cubicBezTo>
                    <a:cubicBezTo>
                      <a:pt x="745" y="2164"/>
                      <a:pt x="280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7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54" y="1260"/>
                      <a:pt x="1447" y="0"/>
                      <a:pt x="83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1" name="Google Shape;12521;p78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2" name="Google Shape;12522;p78"/>
              <p:cNvSpPr/>
              <p:nvPr/>
            </p:nvSpPr>
            <p:spPr>
              <a:xfrm>
                <a:off x="2135728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38" y="0"/>
                    </a:moveTo>
                    <a:cubicBezTo>
                      <a:pt x="732" y="0"/>
                      <a:pt x="640" y="39"/>
                      <a:pt x="567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02" y="3475"/>
                      <a:pt x="4411" y="6693"/>
                    </a:cubicBezTo>
                    <a:lnTo>
                      <a:pt x="4411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38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3" name="Google Shape;12523;p78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4" name="Google Shape;12524;p78"/>
              <p:cNvSpPr/>
              <p:nvPr/>
            </p:nvSpPr>
            <p:spPr>
              <a:xfrm>
                <a:off x="2763122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5" name="Google Shape;12525;p78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6" name="Google Shape;12526;p78"/>
              <p:cNvSpPr/>
              <p:nvPr/>
            </p:nvSpPr>
            <p:spPr>
              <a:xfrm>
                <a:off x="4006274" y="119354"/>
                <a:ext cx="172446" cy="238127"/>
              </a:xfrm>
              <a:custGeom>
                <a:avLst/>
                <a:gdLst/>
                <a:ahLst/>
                <a:cxnLst/>
                <a:rect l="l" t="t" r="r" b="b"/>
                <a:pathLst>
                  <a:path w="5528" h="6828" extrusionOk="0">
                    <a:moveTo>
                      <a:pt x="874" y="0"/>
                    </a:moveTo>
                    <a:cubicBezTo>
                      <a:pt x="774" y="0"/>
                      <a:pt x="691" y="39"/>
                      <a:pt x="626" y="123"/>
                    </a:cubicBezTo>
                    <a:cubicBezTo>
                      <a:pt x="120" y="674"/>
                      <a:pt x="1" y="1166"/>
                      <a:pt x="373" y="1673"/>
                    </a:cubicBezTo>
                    <a:cubicBezTo>
                      <a:pt x="805" y="2164"/>
                      <a:pt x="2861" y="3475"/>
                      <a:pt x="4410" y="6693"/>
                    </a:cubicBezTo>
                    <a:lnTo>
                      <a:pt x="4410" y="6827"/>
                    </a:lnTo>
                    <a:cubicBezTo>
                      <a:pt x="4783" y="6827"/>
                      <a:pt x="5155" y="6753"/>
                      <a:pt x="5528" y="6753"/>
                    </a:cubicBezTo>
                    <a:cubicBezTo>
                      <a:pt x="5468" y="6142"/>
                      <a:pt x="5155" y="4220"/>
                      <a:pt x="3606" y="2477"/>
                    </a:cubicBezTo>
                    <a:cubicBezTo>
                      <a:pt x="2541" y="1260"/>
                      <a:pt x="1444" y="0"/>
                      <a:pt x="874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7" name="Google Shape;12527;p78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528" name="Google Shape;12528;p78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29" name="Google Shape;12529;p78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0" name="Google Shape;12530;p78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1" name="Google Shape;12531;p78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2" name="Google Shape;12532;p78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3" name="Google Shape;12533;p78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4" name="Google Shape;12534;p78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5" name="Google Shape;12535;p78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6" name="Google Shape;12536;p78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7" name="Google Shape;12537;p78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8" name="Google Shape;12538;p78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FEF7C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rgbClr val="FEF7C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39" name="Google Shape;12539;p78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algn="ctr"/>
                <a:r>
                  <a:rPr lang="en" sz="1300">
                    <a:solidFill>
                      <a:srgbClr val="83492E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rgbClr val="83492E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12540" name="Google Shape;12540;p78">
                <a:hlinkClick r:id="" action="ppaction://noaction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grpSp>
        <p:nvGrpSpPr>
          <p:cNvPr id="12620" name="Google Shape;12620;p78"/>
          <p:cNvGrpSpPr/>
          <p:nvPr/>
        </p:nvGrpSpPr>
        <p:grpSpPr>
          <a:xfrm>
            <a:off x="6872833" y="2704216"/>
            <a:ext cx="1678078" cy="2040289"/>
            <a:chOff x="5761375" y="2559976"/>
            <a:chExt cx="1678078" cy="2040289"/>
          </a:xfrm>
        </p:grpSpPr>
        <p:grpSp>
          <p:nvGrpSpPr>
            <p:cNvPr id="12621" name="Google Shape;12621;p78"/>
            <p:cNvGrpSpPr/>
            <p:nvPr/>
          </p:nvGrpSpPr>
          <p:grpSpPr>
            <a:xfrm>
              <a:off x="5761375" y="2559976"/>
              <a:ext cx="1244337" cy="2039970"/>
              <a:chOff x="1378719" y="3569529"/>
              <a:chExt cx="705007" cy="1155463"/>
            </a:xfrm>
          </p:grpSpPr>
          <p:sp>
            <p:nvSpPr>
              <p:cNvPr id="12622" name="Google Shape;12622;p78"/>
              <p:cNvSpPr/>
              <p:nvPr/>
            </p:nvSpPr>
            <p:spPr>
              <a:xfrm>
                <a:off x="1837379" y="3651228"/>
                <a:ext cx="73932" cy="208445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3" name="Google Shape;12623;p78"/>
              <p:cNvSpPr/>
              <p:nvPr/>
            </p:nvSpPr>
            <p:spPr>
              <a:xfrm>
                <a:off x="1579927" y="3644958"/>
                <a:ext cx="79485" cy="212875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4" name="Google Shape;12624;p78"/>
              <p:cNvSpPr/>
              <p:nvPr/>
            </p:nvSpPr>
            <p:spPr>
              <a:xfrm>
                <a:off x="1473490" y="4436687"/>
                <a:ext cx="48383" cy="87096"/>
              </a:xfrm>
              <a:custGeom>
                <a:avLst/>
                <a:gdLst/>
                <a:ahLst/>
                <a:cxnLst/>
                <a:rect l="l" t="t" r="r" b="b"/>
                <a:pathLst>
                  <a:path w="1551" h="2792" extrusionOk="0">
                    <a:moveTo>
                      <a:pt x="562" y="1"/>
                    </a:moveTo>
                    <a:cubicBezTo>
                      <a:pt x="416" y="1"/>
                      <a:pt x="294" y="125"/>
                      <a:pt x="254" y="497"/>
                    </a:cubicBezTo>
                    <a:cubicBezTo>
                      <a:pt x="1" y="2240"/>
                      <a:pt x="1059" y="2732"/>
                      <a:pt x="1312" y="2791"/>
                    </a:cubicBezTo>
                    <a:cubicBezTo>
                      <a:pt x="1550" y="2672"/>
                      <a:pt x="1491" y="1987"/>
                      <a:pt x="1491" y="1555"/>
                    </a:cubicBezTo>
                    <a:cubicBezTo>
                      <a:pt x="1491" y="1183"/>
                      <a:pt x="1550" y="870"/>
                      <a:pt x="1237" y="497"/>
                    </a:cubicBezTo>
                    <a:cubicBezTo>
                      <a:pt x="1237" y="497"/>
                      <a:pt x="853" y="1"/>
                      <a:pt x="562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5" name="Google Shape;12625;p78"/>
              <p:cNvSpPr/>
              <p:nvPr/>
            </p:nvSpPr>
            <p:spPr>
              <a:xfrm>
                <a:off x="1378719" y="3964021"/>
                <a:ext cx="655532" cy="760971"/>
              </a:xfrm>
              <a:custGeom>
                <a:avLst/>
                <a:gdLst/>
                <a:ahLst/>
                <a:cxnLst/>
                <a:rect l="l" t="t" r="r" b="b"/>
                <a:pathLst>
                  <a:path w="21014" h="24394" extrusionOk="0">
                    <a:moveTo>
                      <a:pt x="1739" y="1"/>
                    </a:moveTo>
                    <a:cubicBezTo>
                      <a:pt x="0" y="1"/>
                      <a:pt x="26" y="3733"/>
                      <a:pt x="1177" y="6398"/>
                    </a:cubicBezTo>
                    <a:cubicBezTo>
                      <a:pt x="2488" y="9258"/>
                      <a:pt x="4961" y="10629"/>
                      <a:pt x="4961" y="10629"/>
                    </a:cubicBezTo>
                    <a:cubicBezTo>
                      <a:pt x="4961" y="10629"/>
                      <a:pt x="4409" y="12983"/>
                      <a:pt x="4275" y="15649"/>
                    </a:cubicBezTo>
                    <a:lnTo>
                      <a:pt x="4275" y="16707"/>
                    </a:lnTo>
                    <a:cubicBezTo>
                      <a:pt x="4275" y="17139"/>
                      <a:pt x="4275" y="17571"/>
                      <a:pt x="4350" y="17943"/>
                    </a:cubicBezTo>
                    <a:cubicBezTo>
                      <a:pt x="4588" y="20551"/>
                      <a:pt x="5393" y="22979"/>
                      <a:pt x="5586" y="23411"/>
                    </a:cubicBezTo>
                    <a:cubicBezTo>
                      <a:pt x="5848" y="23971"/>
                      <a:pt x="6980" y="24169"/>
                      <a:pt x="7897" y="24169"/>
                    </a:cubicBezTo>
                    <a:cubicBezTo>
                      <a:pt x="8494" y="24169"/>
                      <a:pt x="9000" y="24085"/>
                      <a:pt x="9117" y="23962"/>
                    </a:cubicBezTo>
                    <a:cubicBezTo>
                      <a:pt x="9370" y="23724"/>
                      <a:pt x="8879" y="22845"/>
                      <a:pt x="8879" y="22845"/>
                    </a:cubicBezTo>
                    <a:cubicBezTo>
                      <a:pt x="9117" y="22294"/>
                      <a:pt x="9683" y="19806"/>
                      <a:pt x="9683" y="19806"/>
                    </a:cubicBezTo>
                    <a:cubicBezTo>
                      <a:pt x="10180" y="19873"/>
                      <a:pt x="10640" y="19901"/>
                      <a:pt x="11061" y="19901"/>
                    </a:cubicBezTo>
                    <a:cubicBezTo>
                      <a:pt x="11852" y="19901"/>
                      <a:pt x="12510" y="19803"/>
                      <a:pt x="13035" y="19686"/>
                    </a:cubicBezTo>
                    <a:cubicBezTo>
                      <a:pt x="13035" y="19686"/>
                      <a:pt x="13348" y="23158"/>
                      <a:pt x="13720" y="23902"/>
                    </a:cubicBezTo>
                    <a:cubicBezTo>
                      <a:pt x="13925" y="24268"/>
                      <a:pt x="14569" y="24394"/>
                      <a:pt x="15262" y="24394"/>
                    </a:cubicBezTo>
                    <a:cubicBezTo>
                      <a:pt x="16237" y="24394"/>
                      <a:pt x="17307" y="24145"/>
                      <a:pt x="17385" y="23962"/>
                    </a:cubicBezTo>
                    <a:cubicBezTo>
                      <a:pt x="17504" y="23724"/>
                      <a:pt x="17251" y="23217"/>
                      <a:pt x="17251" y="23217"/>
                    </a:cubicBezTo>
                    <a:cubicBezTo>
                      <a:pt x="17251" y="23217"/>
                      <a:pt x="17936" y="19627"/>
                      <a:pt x="17817" y="16513"/>
                    </a:cubicBezTo>
                    <a:cubicBezTo>
                      <a:pt x="17817" y="16025"/>
                      <a:pt x="17770" y="15431"/>
                      <a:pt x="17666" y="14866"/>
                    </a:cubicBezTo>
                    <a:lnTo>
                      <a:pt x="17666" y="14866"/>
                    </a:lnTo>
                    <a:cubicBezTo>
                      <a:pt x="17782" y="15293"/>
                      <a:pt x="18152" y="16193"/>
                      <a:pt x="18994" y="16394"/>
                    </a:cubicBezTo>
                    <a:cubicBezTo>
                      <a:pt x="19047" y="16409"/>
                      <a:pt x="19117" y="16417"/>
                      <a:pt x="19200" y="16417"/>
                    </a:cubicBezTo>
                    <a:cubicBezTo>
                      <a:pt x="19793" y="16417"/>
                      <a:pt x="21013" y="15988"/>
                      <a:pt x="20856" y="14353"/>
                    </a:cubicBezTo>
                    <a:cubicBezTo>
                      <a:pt x="20365" y="9690"/>
                      <a:pt x="16193" y="6651"/>
                      <a:pt x="16193" y="6651"/>
                    </a:cubicBezTo>
                    <a:cubicBezTo>
                      <a:pt x="14951" y="7357"/>
                      <a:pt x="13307" y="7731"/>
                      <a:pt x="11664" y="7731"/>
                    </a:cubicBezTo>
                    <a:cubicBezTo>
                      <a:pt x="11435" y="7731"/>
                      <a:pt x="11207" y="7723"/>
                      <a:pt x="10979" y="7709"/>
                    </a:cubicBezTo>
                    <a:cubicBezTo>
                      <a:pt x="9430" y="7575"/>
                      <a:pt x="8134" y="7336"/>
                      <a:pt x="7195" y="6770"/>
                    </a:cubicBezTo>
                    <a:cubicBezTo>
                      <a:pt x="6763" y="6532"/>
                      <a:pt x="5899" y="5340"/>
                      <a:pt x="4842" y="4163"/>
                    </a:cubicBezTo>
                    <a:cubicBezTo>
                      <a:pt x="3352" y="1988"/>
                      <a:pt x="3099" y="126"/>
                      <a:pt x="1862" y="7"/>
                    </a:cubicBezTo>
                    <a:cubicBezTo>
                      <a:pt x="1820" y="3"/>
                      <a:pt x="1779" y="1"/>
                      <a:pt x="1739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6" name="Google Shape;12626;p78"/>
              <p:cNvSpPr/>
              <p:nvPr/>
            </p:nvSpPr>
            <p:spPr>
              <a:xfrm>
                <a:off x="1531138" y="3572274"/>
                <a:ext cx="182647" cy="305087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7" name="Google Shape;12627;p78"/>
              <p:cNvSpPr/>
              <p:nvPr/>
            </p:nvSpPr>
            <p:spPr>
              <a:xfrm>
                <a:off x="1810427" y="3569529"/>
                <a:ext cx="164554" cy="307832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8" name="Google Shape;12628;p78"/>
              <p:cNvSpPr/>
              <p:nvPr/>
            </p:nvSpPr>
            <p:spPr>
              <a:xfrm>
                <a:off x="1518130" y="3824797"/>
                <a:ext cx="451267" cy="380392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29" name="Google Shape;12629;p78"/>
              <p:cNvSpPr/>
              <p:nvPr/>
            </p:nvSpPr>
            <p:spPr>
              <a:xfrm>
                <a:off x="1806715" y="3990911"/>
                <a:ext cx="44640" cy="41458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0" name="Google Shape;12630;p78"/>
              <p:cNvSpPr/>
              <p:nvPr/>
            </p:nvSpPr>
            <p:spPr>
              <a:xfrm>
                <a:off x="1825775" y="3990193"/>
                <a:ext cx="34876" cy="2339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1" name="Google Shape;12631;p78"/>
              <p:cNvSpPr/>
              <p:nvPr/>
            </p:nvSpPr>
            <p:spPr>
              <a:xfrm>
                <a:off x="1659381" y="3990942"/>
                <a:ext cx="40928" cy="395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2" name="Google Shape;12632;p78"/>
              <p:cNvSpPr/>
              <p:nvPr/>
            </p:nvSpPr>
            <p:spPr>
              <a:xfrm>
                <a:off x="1649773" y="3986450"/>
                <a:ext cx="32880" cy="24644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3" name="Google Shape;12633;p78"/>
              <p:cNvSpPr/>
              <p:nvPr/>
            </p:nvSpPr>
            <p:spPr>
              <a:xfrm>
                <a:off x="1727230" y="4012404"/>
                <a:ext cx="56276" cy="33160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4" name="Google Shape;12634;p78"/>
              <p:cNvSpPr/>
              <p:nvPr/>
            </p:nvSpPr>
            <p:spPr>
              <a:xfrm>
                <a:off x="1697969" y="4041072"/>
                <a:ext cx="116201" cy="45389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5" name="Google Shape;12635;p78"/>
              <p:cNvSpPr/>
              <p:nvPr/>
            </p:nvSpPr>
            <p:spPr>
              <a:xfrm>
                <a:off x="1899645" y="4684532"/>
                <a:ext cx="13507" cy="3303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059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61" y="120"/>
                    </a:lnTo>
                    <a:cubicBezTo>
                      <a:pt x="61" y="195"/>
                      <a:pt x="61" y="195"/>
                      <a:pt x="120" y="254"/>
                    </a:cubicBezTo>
                    <a:lnTo>
                      <a:pt x="120" y="373"/>
                    </a:lnTo>
                    <a:cubicBezTo>
                      <a:pt x="180" y="373"/>
                      <a:pt x="180" y="433"/>
                      <a:pt x="180" y="433"/>
                    </a:cubicBezTo>
                    <a:lnTo>
                      <a:pt x="180" y="567"/>
                    </a:lnTo>
                    <a:cubicBezTo>
                      <a:pt x="180" y="627"/>
                      <a:pt x="239" y="686"/>
                      <a:pt x="239" y="686"/>
                    </a:cubicBezTo>
                    <a:lnTo>
                      <a:pt x="239" y="805"/>
                    </a:lnTo>
                    <a:lnTo>
                      <a:pt x="239" y="865"/>
                    </a:lnTo>
                    <a:lnTo>
                      <a:pt x="239" y="999"/>
                    </a:lnTo>
                    <a:lnTo>
                      <a:pt x="239" y="1059"/>
                    </a:lnTo>
                    <a:lnTo>
                      <a:pt x="373" y="1059"/>
                    </a:lnTo>
                    <a:cubicBezTo>
                      <a:pt x="373" y="1059"/>
                      <a:pt x="433" y="999"/>
                      <a:pt x="433" y="865"/>
                    </a:cubicBezTo>
                    <a:lnTo>
                      <a:pt x="433" y="686"/>
                    </a:lnTo>
                    <a:lnTo>
                      <a:pt x="433" y="493"/>
                    </a:lnTo>
                    <a:cubicBezTo>
                      <a:pt x="373" y="433"/>
                      <a:pt x="373" y="373"/>
                      <a:pt x="314" y="314"/>
                    </a:cubicBezTo>
                    <a:cubicBezTo>
                      <a:pt x="314" y="254"/>
                      <a:pt x="239" y="195"/>
                      <a:pt x="239" y="120"/>
                    </a:cubicBezTo>
                    <a:lnTo>
                      <a:pt x="12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6" name="Google Shape;12636;p78"/>
              <p:cNvSpPr/>
              <p:nvPr/>
            </p:nvSpPr>
            <p:spPr>
              <a:xfrm>
                <a:off x="1878276" y="4688275"/>
                <a:ext cx="13507" cy="34876"/>
              </a:xfrm>
              <a:custGeom>
                <a:avLst/>
                <a:gdLst/>
                <a:ahLst/>
                <a:cxnLst/>
                <a:rect l="l" t="t" r="r" b="b"/>
                <a:pathLst>
                  <a:path w="433" h="1118" extrusionOk="0">
                    <a:moveTo>
                      <a:pt x="1" y="0"/>
                    </a:moveTo>
                    <a:lnTo>
                      <a:pt x="1" y="75"/>
                    </a:lnTo>
                    <a:lnTo>
                      <a:pt x="1" y="134"/>
                    </a:lnTo>
                    <a:cubicBezTo>
                      <a:pt x="60" y="134"/>
                      <a:pt x="60" y="194"/>
                      <a:pt x="60" y="194"/>
                    </a:cubicBezTo>
                    <a:cubicBezTo>
                      <a:pt x="60" y="253"/>
                      <a:pt x="120" y="253"/>
                      <a:pt x="120" y="253"/>
                    </a:cubicBezTo>
                    <a:lnTo>
                      <a:pt x="120" y="373"/>
                    </a:lnTo>
                    <a:cubicBezTo>
                      <a:pt x="179" y="373"/>
                      <a:pt x="179" y="447"/>
                      <a:pt x="179" y="507"/>
                    </a:cubicBezTo>
                    <a:lnTo>
                      <a:pt x="179" y="685"/>
                    </a:lnTo>
                    <a:lnTo>
                      <a:pt x="179" y="820"/>
                    </a:lnTo>
                    <a:lnTo>
                      <a:pt x="179" y="879"/>
                    </a:lnTo>
                    <a:cubicBezTo>
                      <a:pt x="179" y="998"/>
                      <a:pt x="254" y="1058"/>
                      <a:pt x="254" y="1058"/>
                    </a:cubicBezTo>
                    <a:cubicBezTo>
                      <a:pt x="254" y="1058"/>
                      <a:pt x="254" y="1117"/>
                      <a:pt x="314" y="1117"/>
                    </a:cubicBezTo>
                    <a:lnTo>
                      <a:pt x="314" y="1058"/>
                    </a:lnTo>
                    <a:cubicBezTo>
                      <a:pt x="314" y="1058"/>
                      <a:pt x="373" y="998"/>
                      <a:pt x="373" y="879"/>
                    </a:cubicBezTo>
                    <a:cubicBezTo>
                      <a:pt x="373" y="820"/>
                      <a:pt x="433" y="745"/>
                      <a:pt x="433" y="685"/>
                    </a:cubicBezTo>
                    <a:cubicBezTo>
                      <a:pt x="373" y="626"/>
                      <a:pt x="433" y="566"/>
                      <a:pt x="373" y="507"/>
                    </a:cubicBezTo>
                    <a:cubicBezTo>
                      <a:pt x="373" y="447"/>
                      <a:pt x="373" y="313"/>
                      <a:pt x="314" y="253"/>
                    </a:cubicBezTo>
                    <a:cubicBezTo>
                      <a:pt x="314" y="194"/>
                      <a:pt x="254" y="134"/>
                      <a:pt x="254" y="134"/>
                    </a:cubicBezTo>
                    <a:cubicBezTo>
                      <a:pt x="179" y="75"/>
                      <a:pt x="120" y="0"/>
                      <a:pt x="12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7" name="Google Shape;12637;p78"/>
              <p:cNvSpPr/>
              <p:nvPr/>
            </p:nvSpPr>
            <p:spPr>
              <a:xfrm>
                <a:off x="1634300" y="4686403"/>
                <a:ext cx="15379" cy="31164"/>
              </a:xfrm>
              <a:custGeom>
                <a:avLst/>
                <a:gdLst/>
                <a:ahLst/>
                <a:cxnLst/>
                <a:rect l="l" t="t" r="r" b="b"/>
                <a:pathLst>
                  <a:path w="493" h="999" extrusionOk="0">
                    <a:moveTo>
                      <a:pt x="60" y="1"/>
                    </a:moveTo>
                    <a:cubicBezTo>
                      <a:pt x="0" y="60"/>
                      <a:pt x="60" y="60"/>
                      <a:pt x="60" y="60"/>
                    </a:cubicBezTo>
                    <a:cubicBezTo>
                      <a:pt x="60" y="60"/>
                      <a:pt x="60" y="135"/>
                      <a:pt x="120" y="194"/>
                    </a:cubicBezTo>
                    <a:cubicBezTo>
                      <a:pt x="179" y="254"/>
                      <a:pt x="179" y="313"/>
                      <a:pt x="179" y="313"/>
                    </a:cubicBezTo>
                    <a:cubicBezTo>
                      <a:pt x="179" y="373"/>
                      <a:pt x="254" y="373"/>
                      <a:pt x="254" y="433"/>
                    </a:cubicBezTo>
                    <a:lnTo>
                      <a:pt x="254" y="507"/>
                    </a:lnTo>
                    <a:lnTo>
                      <a:pt x="254" y="567"/>
                    </a:lnTo>
                    <a:cubicBezTo>
                      <a:pt x="313" y="567"/>
                      <a:pt x="254" y="626"/>
                      <a:pt x="313" y="626"/>
                    </a:cubicBezTo>
                    <a:lnTo>
                      <a:pt x="313" y="686"/>
                    </a:lnTo>
                    <a:lnTo>
                      <a:pt x="313" y="805"/>
                    </a:lnTo>
                    <a:lnTo>
                      <a:pt x="313" y="939"/>
                    </a:lnTo>
                    <a:cubicBezTo>
                      <a:pt x="313" y="999"/>
                      <a:pt x="313" y="999"/>
                      <a:pt x="373" y="999"/>
                    </a:cubicBezTo>
                    <a:lnTo>
                      <a:pt x="373" y="939"/>
                    </a:lnTo>
                    <a:cubicBezTo>
                      <a:pt x="373" y="939"/>
                      <a:pt x="432" y="939"/>
                      <a:pt x="432" y="805"/>
                    </a:cubicBezTo>
                    <a:lnTo>
                      <a:pt x="492" y="745"/>
                    </a:lnTo>
                    <a:lnTo>
                      <a:pt x="492" y="626"/>
                    </a:lnTo>
                    <a:lnTo>
                      <a:pt x="492" y="567"/>
                    </a:lnTo>
                    <a:lnTo>
                      <a:pt x="432" y="433"/>
                    </a:lnTo>
                    <a:cubicBezTo>
                      <a:pt x="432" y="373"/>
                      <a:pt x="432" y="313"/>
                      <a:pt x="373" y="254"/>
                    </a:cubicBezTo>
                    <a:cubicBezTo>
                      <a:pt x="373" y="194"/>
                      <a:pt x="313" y="135"/>
                      <a:pt x="254" y="135"/>
                    </a:cubicBezTo>
                    <a:cubicBezTo>
                      <a:pt x="179" y="1"/>
                      <a:pt x="120" y="1"/>
                      <a:pt x="120" y="1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8" name="Google Shape;12638;p78"/>
              <p:cNvSpPr/>
              <p:nvPr/>
            </p:nvSpPr>
            <p:spPr>
              <a:xfrm>
                <a:off x="1612931" y="4688275"/>
                <a:ext cx="13507" cy="29292"/>
              </a:xfrm>
              <a:custGeom>
                <a:avLst/>
                <a:gdLst/>
                <a:ahLst/>
                <a:cxnLst/>
                <a:rect l="l" t="t" r="r" b="b"/>
                <a:pathLst>
                  <a:path w="433" h="939" extrusionOk="0">
                    <a:moveTo>
                      <a:pt x="0" y="0"/>
                    </a:moveTo>
                    <a:cubicBezTo>
                      <a:pt x="0" y="75"/>
                      <a:pt x="0" y="75"/>
                      <a:pt x="60" y="134"/>
                    </a:cubicBezTo>
                    <a:lnTo>
                      <a:pt x="119" y="194"/>
                    </a:lnTo>
                    <a:lnTo>
                      <a:pt x="119" y="253"/>
                    </a:lnTo>
                    <a:lnTo>
                      <a:pt x="194" y="313"/>
                    </a:lnTo>
                    <a:lnTo>
                      <a:pt x="194" y="373"/>
                    </a:lnTo>
                    <a:cubicBezTo>
                      <a:pt x="253" y="447"/>
                      <a:pt x="253" y="447"/>
                      <a:pt x="253" y="507"/>
                    </a:cubicBezTo>
                    <a:lnTo>
                      <a:pt x="253" y="566"/>
                    </a:lnTo>
                    <a:lnTo>
                      <a:pt x="253" y="626"/>
                    </a:lnTo>
                    <a:lnTo>
                      <a:pt x="253" y="685"/>
                    </a:lnTo>
                    <a:lnTo>
                      <a:pt x="253" y="745"/>
                    </a:lnTo>
                    <a:lnTo>
                      <a:pt x="253" y="879"/>
                    </a:lnTo>
                    <a:cubicBezTo>
                      <a:pt x="253" y="939"/>
                      <a:pt x="313" y="939"/>
                      <a:pt x="313" y="939"/>
                    </a:cubicBezTo>
                    <a:lnTo>
                      <a:pt x="373" y="939"/>
                    </a:lnTo>
                    <a:cubicBezTo>
                      <a:pt x="373" y="939"/>
                      <a:pt x="373" y="879"/>
                      <a:pt x="432" y="745"/>
                    </a:cubicBezTo>
                    <a:lnTo>
                      <a:pt x="432" y="685"/>
                    </a:lnTo>
                    <a:lnTo>
                      <a:pt x="432" y="626"/>
                    </a:lnTo>
                    <a:lnTo>
                      <a:pt x="432" y="507"/>
                    </a:lnTo>
                    <a:lnTo>
                      <a:pt x="432" y="447"/>
                    </a:lnTo>
                    <a:cubicBezTo>
                      <a:pt x="432" y="313"/>
                      <a:pt x="373" y="313"/>
                      <a:pt x="373" y="253"/>
                    </a:cubicBezTo>
                    <a:cubicBezTo>
                      <a:pt x="313" y="194"/>
                      <a:pt x="313" y="134"/>
                      <a:pt x="253" y="134"/>
                    </a:cubicBezTo>
                    <a:cubicBezTo>
                      <a:pt x="194" y="0"/>
                      <a:pt x="119" y="0"/>
                      <a:pt x="119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39" name="Google Shape;12639;p78"/>
              <p:cNvSpPr/>
              <p:nvPr/>
            </p:nvSpPr>
            <p:spPr>
              <a:xfrm>
                <a:off x="1746758" y="4202631"/>
                <a:ext cx="65572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0" name="Google Shape;12640;p78"/>
              <p:cNvSpPr/>
              <p:nvPr/>
            </p:nvSpPr>
            <p:spPr>
              <a:xfrm>
                <a:off x="1688673" y="4202631"/>
                <a:ext cx="63700" cy="61828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1" name="Google Shape;12641;p78"/>
              <p:cNvSpPr/>
              <p:nvPr/>
            </p:nvSpPr>
            <p:spPr>
              <a:xfrm>
                <a:off x="1744450" y="4208215"/>
                <a:ext cx="58116" cy="85069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2" name="Google Shape;12642;p78"/>
              <p:cNvSpPr/>
              <p:nvPr/>
            </p:nvSpPr>
            <p:spPr>
              <a:xfrm>
                <a:off x="1705861" y="4211927"/>
                <a:ext cx="46512" cy="79017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3" name="Google Shape;12643;p78"/>
              <p:cNvSpPr/>
              <p:nvPr/>
            </p:nvSpPr>
            <p:spPr>
              <a:xfrm>
                <a:off x="1595712" y="4167755"/>
                <a:ext cx="297943" cy="48383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4" name="Google Shape;12644;p78"/>
              <p:cNvSpPr/>
              <p:nvPr/>
            </p:nvSpPr>
            <p:spPr>
              <a:xfrm>
                <a:off x="1411692" y="4008598"/>
                <a:ext cx="42332" cy="43018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379" extrusionOk="0">
                    <a:moveTo>
                      <a:pt x="703" y="1"/>
                    </a:moveTo>
                    <a:cubicBezTo>
                      <a:pt x="673" y="1"/>
                      <a:pt x="642" y="3"/>
                      <a:pt x="611" y="8"/>
                    </a:cubicBezTo>
                    <a:cubicBezTo>
                      <a:pt x="313" y="8"/>
                      <a:pt x="1" y="321"/>
                      <a:pt x="60" y="753"/>
                    </a:cubicBezTo>
                    <a:cubicBezTo>
                      <a:pt x="60" y="1125"/>
                      <a:pt x="373" y="1379"/>
                      <a:pt x="745" y="1379"/>
                    </a:cubicBezTo>
                    <a:cubicBezTo>
                      <a:pt x="1118" y="1379"/>
                      <a:pt x="1356" y="1006"/>
                      <a:pt x="1356" y="634"/>
                    </a:cubicBezTo>
                    <a:cubicBezTo>
                      <a:pt x="1302" y="292"/>
                      <a:pt x="1034" y="1"/>
                      <a:pt x="703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5" name="Google Shape;12645;p78"/>
              <p:cNvSpPr/>
              <p:nvPr/>
            </p:nvSpPr>
            <p:spPr>
              <a:xfrm>
                <a:off x="1448409" y="3991160"/>
                <a:ext cx="15379" cy="1955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627" extrusionOk="0">
                    <a:moveTo>
                      <a:pt x="179" y="1"/>
                    </a:moveTo>
                    <a:cubicBezTo>
                      <a:pt x="60" y="1"/>
                      <a:pt x="0" y="135"/>
                      <a:pt x="0" y="314"/>
                    </a:cubicBezTo>
                    <a:cubicBezTo>
                      <a:pt x="0" y="507"/>
                      <a:pt x="120" y="627"/>
                      <a:pt x="254" y="627"/>
                    </a:cubicBezTo>
                    <a:cubicBezTo>
                      <a:pt x="373" y="567"/>
                      <a:pt x="492" y="448"/>
                      <a:pt x="432" y="254"/>
                    </a:cubicBezTo>
                    <a:cubicBezTo>
                      <a:pt x="432" y="135"/>
                      <a:pt x="313" y="1"/>
                      <a:pt x="17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6" name="Google Shape;12646;p78"/>
              <p:cNvSpPr/>
              <p:nvPr/>
            </p:nvSpPr>
            <p:spPr>
              <a:xfrm>
                <a:off x="1425169" y="3977684"/>
                <a:ext cx="15379" cy="17719"/>
              </a:xfrm>
              <a:custGeom>
                <a:avLst/>
                <a:gdLst/>
                <a:ahLst/>
                <a:cxnLst/>
                <a:rect l="l" t="t" r="r" b="b"/>
                <a:pathLst>
                  <a:path w="493" h="568" extrusionOk="0">
                    <a:moveTo>
                      <a:pt x="254" y="1"/>
                    </a:moveTo>
                    <a:cubicBezTo>
                      <a:pt x="120" y="1"/>
                      <a:pt x="1" y="135"/>
                      <a:pt x="1" y="314"/>
                    </a:cubicBezTo>
                    <a:cubicBezTo>
                      <a:pt x="60" y="433"/>
                      <a:pt x="120" y="567"/>
                      <a:pt x="313" y="567"/>
                    </a:cubicBezTo>
                    <a:cubicBezTo>
                      <a:pt x="433" y="567"/>
                      <a:pt x="492" y="433"/>
                      <a:pt x="492" y="254"/>
                    </a:cubicBezTo>
                    <a:cubicBezTo>
                      <a:pt x="492" y="135"/>
                      <a:pt x="373" y="1"/>
                      <a:pt x="25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7" name="Google Shape;12647;p78"/>
              <p:cNvSpPr/>
              <p:nvPr/>
            </p:nvSpPr>
            <p:spPr>
              <a:xfrm>
                <a:off x="1403800" y="3989320"/>
                <a:ext cx="15348" cy="17688"/>
              </a:xfrm>
              <a:custGeom>
                <a:avLst/>
                <a:gdLst/>
                <a:ahLst/>
                <a:cxnLst/>
                <a:rect l="l" t="t" r="r" b="b"/>
                <a:pathLst>
                  <a:path w="492" h="567" extrusionOk="0">
                    <a:moveTo>
                      <a:pt x="194" y="0"/>
                    </a:moveTo>
                    <a:cubicBezTo>
                      <a:pt x="60" y="0"/>
                      <a:pt x="0" y="134"/>
                      <a:pt x="0" y="313"/>
                    </a:cubicBezTo>
                    <a:cubicBezTo>
                      <a:pt x="0" y="432"/>
                      <a:pt x="119" y="566"/>
                      <a:pt x="254" y="566"/>
                    </a:cubicBezTo>
                    <a:cubicBezTo>
                      <a:pt x="373" y="566"/>
                      <a:pt x="492" y="432"/>
                      <a:pt x="492" y="254"/>
                    </a:cubicBezTo>
                    <a:cubicBezTo>
                      <a:pt x="432" y="134"/>
                      <a:pt x="313" y="0"/>
                      <a:pt x="194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8" name="Google Shape;12648;p78"/>
              <p:cNvSpPr/>
              <p:nvPr/>
            </p:nvSpPr>
            <p:spPr>
              <a:xfrm>
                <a:off x="1657540" y="3766681"/>
                <a:ext cx="75118" cy="8706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49" name="Google Shape;12649;p78"/>
              <p:cNvSpPr/>
              <p:nvPr/>
            </p:nvSpPr>
            <p:spPr>
              <a:xfrm>
                <a:off x="1552975" y="3796441"/>
                <a:ext cx="94833" cy="86473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0" name="Google Shape;12650;p78"/>
              <p:cNvSpPr/>
              <p:nvPr/>
            </p:nvSpPr>
            <p:spPr>
              <a:xfrm>
                <a:off x="1634300" y="3816468"/>
                <a:ext cx="40460" cy="3993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1" name="Google Shape;12651;p78"/>
              <p:cNvSpPr/>
              <p:nvPr/>
            </p:nvSpPr>
            <p:spPr>
              <a:xfrm>
                <a:off x="1870384" y="4237476"/>
                <a:ext cx="67880" cy="450830"/>
              </a:xfrm>
              <a:custGeom>
                <a:avLst/>
                <a:gdLst/>
                <a:ahLst/>
                <a:cxnLst/>
                <a:rect l="l" t="t" r="r" b="b"/>
                <a:pathLst>
                  <a:path w="2176" h="14452" extrusionOk="0">
                    <a:moveTo>
                      <a:pt x="0" y="1"/>
                    </a:moveTo>
                    <a:lnTo>
                      <a:pt x="0" y="60"/>
                    </a:lnTo>
                    <a:cubicBezTo>
                      <a:pt x="0" y="60"/>
                      <a:pt x="60" y="239"/>
                      <a:pt x="194" y="671"/>
                    </a:cubicBezTo>
                    <a:cubicBezTo>
                      <a:pt x="254" y="865"/>
                      <a:pt x="373" y="1043"/>
                      <a:pt x="432" y="1356"/>
                    </a:cubicBezTo>
                    <a:cubicBezTo>
                      <a:pt x="567" y="1610"/>
                      <a:pt x="626" y="1922"/>
                      <a:pt x="745" y="2235"/>
                    </a:cubicBezTo>
                    <a:cubicBezTo>
                      <a:pt x="879" y="2533"/>
                      <a:pt x="999" y="2906"/>
                      <a:pt x="1058" y="3278"/>
                    </a:cubicBezTo>
                    <a:cubicBezTo>
                      <a:pt x="1177" y="3650"/>
                      <a:pt x="1311" y="4097"/>
                      <a:pt x="1431" y="4470"/>
                    </a:cubicBezTo>
                    <a:cubicBezTo>
                      <a:pt x="1550" y="4902"/>
                      <a:pt x="1624" y="5334"/>
                      <a:pt x="1684" y="5766"/>
                    </a:cubicBezTo>
                    <a:cubicBezTo>
                      <a:pt x="1743" y="6019"/>
                      <a:pt x="1803" y="6198"/>
                      <a:pt x="1803" y="6451"/>
                    </a:cubicBezTo>
                    <a:cubicBezTo>
                      <a:pt x="1863" y="6704"/>
                      <a:pt x="1922" y="6883"/>
                      <a:pt x="1922" y="7137"/>
                    </a:cubicBezTo>
                    <a:cubicBezTo>
                      <a:pt x="1922" y="7375"/>
                      <a:pt x="1997" y="7569"/>
                      <a:pt x="1997" y="7822"/>
                    </a:cubicBezTo>
                    <a:lnTo>
                      <a:pt x="1997" y="8492"/>
                    </a:lnTo>
                    <a:cubicBezTo>
                      <a:pt x="1997" y="8939"/>
                      <a:pt x="1997" y="9371"/>
                      <a:pt x="1922" y="9803"/>
                    </a:cubicBezTo>
                    <a:cubicBezTo>
                      <a:pt x="1922" y="10235"/>
                      <a:pt x="1863" y="10667"/>
                      <a:pt x="1863" y="11040"/>
                    </a:cubicBezTo>
                    <a:cubicBezTo>
                      <a:pt x="1803" y="11472"/>
                      <a:pt x="1803" y="11844"/>
                      <a:pt x="1743" y="12157"/>
                    </a:cubicBezTo>
                    <a:cubicBezTo>
                      <a:pt x="1743" y="12529"/>
                      <a:pt x="1684" y="12842"/>
                      <a:pt x="1624" y="13095"/>
                    </a:cubicBezTo>
                    <a:cubicBezTo>
                      <a:pt x="1624" y="13408"/>
                      <a:pt x="1550" y="13587"/>
                      <a:pt x="1550" y="13840"/>
                    </a:cubicBezTo>
                    <a:cubicBezTo>
                      <a:pt x="1490" y="14213"/>
                      <a:pt x="1431" y="14451"/>
                      <a:pt x="1431" y="14451"/>
                    </a:cubicBezTo>
                    <a:lnTo>
                      <a:pt x="1490" y="14451"/>
                    </a:lnTo>
                    <a:cubicBezTo>
                      <a:pt x="1490" y="14451"/>
                      <a:pt x="1550" y="14213"/>
                      <a:pt x="1624" y="13840"/>
                    </a:cubicBezTo>
                    <a:cubicBezTo>
                      <a:pt x="1684" y="13468"/>
                      <a:pt x="1803" y="12842"/>
                      <a:pt x="1863" y="12157"/>
                    </a:cubicBezTo>
                    <a:cubicBezTo>
                      <a:pt x="1922" y="11844"/>
                      <a:pt x="1997" y="11472"/>
                      <a:pt x="2056" y="11040"/>
                    </a:cubicBezTo>
                    <a:cubicBezTo>
                      <a:pt x="2056" y="10667"/>
                      <a:pt x="2116" y="10235"/>
                      <a:pt x="2116" y="9803"/>
                    </a:cubicBezTo>
                    <a:cubicBezTo>
                      <a:pt x="2175" y="9371"/>
                      <a:pt x="2175" y="8939"/>
                      <a:pt x="2175" y="8492"/>
                    </a:cubicBezTo>
                    <a:lnTo>
                      <a:pt x="2175" y="7822"/>
                    </a:lnTo>
                    <a:cubicBezTo>
                      <a:pt x="2175" y="7569"/>
                      <a:pt x="2175" y="7315"/>
                      <a:pt x="2116" y="7137"/>
                    </a:cubicBezTo>
                    <a:cubicBezTo>
                      <a:pt x="2116" y="6883"/>
                      <a:pt x="2056" y="6630"/>
                      <a:pt x="2056" y="6392"/>
                    </a:cubicBezTo>
                    <a:cubicBezTo>
                      <a:pt x="1997" y="6198"/>
                      <a:pt x="1997" y="5960"/>
                      <a:pt x="1922" y="5766"/>
                    </a:cubicBezTo>
                    <a:cubicBezTo>
                      <a:pt x="1803" y="5274"/>
                      <a:pt x="1743" y="4842"/>
                      <a:pt x="1624" y="4470"/>
                    </a:cubicBezTo>
                    <a:cubicBezTo>
                      <a:pt x="1550" y="4217"/>
                      <a:pt x="1490" y="4023"/>
                      <a:pt x="1431" y="3844"/>
                    </a:cubicBezTo>
                    <a:cubicBezTo>
                      <a:pt x="1371" y="3591"/>
                      <a:pt x="1311" y="3412"/>
                      <a:pt x="1252" y="3218"/>
                    </a:cubicBezTo>
                    <a:cubicBezTo>
                      <a:pt x="1118" y="2846"/>
                      <a:pt x="999" y="2474"/>
                      <a:pt x="879" y="2161"/>
                    </a:cubicBezTo>
                    <a:cubicBezTo>
                      <a:pt x="686" y="1550"/>
                      <a:pt x="432" y="984"/>
                      <a:pt x="313" y="611"/>
                    </a:cubicBezTo>
                    <a:cubicBezTo>
                      <a:pt x="135" y="239"/>
                      <a:pt x="60" y="60"/>
                      <a:pt x="60" y="60"/>
                    </a:cubicBez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2" name="Google Shape;12652;p78"/>
              <p:cNvSpPr/>
              <p:nvPr/>
            </p:nvSpPr>
            <p:spPr>
              <a:xfrm>
                <a:off x="1467937" y="3985608"/>
                <a:ext cx="133390" cy="193815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6213" extrusionOk="0">
                    <a:moveTo>
                      <a:pt x="0" y="0"/>
                    </a:moveTo>
                    <a:cubicBezTo>
                      <a:pt x="1" y="2"/>
                      <a:pt x="60" y="120"/>
                      <a:pt x="179" y="313"/>
                    </a:cubicBezTo>
                    <a:cubicBezTo>
                      <a:pt x="239" y="373"/>
                      <a:pt x="239" y="492"/>
                      <a:pt x="298" y="626"/>
                    </a:cubicBezTo>
                    <a:cubicBezTo>
                      <a:pt x="373" y="745"/>
                      <a:pt x="432" y="924"/>
                      <a:pt x="551" y="1058"/>
                    </a:cubicBezTo>
                    <a:cubicBezTo>
                      <a:pt x="805" y="1669"/>
                      <a:pt x="1177" y="2607"/>
                      <a:pt x="1669" y="3352"/>
                    </a:cubicBezTo>
                    <a:cubicBezTo>
                      <a:pt x="1788" y="3605"/>
                      <a:pt x="1982" y="3784"/>
                      <a:pt x="2101" y="3978"/>
                    </a:cubicBezTo>
                    <a:cubicBezTo>
                      <a:pt x="2235" y="4157"/>
                      <a:pt x="2354" y="4350"/>
                      <a:pt x="2473" y="4529"/>
                    </a:cubicBezTo>
                    <a:cubicBezTo>
                      <a:pt x="2667" y="4648"/>
                      <a:pt x="2786" y="4842"/>
                      <a:pt x="2905" y="5021"/>
                    </a:cubicBezTo>
                    <a:cubicBezTo>
                      <a:pt x="3039" y="5155"/>
                      <a:pt x="3158" y="5274"/>
                      <a:pt x="3352" y="5393"/>
                    </a:cubicBezTo>
                    <a:cubicBezTo>
                      <a:pt x="3412" y="5527"/>
                      <a:pt x="3531" y="5646"/>
                      <a:pt x="3650" y="5765"/>
                    </a:cubicBezTo>
                    <a:cubicBezTo>
                      <a:pt x="3784" y="5840"/>
                      <a:pt x="3844" y="5900"/>
                      <a:pt x="3963" y="5959"/>
                    </a:cubicBezTo>
                    <a:cubicBezTo>
                      <a:pt x="4097" y="6138"/>
                      <a:pt x="4216" y="6212"/>
                      <a:pt x="4216" y="6212"/>
                    </a:cubicBezTo>
                    <a:lnTo>
                      <a:pt x="4276" y="6212"/>
                    </a:lnTo>
                    <a:lnTo>
                      <a:pt x="4216" y="6138"/>
                    </a:lnTo>
                    <a:cubicBezTo>
                      <a:pt x="4216" y="6138"/>
                      <a:pt x="4157" y="6078"/>
                      <a:pt x="4022" y="5900"/>
                    </a:cubicBezTo>
                    <a:cubicBezTo>
                      <a:pt x="3963" y="5840"/>
                      <a:pt x="3844" y="5765"/>
                      <a:pt x="3784" y="5646"/>
                    </a:cubicBezTo>
                    <a:cubicBezTo>
                      <a:pt x="3650" y="5527"/>
                      <a:pt x="3531" y="5468"/>
                      <a:pt x="3412" y="5333"/>
                    </a:cubicBezTo>
                    <a:cubicBezTo>
                      <a:pt x="3278" y="5155"/>
                      <a:pt x="3158" y="5021"/>
                      <a:pt x="3039" y="4901"/>
                    </a:cubicBezTo>
                    <a:cubicBezTo>
                      <a:pt x="2905" y="4723"/>
                      <a:pt x="2786" y="4529"/>
                      <a:pt x="2667" y="4410"/>
                    </a:cubicBezTo>
                    <a:cubicBezTo>
                      <a:pt x="2533" y="4216"/>
                      <a:pt x="2414" y="4037"/>
                      <a:pt x="2294" y="3844"/>
                    </a:cubicBezTo>
                    <a:cubicBezTo>
                      <a:pt x="2160" y="3665"/>
                      <a:pt x="1982" y="3471"/>
                      <a:pt x="1862" y="3293"/>
                    </a:cubicBezTo>
                    <a:lnTo>
                      <a:pt x="1669" y="2980"/>
                    </a:lnTo>
                    <a:cubicBezTo>
                      <a:pt x="1609" y="2860"/>
                      <a:pt x="1609" y="2786"/>
                      <a:pt x="1549" y="2667"/>
                    </a:cubicBezTo>
                    <a:cubicBezTo>
                      <a:pt x="1415" y="2488"/>
                      <a:pt x="1296" y="2294"/>
                      <a:pt x="1177" y="2116"/>
                    </a:cubicBezTo>
                    <a:cubicBezTo>
                      <a:pt x="983" y="1669"/>
                      <a:pt x="805" y="1296"/>
                      <a:pt x="611" y="998"/>
                    </a:cubicBezTo>
                    <a:cubicBezTo>
                      <a:pt x="551" y="864"/>
                      <a:pt x="492" y="745"/>
                      <a:pt x="373" y="626"/>
                    </a:cubicBezTo>
                    <a:cubicBezTo>
                      <a:pt x="298" y="492"/>
                      <a:pt x="239" y="373"/>
                      <a:pt x="179" y="253"/>
                    </a:cubicBezTo>
                    <a:cubicBezTo>
                      <a:pt x="60" y="120"/>
                      <a:pt x="1" y="2"/>
                      <a:pt x="0" y="0"/>
                    </a:cubicBez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3" name="Google Shape;12653;p78"/>
              <p:cNvSpPr/>
              <p:nvPr/>
            </p:nvSpPr>
            <p:spPr>
              <a:xfrm>
                <a:off x="1678909" y="4560469"/>
                <a:ext cx="158502" cy="27452"/>
              </a:xfrm>
              <a:custGeom>
                <a:avLst/>
                <a:gdLst/>
                <a:ahLst/>
                <a:cxnLst/>
                <a:rect l="l" t="t" r="r" b="b"/>
                <a:pathLst>
                  <a:path w="5081" h="880" extrusionOk="0">
                    <a:moveTo>
                      <a:pt x="5021" y="0"/>
                    </a:moveTo>
                    <a:cubicBezTo>
                      <a:pt x="5021" y="0"/>
                      <a:pt x="4962" y="0"/>
                      <a:pt x="4842" y="75"/>
                    </a:cubicBezTo>
                    <a:cubicBezTo>
                      <a:pt x="4783" y="134"/>
                      <a:pt x="4708" y="134"/>
                      <a:pt x="4589" y="194"/>
                    </a:cubicBezTo>
                    <a:cubicBezTo>
                      <a:pt x="4529" y="194"/>
                      <a:pt x="4410" y="194"/>
                      <a:pt x="4276" y="254"/>
                    </a:cubicBezTo>
                    <a:cubicBezTo>
                      <a:pt x="4217" y="254"/>
                      <a:pt x="4157" y="313"/>
                      <a:pt x="4097" y="313"/>
                    </a:cubicBezTo>
                    <a:cubicBezTo>
                      <a:pt x="4038" y="313"/>
                      <a:pt x="3963" y="313"/>
                      <a:pt x="3904" y="373"/>
                    </a:cubicBezTo>
                    <a:cubicBezTo>
                      <a:pt x="3785" y="373"/>
                      <a:pt x="3665" y="447"/>
                      <a:pt x="3472" y="447"/>
                    </a:cubicBezTo>
                    <a:cubicBezTo>
                      <a:pt x="3353" y="507"/>
                      <a:pt x="3219" y="507"/>
                      <a:pt x="3040" y="507"/>
                    </a:cubicBezTo>
                    <a:cubicBezTo>
                      <a:pt x="2921" y="566"/>
                      <a:pt x="2727" y="566"/>
                      <a:pt x="2608" y="566"/>
                    </a:cubicBezTo>
                    <a:cubicBezTo>
                      <a:pt x="2414" y="626"/>
                      <a:pt x="2295" y="626"/>
                      <a:pt x="2101" y="626"/>
                    </a:cubicBezTo>
                    <a:cubicBezTo>
                      <a:pt x="2042" y="656"/>
                      <a:pt x="1967" y="656"/>
                      <a:pt x="1891" y="656"/>
                    </a:cubicBezTo>
                    <a:cubicBezTo>
                      <a:pt x="1814" y="656"/>
                      <a:pt x="1736" y="656"/>
                      <a:pt x="1669" y="686"/>
                    </a:cubicBezTo>
                    <a:lnTo>
                      <a:pt x="1" y="686"/>
                    </a:lnTo>
                    <a:lnTo>
                      <a:pt x="60" y="745"/>
                    </a:lnTo>
                    <a:cubicBezTo>
                      <a:pt x="60" y="745"/>
                      <a:pt x="373" y="745"/>
                      <a:pt x="805" y="820"/>
                    </a:cubicBezTo>
                    <a:cubicBezTo>
                      <a:pt x="924" y="820"/>
                      <a:pt x="1118" y="879"/>
                      <a:pt x="1237" y="879"/>
                    </a:cubicBezTo>
                    <a:lnTo>
                      <a:pt x="1669" y="879"/>
                    </a:lnTo>
                    <a:cubicBezTo>
                      <a:pt x="1803" y="879"/>
                      <a:pt x="1982" y="879"/>
                      <a:pt x="2101" y="820"/>
                    </a:cubicBezTo>
                    <a:lnTo>
                      <a:pt x="2608" y="820"/>
                    </a:lnTo>
                    <a:cubicBezTo>
                      <a:pt x="2786" y="820"/>
                      <a:pt x="2921" y="745"/>
                      <a:pt x="3099" y="745"/>
                    </a:cubicBezTo>
                    <a:cubicBezTo>
                      <a:pt x="3219" y="686"/>
                      <a:pt x="3412" y="686"/>
                      <a:pt x="3531" y="626"/>
                    </a:cubicBezTo>
                    <a:cubicBezTo>
                      <a:pt x="3665" y="626"/>
                      <a:pt x="3844" y="566"/>
                      <a:pt x="3963" y="507"/>
                    </a:cubicBezTo>
                    <a:lnTo>
                      <a:pt x="4157" y="507"/>
                    </a:lnTo>
                    <a:cubicBezTo>
                      <a:pt x="4217" y="447"/>
                      <a:pt x="4276" y="447"/>
                      <a:pt x="4336" y="373"/>
                    </a:cubicBezTo>
                    <a:cubicBezTo>
                      <a:pt x="4470" y="373"/>
                      <a:pt x="4529" y="313"/>
                      <a:pt x="4649" y="313"/>
                    </a:cubicBezTo>
                    <a:cubicBezTo>
                      <a:pt x="4708" y="254"/>
                      <a:pt x="4842" y="194"/>
                      <a:pt x="4902" y="194"/>
                    </a:cubicBezTo>
                    <a:cubicBezTo>
                      <a:pt x="4962" y="134"/>
                      <a:pt x="4962" y="134"/>
                      <a:pt x="5021" y="75"/>
                    </a:cubicBezTo>
                    <a:lnTo>
                      <a:pt x="5081" y="75"/>
                    </a:lnTo>
                    <a:lnTo>
                      <a:pt x="5081" y="0"/>
                    </a:lnTo>
                    <a:close/>
                  </a:path>
                </a:pathLst>
              </a:custGeom>
              <a:solidFill>
                <a:srgbClr val="DB853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4" name="Google Shape;12654;p78"/>
              <p:cNvSpPr/>
              <p:nvPr/>
            </p:nvSpPr>
            <p:spPr>
              <a:xfrm>
                <a:off x="1845272" y="4045533"/>
                <a:ext cx="238455" cy="21431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5" name="Google Shape;12655;p78"/>
              <p:cNvSpPr/>
              <p:nvPr/>
            </p:nvSpPr>
            <p:spPr>
              <a:xfrm>
                <a:off x="1841560" y="4060881"/>
                <a:ext cx="226351" cy="7764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6" name="Google Shape;12656;p78"/>
              <p:cNvSpPr/>
              <p:nvPr/>
            </p:nvSpPr>
            <p:spPr>
              <a:xfrm>
                <a:off x="1421457" y="4037641"/>
                <a:ext cx="237955" cy="23271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57" name="Google Shape;12657;p78"/>
              <p:cNvSpPr/>
              <p:nvPr/>
            </p:nvSpPr>
            <p:spPr>
              <a:xfrm>
                <a:off x="1436804" y="4053457"/>
                <a:ext cx="226351" cy="77176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  <p:grpSp>
          <p:nvGrpSpPr>
            <p:cNvPr id="12658" name="Google Shape;12658;p78"/>
            <p:cNvGrpSpPr/>
            <p:nvPr/>
          </p:nvGrpSpPr>
          <p:grpSpPr>
            <a:xfrm>
              <a:off x="6785085" y="4012865"/>
              <a:ext cx="654368" cy="587400"/>
              <a:chOff x="6785085" y="4012865"/>
              <a:chExt cx="654368" cy="587400"/>
            </a:xfrm>
          </p:grpSpPr>
          <p:sp>
            <p:nvSpPr>
              <p:cNvPr id="12659" name="Google Shape;12659;p78"/>
              <p:cNvSpPr/>
              <p:nvPr/>
            </p:nvSpPr>
            <p:spPr>
              <a:xfrm>
                <a:off x="6785085" y="4230923"/>
                <a:ext cx="399040" cy="61146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10377" extrusionOk="0">
                    <a:moveTo>
                      <a:pt x="35363" y="1"/>
                    </a:moveTo>
                    <a:cubicBezTo>
                      <a:pt x="24417" y="1"/>
                      <a:pt x="11938" y="1101"/>
                      <a:pt x="0" y="4617"/>
                    </a:cubicBezTo>
                    <a:cubicBezTo>
                      <a:pt x="0" y="4617"/>
                      <a:pt x="7873" y="10376"/>
                      <a:pt x="33095" y="10376"/>
                    </a:cubicBezTo>
                    <a:cubicBezTo>
                      <a:pt x="54380" y="10376"/>
                      <a:pt x="67720" y="3086"/>
                      <a:pt x="67720" y="3086"/>
                    </a:cubicBezTo>
                    <a:cubicBezTo>
                      <a:pt x="67720" y="3086"/>
                      <a:pt x="53690" y="1"/>
                      <a:pt x="35363" y="1"/>
                    </a:cubicBezTo>
                    <a:close/>
                  </a:path>
                </a:pathLst>
              </a:custGeom>
              <a:solidFill>
                <a:srgbClr val="6D441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0" name="Google Shape;12660;p78"/>
              <p:cNvSpPr/>
              <p:nvPr/>
            </p:nvSpPr>
            <p:spPr>
              <a:xfrm>
                <a:off x="7295988" y="4406602"/>
                <a:ext cx="75306" cy="75742"/>
              </a:xfrm>
              <a:custGeom>
                <a:avLst/>
                <a:gdLst/>
                <a:ahLst/>
                <a:cxnLst/>
                <a:rect l="l" t="t" r="r" b="b"/>
                <a:pathLst>
                  <a:path w="12780" h="12854" extrusionOk="0">
                    <a:moveTo>
                      <a:pt x="6495" y="0"/>
                    </a:moveTo>
                    <a:cubicBezTo>
                      <a:pt x="6409" y="0"/>
                      <a:pt x="6324" y="8"/>
                      <a:pt x="6238" y="25"/>
                    </a:cubicBezTo>
                    <a:cubicBezTo>
                      <a:pt x="1279" y="584"/>
                      <a:pt x="0" y="12854"/>
                      <a:pt x="5737" y="12854"/>
                    </a:cubicBezTo>
                    <a:cubicBezTo>
                      <a:pt x="5988" y="12854"/>
                      <a:pt x="6252" y="12831"/>
                      <a:pt x="6529" y="12782"/>
                    </a:cubicBezTo>
                    <a:cubicBezTo>
                      <a:pt x="12780" y="11858"/>
                      <a:pt x="9756" y="0"/>
                      <a:pt x="64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1" name="Google Shape;12661;p78"/>
              <p:cNvSpPr/>
              <p:nvPr/>
            </p:nvSpPr>
            <p:spPr>
              <a:xfrm>
                <a:off x="7351902" y="4335816"/>
                <a:ext cx="87551" cy="64010"/>
              </a:xfrm>
              <a:custGeom>
                <a:avLst/>
                <a:gdLst/>
                <a:ahLst/>
                <a:cxnLst/>
                <a:rect l="l" t="t" r="r" b="b"/>
                <a:pathLst>
                  <a:path w="14858" h="10863" extrusionOk="0">
                    <a:moveTo>
                      <a:pt x="7202" y="1"/>
                    </a:moveTo>
                    <a:cubicBezTo>
                      <a:pt x="3481" y="1"/>
                      <a:pt x="0" y="2168"/>
                      <a:pt x="1341" y="5915"/>
                    </a:cubicBezTo>
                    <a:cubicBezTo>
                      <a:pt x="2458" y="9301"/>
                      <a:pt x="5542" y="10863"/>
                      <a:pt x="8436" y="10863"/>
                    </a:cubicBezTo>
                    <a:cubicBezTo>
                      <a:pt x="11773" y="10863"/>
                      <a:pt x="14858" y="8787"/>
                      <a:pt x="14389" y="5040"/>
                    </a:cubicBezTo>
                    <a:cubicBezTo>
                      <a:pt x="13687" y="1561"/>
                      <a:pt x="10358" y="1"/>
                      <a:pt x="72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2" name="Google Shape;12662;p78"/>
              <p:cNvSpPr/>
              <p:nvPr/>
            </p:nvSpPr>
            <p:spPr>
              <a:xfrm>
                <a:off x="7218637" y="4370293"/>
                <a:ext cx="89336" cy="68547"/>
              </a:xfrm>
              <a:custGeom>
                <a:avLst/>
                <a:gdLst/>
                <a:ahLst/>
                <a:cxnLst/>
                <a:rect l="l" t="t" r="r" b="b"/>
                <a:pathLst>
                  <a:path w="15161" h="11633" extrusionOk="0">
                    <a:moveTo>
                      <a:pt x="10961" y="1"/>
                    </a:moveTo>
                    <a:cubicBezTo>
                      <a:pt x="6669" y="1"/>
                      <a:pt x="0" y="9408"/>
                      <a:pt x="5733" y="11363"/>
                    </a:cubicBezTo>
                    <a:cubicBezTo>
                      <a:pt x="6262" y="11547"/>
                      <a:pt x="6773" y="11633"/>
                      <a:pt x="7262" y="11633"/>
                    </a:cubicBezTo>
                    <a:cubicBezTo>
                      <a:pt x="12369" y="11633"/>
                      <a:pt x="15161" y="2358"/>
                      <a:pt x="12367" y="428"/>
                    </a:cubicBezTo>
                    <a:cubicBezTo>
                      <a:pt x="11948" y="134"/>
                      <a:pt x="11472" y="1"/>
                      <a:pt x="1096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3" name="Google Shape;12663;p78"/>
              <p:cNvSpPr/>
              <p:nvPr/>
            </p:nvSpPr>
            <p:spPr>
              <a:xfrm>
                <a:off x="7318332" y="4259095"/>
                <a:ext cx="71217" cy="49856"/>
              </a:xfrm>
              <a:custGeom>
                <a:avLst/>
                <a:gdLst/>
                <a:ahLst/>
                <a:cxnLst/>
                <a:rect l="l" t="t" r="r" b="b"/>
                <a:pathLst>
                  <a:path w="12086" h="8461" extrusionOk="0">
                    <a:moveTo>
                      <a:pt x="6629" y="0"/>
                    </a:moveTo>
                    <a:cubicBezTo>
                      <a:pt x="3375" y="0"/>
                      <a:pt x="1" y="3341"/>
                      <a:pt x="1862" y="5595"/>
                    </a:cubicBezTo>
                    <a:cubicBezTo>
                      <a:pt x="3381" y="7509"/>
                      <a:pt x="5584" y="8461"/>
                      <a:pt x="7463" y="8461"/>
                    </a:cubicBezTo>
                    <a:cubicBezTo>
                      <a:pt x="10092" y="8461"/>
                      <a:pt x="12086" y="6597"/>
                      <a:pt x="10683" y="2898"/>
                    </a:cubicBezTo>
                    <a:cubicBezTo>
                      <a:pt x="9775" y="795"/>
                      <a:pt x="8216" y="0"/>
                      <a:pt x="662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4" name="Google Shape;12664;p78"/>
              <p:cNvSpPr/>
              <p:nvPr/>
            </p:nvSpPr>
            <p:spPr>
              <a:xfrm>
                <a:off x="7126991" y="4236651"/>
                <a:ext cx="209190" cy="202319"/>
              </a:xfrm>
              <a:custGeom>
                <a:avLst/>
                <a:gdLst/>
                <a:ahLst/>
                <a:cxnLst/>
                <a:rect l="l" t="t" r="r" b="b"/>
                <a:pathLst>
                  <a:path w="35501" h="34335" extrusionOk="0">
                    <a:moveTo>
                      <a:pt x="12174" y="1"/>
                    </a:moveTo>
                    <a:lnTo>
                      <a:pt x="7582" y="875"/>
                    </a:lnTo>
                    <a:cubicBezTo>
                      <a:pt x="5176" y="1823"/>
                      <a:pt x="3062" y="3354"/>
                      <a:pt x="1823" y="4228"/>
                    </a:cubicBezTo>
                    <a:lnTo>
                      <a:pt x="1" y="6051"/>
                    </a:lnTo>
                    <a:lnTo>
                      <a:pt x="1" y="6707"/>
                    </a:lnTo>
                    <a:lnTo>
                      <a:pt x="584" y="6707"/>
                    </a:lnTo>
                    <a:cubicBezTo>
                      <a:pt x="584" y="6707"/>
                      <a:pt x="1240" y="6051"/>
                      <a:pt x="2406" y="5176"/>
                    </a:cubicBezTo>
                    <a:cubicBezTo>
                      <a:pt x="3646" y="4228"/>
                      <a:pt x="5759" y="3062"/>
                      <a:pt x="8165" y="2406"/>
                    </a:cubicBezTo>
                    <a:cubicBezTo>
                      <a:pt x="9404" y="2114"/>
                      <a:pt x="10643" y="1823"/>
                      <a:pt x="12174" y="1823"/>
                    </a:cubicBezTo>
                    <a:cubicBezTo>
                      <a:pt x="13049" y="1823"/>
                      <a:pt x="13632" y="1823"/>
                      <a:pt x="14580" y="2114"/>
                    </a:cubicBezTo>
                    <a:cubicBezTo>
                      <a:pt x="15163" y="2114"/>
                      <a:pt x="15819" y="2406"/>
                      <a:pt x="16694" y="2406"/>
                    </a:cubicBezTo>
                    <a:cubicBezTo>
                      <a:pt x="17277" y="3062"/>
                      <a:pt x="18225" y="3062"/>
                      <a:pt x="18808" y="3645"/>
                    </a:cubicBezTo>
                    <a:cubicBezTo>
                      <a:pt x="19755" y="3937"/>
                      <a:pt x="20339" y="4228"/>
                      <a:pt x="20922" y="4885"/>
                    </a:cubicBezTo>
                    <a:cubicBezTo>
                      <a:pt x="21869" y="5468"/>
                      <a:pt x="22453" y="5759"/>
                      <a:pt x="23109" y="6342"/>
                    </a:cubicBezTo>
                    <a:lnTo>
                      <a:pt x="24931" y="8165"/>
                    </a:lnTo>
                    <a:lnTo>
                      <a:pt x="25806" y="9112"/>
                    </a:lnTo>
                    <a:lnTo>
                      <a:pt x="26753" y="9987"/>
                    </a:lnTo>
                    <a:cubicBezTo>
                      <a:pt x="27337" y="10935"/>
                      <a:pt x="27628" y="11518"/>
                      <a:pt x="28211" y="12174"/>
                    </a:cubicBezTo>
                    <a:cubicBezTo>
                      <a:pt x="29159" y="13632"/>
                      <a:pt x="29742" y="15163"/>
                      <a:pt x="30398" y="16694"/>
                    </a:cubicBezTo>
                    <a:cubicBezTo>
                      <a:pt x="31273" y="18224"/>
                      <a:pt x="31564" y="19755"/>
                      <a:pt x="32221" y="20921"/>
                    </a:cubicBezTo>
                    <a:cubicBezTo>
                      <a:pt x="32512" y="22452"/>
                      <a:pt x="33095" y="23983"/>
                      <a:pt x="33387" y="25222"/>
                    </a:cubicBezTo>
                    <a:cubicBezTo>
                      <a:pt x="33678" y="27919"/>
                      <a:pt x="34334" y="30033"/>
                      <a:pt x="34334" y="31564"/>
                    </a:cubicBezTo>
                    <a:cubicBezTo>
                      <a:pt x="34626" y="33095"/>
                      <a:pt x="34626" y="34043"/>
                      <a:pt x="34626" y="34043"/>
                    </a:cubicBezTo>
                    <a:cubicBezTo>
                      <a:pt x="34626" y="34334"/>
                      <a:pt x="34626" y="34334"/>
                      <a:pt x="34918" y="34334"/>
                    </a:cubicBezTo>
                    <a:lnTo>
                      <a:pt x="35209" y="34043"/>
                    </a:lnTo>
                    <a:cubicBezTo>
                      <a:pt x="35209" y="34043"/>
                      <a:pt x="35501" y="30398"/>
                      <a:pt x="34626" y="24931"/>
                    </a:cubicBezTo>
                    <a:cubicBezTo>
                      <a:pt x="34334" y="23692"/>
                      <a:pt x="34043" y="22161"/>
                      <a:pt x="33678" y="20630"/>
                    </a:cubicBezTo>
                    <a:cubicBezTo>
                      <a:pt x="33387" y="19099"/>
                      <a:pt x="32804" y="17641"/>
                      <a:pt x="32221" y="15819"/>
                    </a:cubicBezTo>
                    <a:cubicBezTo>
                      <a:pt x="31564" y="14288"/>
                      <a:pt x="30690" y="12757"/>
                      <a:pt x="29742" y="11226"/>
                    </a:cubicBezTo>
                    <a:cubicBezTo>
                      <a:pt x="29159" y="10352"/>
                      <a:pt x="28867" y="9696"/>
                      <a:pt x="28211" y="8821"/>
                    </a:cubicBezTo>
                    <a:lnTo>
                      <a:pt x="27337" y="7873"/>
                    </a:lnTo>
                    <a:lnTo>
                      <a:pt x="26389" y="6707"/>
                    </a:lnTo>
                    <a:cubicBezTo>
                      <a:pt x="25223" y="5468"/>
                      <a:pt x="23692" y="4228"/>
                      <a:pt x="22161" y="3062"/>
                    </a:cubicBezTo>
                    <a:cubicBezTo>
                      <a:pt x="21286" y="2698"/>
                      <a:pt x="20630" y="2114"/>
                      <a:pt x="19755" y="1823"/>
                    </a:cubicBezTo>
                    <a:cubicBezTo>
                      <a:pt x="18808" y="1531"/>
                      <a:pt x="18225" y="1240"/>
                      <a:pt x="17277" y="875"/>
                    </a:cubicBezTo>
                    <a:cubicBezTo>
                      <a:pt x="16402" y="584"/>
                      <a:pt x="15455" y="292"/>
                      <a:pt x="14580" y="292"/>
                    </a:cubicBezTo>
                    <a:cubicBezTo>
                      <a:pt x="13997" y="292"/>
                      <a:pt x="13049" y="1"/>
                      <a:pt x="12174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5" name="Google Shape;12665;p78"/>
              <p:cNvSpPr/>
              <p:nvPr/>
            </p:nvSpPr>
            <p:spPr>
              <a:xfrm>
                <a:off x="7314703" y="4340600"/>
                <a:ext cx="79036" cy="39091"/>
              </a:xfrm>
              <a:custGeom>
                <a:avLst/>
                <a:gdLst/>
                <a:ahLst/>
                <a:cxnLst/>
                <a:rect l="l" t="t" r="r" b="b"/>
                <a:pathLst>
                  <a:path w="13413" h="6634" extrusionOk="0">
                    <a:moveTo>
                      <a:pt x="0" y="0"/>
                    </a:moveTo>
                    <a:lnTo>
                      <a:pt x="0" y="292"/>
                    </a:lnTo>
                    <a:cubicBezTo>
                      <a:pt x="0" y="292"/>
                      <a:pt x="656" y="1167"/>
                      <a:pt x="1531" y="2406"/>
                    </a:cubicBezTo>
                    <a:cubicBezTo>
                      <a:pt x="1531" y="2406"/>
                      <a:pt x="1822" y="2697"/>
                      <a:pt x="2187" y="2989"/>
                    </a:cubicBezTo>
                    <a:cubicBezTo>
                      <a:pt x="2478" y="3280"/>
                      <a:pt x="2770" y="3645"/>
                      <a:pt x="3062" y="3937"/>
                    </a:cubicBezTo>
                    <a:cubicBezTo>
                      <a:pt x="3353" y="4228"/>
                      <a:pt x="4009" y="4520"/>
                      <a:pt x="4301" y="4811"/>
                    </a:cubicBezTo>
                    <a:cubicBezTo>
                      <a:pt x="4592" y="5103"/>
                      <a:pt x="5176" y="5467"/>
                      <a:pt x="5467" y="5467"/>
                    </a:cubicBezTo>
                    <a:cubicBezTo>
                      <a:pt x="5832" y="5759"/>
                      <a:pt x="6415" y="6051"/>
                      <a:pt x="6706" y="6051"/>
                    </a:cubicBezTo>
                    <a:cubicBezTo>
                      <a:pt x="7290" y="6342"/>
                      <a:pt x="7654" y="6342"/>
                      <a:pt x="8237" y="6342"/>
                    </a:cubicBezTo>
                    <a:cubicBezTo>
                      <a:pt x="9112" y="6634"/>
                      <a:pt x="10060" y="6634"/>
                      <a:pt x="10643" y="6634"/>
                    </a:cubicBezTo>
                    <a:cubicBezTo>
                      <a:pt x="11590" y="6634"/>
                      <a:pt x="11882" y="6342"/>
                      <a:pt x="12465" y="6342"/>
                    </a:cubicBezTo>
                    <a:cubicBezTo>
                      <a:pt x="12757" y="6051"/>
                      <a:pt x="13121" y="6051"/>
                      <a:pt x="13121" y="6051"/>
                    </a:cubicBezTo>
                    <a:lnTo>
                      <a:pt x="13121" y="5759"/>
                    </a:lnTo>
                    <a:cubicBezTo>
                      <a:pt x="13413" y="5759"/>
                      <a:pt x="13413" y="5467"/>
                      <a:pt x="13121" y="5467"/>
                    </a:cubicBezTo>
                    <a:cubicBezTo>
                      <a:pt x="13121" y="5467"/>
                      <a:pt x="13121" y="5103"/>
                      <a:pt x="12757" y="5103"/>
                    </a:cubicBezTo>
                    <a:lnTo>
                      <a:pt x="12174" y="5103"/>
                    </a:lnTo>
                    <a:cubicBezTo>
                      <a:pt x="12076" y="5224"/>
                      <a:pt x="11947" y="5265"/>
                      <a:pt x="11793" y="5265"/>
                    </a:cubicBezTo>
                    <a:cubicBezTo>
                      <a:pt x="11485" y="5265"/>
                      <a:pt x="11080" y="5103"/>
                      <a:pt x="10643" y="5103"/>
                    </a:cubicBezTo>
                    <a:cubicBezTo>
                      <a:pt x="10351" y="5103"/>
                      <a:pt x="10060" y="5103"/>
                      <a:pt x="9768" y="4811"/>
                    </a:cubicBezTo>
                    <a:cubicBezTo>
                      <a:pt x="9476" y="4811"/>
                      <a:pt x="9112" y="4811"/>
                      <a:pt x="8529" y="4520"/>
                    </a:cubicBezTo>
                    <a:cubicBezTo>
                      <a:pt x="8237" y="4520"/>
                      <a:pt x="7946" y="4520"/>
                      <a:pt x="7654" y="4228"/>
                    </a:cubicBezTo>
                    <a:cubicBezTo>
                      <a:pt x="6998" y="4228"/>
                      <a:pt x="6706" y="3937"/>
                      <a:pt x="6415" y="3645"/>
                    </a:cubicBezTo>
                    <a:cubicBezTo>
                      <a:pt x="6123" y="3645"/>
                      <a:pt x="5467" y="3280"/>
                      <a:pt x="5176" y="3280"/>
                    </a:cubicBezTo>
                    <a:cubicBezTo>
                      <a:pt x="4884" y="2989"/>
                      <a:pt x="4592" y="2697"/>
                      <a:pt x="4301" y="2406"/>
                    </a:cubicBezTo>
                    <a:cubicBezTo>
                      <a:pt x="4009" y="2406"/>
                      <a:pt x="3353" y="2114"/>
                      <a:pt x="3062" y="1823"/>
                    </a:cubicBezTo>
                    <a:cubicBezTo>
                      <a:pt x="2770" y="1823"/>
                      <a:pt x="2478" y="1458"/>
                      <a:pt x="2478" y="1167"/>
                    </a:cubicBezTo>
                    <a:cubicBezTo>
                      <a:pt x="1239" y="583"/>
                      <a:pt x="365" y="0"/>
                      <a:pt x="365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6" name="Google Shape;12666;p78"/>
              <p:cNvSpPr/>
              <p:nvPr/>
            </p:nvSpPr>
            <p:spPr>
              <a:xfrm>
                <a:off x="7271746" y="4311821"/>
                <a:ext cx="36086" cy="91069"/>
              </a:xfrm>
              <a:custGeom>
                <a:avLst/>
                <a:gdLst/>
                <a:ahLst/>
                <a:cxnLst/>
                <a:rect l="l" t="t" r="r" b="b"/>
                <a:pathLst>
                  <a:path w="6124" h="15455" extrusionOk="0">
                    <a:moveTo>
                      <a:pt x="4593" y="0"/>
                    </a:moveTo>
                    <a:lnTo>
                      <a:pt x="4593" y="292"/>
                    </a:lnTo>
                    <a:lnTo>
                      <a:pt x="4593" y="875"/>
                    </a:lnTo>
                    <a:lnTo>
                      <a:pt x="4593" y="2697"/>
                    </a:lnTo>
                    <a:cubicBezTo>
                      <a:pt x="4593" y="3353"/>
                      <a:pt x="4301" y="4228"/>
                      <a:pt x="4301" y="5176"/>
                    </a:cubicBezTo>
                    <a:cubicBezTo>
                      <a:pt x="4301" y="6051"/>
                      <a:pt x="4010" y="6998"/>
                      <a:pt x="3645" y="7873"/>
                    </a:cubicBezTo>
                    <a:lnTo>
                      <a:pt x="2771" y="10643"/>
                    </a:lnTo>
                    <a:cubicBezTo>
                      <a:pt x="2479" y="11518"/>
                      <a:pt x="1823" y="12174"/>
                      <a:pt x="1531" y="12757"/>
                    </a:cubicBezTo>
                    <a:cubicBezTo>
                      <a:pt x="948" y="13996"/>
                      <a:pt x="1" y="14871"/>
                      <a:pt x="1" y="14871"/>
                    </a:cubicBezTo>
                    <a:cubicBezTo>
                      <a:pt x="1" y="14871"/>
                      <a:pt x="1" y="15162"/>
                      <a:pt x="365" y="15454"/>
                    </a:cubicBezTo>
                    <a:lnTo>
                      <a:pt x="657" y="15454"/>
                    </a:lnTo>
                    <a:cubicBezTo>
                      <a:pt x="657" y="15454"/>
                      <a:pt x="1531" y="14871"/>
                      <a:pt x="2771" y="13632"/>
                    </a:cubicBezTo>
                    <a:cubicBezTo>
                      <a:pt x="3354" y="13048"/>
                      <a:pt x="4010" y="12465"/>
                      <a:pt x="4593" y="11518"/>
                    </a:cubicBezTo>
                    <a:cubicBezTo>
                      <a:pt x="4884" y="10643"/>
                      <a:pt x="5468" y="9695"/>
                      <a:pt x="5832" y="8529"/>
                    </a:cubicBezTo>
                    <a:cubicBezTo>
                      <a:pt x="6124" y="7581"/>
                      <a:pt x="6124" y="6342"/>
                      <a:pt x="6124" y="5467"/>
                    </a:cubicBezTo>
                    <a:lnTo>
                      <a:pt x="6124" y="3937"/>
                    </a:lnTo>
                    <a:cubicBezTo>
                      <a:pt x="6124" y="3353"/>
                      <a:pt x="5832" y="3062"/>
                      <a:pt x="5832" y="2697"/>
                    </a:cubicBezTo>
                    <a:cubicBezTo>
                      <a:pt x="5832" y="1823"/>
                      <a:pt x="5468" y="1239"/>
                      <a:pt x="5176" y="583"/>
                    </a:cubicBezTo>
                    <a:lnTo>
                      <a:pt x="5176" y="0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7" name="Google Shape;12667;p78"/>
              <p:cNvSpPr/>
              <p:nvPr/>
            </p:nvSpPr>
            <p:spPr>
              <a:xfrm>
                <a:off x="7264876" y="4267150"/>
                <a:ext cx="87627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14871" h="3937" extrusionOk="0">
                    <a:moveTo>
                      <a:pt x="292" y="0"/>
                    </a:moveTo>
                    <a:cubicBezTo>
                      <a:pt x="0" y="0"/>
                      <a:pt x="0" y="292"/>
                      <a:pt x="0" y="292"/>
                    </a:cubicBezTo>
                    <a:lnTo>
                      <a:pt x="0" y="583"/>
                    </a:lnTo>
                    <a:cubicBezTo>
                      <a:pt x="0" y="583"/>
                      <a:pt x="583" y="1166"/>
                      <a:pt x="1823" y="1822"/>
                    </a:cubicBezTo>
                    <a:cubicBezTo>
                      <a:pt x="2114" y="2114"/>
                      <a:pt x="2406" y="2406"/>
                      <a:pt x="2989" y="2406"/>
                    </a:cubicBezTo>
                    <a:cubicBezTo>
                      <a:pt x="3353" y="2697"/>
                      <a:pt x="3645" y="2697"/>
                      <a:pt x="4228" y="2989"/>
                    </a:cubicBezTo>
                    <a:cubicBezTo>
                      <a:pt x="4520" y="2989"/>
                      <a:pt x="5176" y="3353"/>
                      <a:pt x="5467" y="3353"/>
                    </a:cubicBezTo>
                    <a:cubicBezTo>
                      <a:pt x="6050" y="3645"/>
                      <a:pt x="6342" y="3645"/>
                      <a:pt x="6998" y="3645"/>
                    </a:cubicBezTo>
                    <a:cubicBezTo>
                      <a:pt x="7873" y="3936"/>
                      <a:pt x="8821" y="3936"/>
                      <a:pt x="9695" y="3936"/>
                    </a:cubicBezTo>
                    <a:cubicBezTo>
                      <a:pt x="10643" y="3645"/>
                      <a:pt x="11518" y="3645"/>
                      <a:pt x="12101" y="3645"/>
                    </a:cubicBezTo>
                    <a:cubicBezTo>
                      <a:pt x="13048" y="3353"/>
                      <a:pt x="13632" y="2989"/>
                      <a:pt x="13923" y="2989"/>
                    </a:cubicBezTo>
                    <a:cubicBezTo>
                      <a:pt x="14288" y="2697"/>
                      <a:pt x="14579" y="2697"/>
                      <a:pt x="14579" y="2697"/>
                    </a:cubicBezTo>
                    <a:cubicBezTo>
                      <a:pt x="14871" y="2697"/>
                      <a:pt x="14871" y="2406"/>
                      <a:pt x="14579" y="2114"/>
                    </a:cubicBezTo>
                    <a:lnTo>
                      <a:pt x="12101" y="2114"/>
                    </a:lnTo>
                    <a:cubicBezTo>
                      <a:pt x="11518" y="2114"/>
                      <a:pt x="10643" y="1822"/>
                      <a:pt x="9695" y="1822"/>
                    </a:cubicBezTo>
                    <a:lnTo>
                      <a:pt x="7290" y="1822"/>
                    </a:lnTo>
                    <a:cubicBezTo>
                      <a:pt x="6342" y="1531"/>
                      <a:pt x="5467" y="1531"/>
                      <a:pt x="4520" y="1166"/>
                    </a:cubicBezTo>
                    <a:cubicBezTo>
                      <a:pt x="3937" y="875"/>
                      <a:pt x="2989" y="875"/>
                      <a:pt x="2406" y="583"/>
                    </a:cubicBezTo>
                    <a:cubicBezTo>
                      <a:pt x="1167" y="292"/>
                      <a:pt x="292" y="0"/>
                      <a:pt x="29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8" name="Google Shape;12668;p78"/>
              <p:cNvSpPr/>
              <p:nvPr/>
            </p:nvSpPr>
            <p:spPr>
              <a:xfrm>
                <a:off x="6890749" y="4151174"/>
                <a:ext cx="60999" cy="21262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36084" extrusionOk="0">
                    <a:moveTo>
                      <a:pt x="474" y="0"/>
                    </a:moveTo>
                    <a:cubicBezTo>
                      <a:pt x="365" y="0"/>
                      <a:pt x="292" y="73"/>
                      <a:pt x="292" y="219"/>
                    </a:cubicBezTo>
                    <a:cubicBezTo>
                      <a:pt x="0" y="219"/>
                      <a:pt x="0" y="511"/>
                      <a:pt x="0" y="511"/>
                    </a:cubicBezTo>
                    <a:cubicBezTo>
                      <a:pt x="0" y="511"/>
                      <a:pt x="292" y="1167"/>
                      <a:pt x="875" y="2041"/>
                    </a:cubicBezTo>
                    <a:cubicBezTo>
                      <a:pt x="1239" y="2333"/>
                      <a:pt x="1531" y="2989"/>
                      <a:pt x="1823" y="3572"/>
                    </a:cubicBezTo>
                    <a:cubicBezTo>
                      <a:pt x="2406" y="4155"/>
                      <a:pt x="2697" y="4811"/>
                      <a:pt x="3062" y="5686"/>
                    </a:cubicBezTo>
                    <a:cubicBezTo>
                      <a:pt x="3645" y="6269"/>
                      <a:pt x="3937" y="7217"/>
                      <a:pt x="4520" y="8092"/>
                    </a:cubicBezTo>
                    <a:cubicBezTo>
                      <a:pt x="4884" y="9039"/>
                      <a:pt x="5467" y="9914"/>
                      <a:pt x="5759" y="10862"/>
                    </a:cubicBezTo>
                    <a:cubicBezTo>
                      <a:pt x="6051" y="12101"/>
                      <a:pt x="6707" y="12976"/>
                      <a:pt x="6998" y="14215"/>
                    </a:cubicBezTo>
                    <a:cubicBezTo>
                      <a:pt x="7290" y="15090"/>
                      <a:pt x="7581" y="16329"/>
                      <a:pt x="7873" y="17204"/>
                    </a:cubicBezTo>
                    <a:cubicBezTo>
                      <a:pt x="7873" y="17860"/>
                      <a:pt x="8165" y="18443"/>
                      <a:pt x="8165" y="19026"/>
                    </a:cubicBezTo>
                    <a:cubicBezTo>
                      <a:pt x="8165" y="19682"/>
                      <a:pt x="8529" y="20265"/>
                      <a:pt x="8529" y="20848"/>
                    </a:cubicBezTo>
                    <a:cubicBezTo>
                      <a:pt x="8529" y="21213"/>
                      <a:pt x="8821" y="21796"/>
                      <a:pt x="8821" y="22379"/>
                    </a:cubicBezTo>
                    <a:lnTo>
                      <a:pt x="8821" y="23910"/>
                    </a:lnTo>
                    <a:cubicBezTo>
                      <a:pt x="9112" y="25149"/>
                      <a:pt x="8821" y="26024"/>
                      <a:pt x="8821" y="27263"/>
                    </a:cubicBezTo>
                    <a:cubicBezTo>
                      <a:pt x="9112" y="27555"/>
                      <a:pt x="8821" y="28138"/>
                      <a:pt x="8821" y="28502"/>
                    </a:cubicBezTo>
                    <a:lnTo>
                      <a:pt x="8821" y="29960"/>
                    </a:lnTo>
                    <a:cubicBezTo>
                      <a:pt x="8821" y="30325"/>
                      <a:pt x="8821" y="30908"/>
                      <a:pt x="8529" y="31200"/>
                    </a:cubicBezTo>
                    <a:lnTo>
                      <a:pt x="8529" y="32439"/>
                    </a:lnTo>
                    <a:cubicBezTo>
                      <a:pt x="8165" y="33022"/>
                      <a:pt x="8165" y="33605"/>
                      <a:pt x="8165" y="33970"/>
                    </a:cubicBezTo>
                    <a:cubicBezTo>
                      <a:pt x="7873" y="34553"/>
                      <a:pt x="7873" y="34844"/>
                      <a:pt x="7873" y="35136"/>
                    </a:cubicBezTo>
                    <a:lnTo>
                      <a:pt x="7581" y="35427"/>
                    </a:lnTo>
                    <a:cubicBezTo>
                      <a:pt x="7581" y="35792"/>
                      <a:pt x="7581" y="36084"/>
                      <a:pt x="7873" y="36084"/>
                    </a:cubicBezTo>
                    <a:cubicBezTo>
                      <a:pt x="8165" y="36084"/>
                      <a:pt x="8165" y="36084"/>
                      <a:pt x="8529" y="35792"/>
                    </a:cubicBezTo>
                    <a:lnTo>
                      <a:pt x="8529" y="35427"/>
                    </a:lnTo>
                    <a:cubicBezTo>
                      <a:pt x="8821" y="35136"/>
                      <a:pt x="8821" y="34844"/>
                      <a:pt x="9112" y="34261"/>
                    </a:cubicBezTo>
                    <a:cubicBezTo>
                      <a:pt x="9112" y="33970"/>
                      <a:pt x="9404" y="33314"/>
                      <a:pt x="9404" y="32439"/>
                    </a:cubicBezTo>
                    <a:cubicBezTo>
                      <a:pt x="9695" y="32147"/>
                      <a:pt x="9695" y="31783"/>
                      <a:pt x="9695" y="31491"/>
                    </a:cubicBezTo>
                    <a:cubicBezTo>
                      <a:pt x="9695" y="30908"/>
                      <a:pt x="9987" y="30616"/>
                      <a:pt x="9987" y="29960"/>
                    </a:cubicBezTo>
                    <a:cubicBezTo>
                      <a:pt x="9987" y="29669"/>
                      <a:pt x="9987" y="29086"/>
                      <a:pt x="10351" y="28794"/>
                    </a:cubicBezTo>
                    <a:lnTo>
                      <a:pt x="10351" y="27263"/>
                    </a:lnTo>
                    <a:lnTo>
                      <a:pt x="10351" y="25732"/>
                    </a:lnTo>
                    <a:lnTo>
                      <a:pt x="10351" y="23910"/>
                    </a:lnTo>
                    <a:lnTo>
                      <a:pt x="10351" y="22379"/>
                    </a:lnTo>
                    <a:cubicBezTo>
                      <a:pt x="10351" y="21796"/>
                      <a:pt x="9987" y="21213"/>
                      <a:pt x="9987" y="20557"/>
                    </a:cubicBezTo>
                    <a:cubicBezTo>
                      <a:pt x="9987" y="19974"/>
                      <a:pt x="9695" y="19391"/>
                      <a:pt x="9695" y="18734"/>
                    </a:cubicBezTo>
                    <a:cubicBezTo>
                      <a:pt x="9695" y="18151"/>
                      <a:pt x="9404" y="17568"/>
                      <a:pt x="9404" y="16912"/>
                    </a:cubicBezTo>
                    <a:cubicBezTo>
                      <a:pt x="9112" y="15746"/>
                      <a:pt x="8821" y="14798"/>
                      <a:pt x="8529" y="13559"/>
                    </a:cubicBezTo>
                    <a:cubicBezTo>
                      <a:pt x="7873" y="12393"/>
                      <a:pt x="7581" y="11445"/>
                      <a:pt x="7290" y="10279"/>
                    </a:cubicBezTo>
                    <a:cubicBezTo>
                      <a:pt x="6707" y="9331"/>
                      <a:pt x="6051" y="8456"/>
                      <a:pt x="5759" y="7509"/>
                    </a:cubicBezTo>
                    <a:cubicBezTo>
                      <a:pt x="5176" y="6634"/>
                      <a:pt x="4520" y="5686"/>
                      <a:pt x="4228" y="5103"/>
                    </a:cubicBezTo>
                    <a:cubicBezTo>
                      <a:pt x="3937" y="4447"/>
                      <a:pt x="3645" y="4155"/>
                      <a:pt x="3645" y="3864"/>
                    </a:cubicBezTo>
                    <a:cubicBezTo>
                      <a:pt x="3353" y="3572"/>
                      <a:pt x="3062" y="3281"/>
                      <a:pt x="3062" y="2989"/>
                    </a:cubicBezTo>
                    <a:cubicBezTo>
                      <a:pt x="2406" y="2333"/>
                      <a:pt x="2114" y="1750"/>
                      <a:pt x="1823" y="1458"/>
                    </a:cubicBezTo>
                    <a:cubicBezTo>
                      <a:pt x="1239" y="511"/>
                      <a:pt x="875" y="219"/>
                      <a:pt x="875" y="219"/>
                    </a:cubicBezTo>
                    <a:cubicBezTo>
                      <a:pt x="729" y="73"/>
                      <a:pt x="583" y="0"/>
                      <a:pt x="47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69" name="Google Shape;12669;p78"/>
              <p:cNvSpPr/>
              <p:nvPr/>
            </p:nvSpPr>
            <p:spPr>
              <a:xfrm>
                <a:off x="6799256" y="4049676"/>
                <a:ext cx="121992" cy="113660"/>
              </a:xfrm>
              <a:custGeom>
                <a:avLst/>
                <a:gdLst/>
                <a:ahLst/>
                <a:cxnLst/>
                <a:rect l="l" t="t" r="r" b="b"/>
                <a:pathLst>
                  <a:path w="20703" h="19289" extrusionOk="0">
                    <a:moveTo>
                      <a:pt x="13725" y="1"/>
                    </a:moveTo>
                    <a:cubicBezTo>
                      <a:pt x="11131" y="1"/>
                      <a:pt x="10352" y="4979"/>
                      <a:pt x="10352" y="4979"/>
                    </a:cubicBezTo>
                    <a:cubicBezTo>
                      <a:pt x="10352" y="4979"/>
                      <a:pt x="8206" y="1900"/>
                      <a:pt x="6265" y="1900"/>
                    </a:cubicBezTo>
                    <a:cubicBezTo>
                      <a:pt x="5780" y="1900"/>
                      <a:pt x="5307" y="2092"/>
                      <a:pt x="4885" y="2573"/>
                    </a:cubicBezTo>
                    <a:cubicBezTo>
                      <a:pt x="3062" y="5271"/>
                      <a:pt x="5176" y="9571"/>
                      <a:pt x="5176" y="9571"/>
                    </a:cubicBezTo>
                    <a:cubicBezTo>
                      <a:pt x="948" y="9863"/>
                      <a:pt x="1" y="15622"/>
                      <a:pt x="7946" y="16569"/>
                    </a:cubicBezTo>
                    <a:cubicBezTo>
                      <a:pt x="12511" y="16846"/>
                      <a:pt x="16354" y="19288"/>
                      <a:pt x="16985" y="19288"/>
                    </a:cubicBezTo>
                    <a:cubicBezTo>
                      <a:pt x="17019" y="19288"/>
                      <a:pt x="17043" y="19281"/>
                      <a:pt x="17058" y="19266"/>
                    </a:cubicBezTo>
                    <a:cubicBezTo>
                      <a:pt x="20703" y="11102"/>
                      <a:pt x="17933" y="1626"/>
                      <a:pt x="14580" y="168"/>
                    </a:cubicBezTo>
                    <a:cubicBezTo>
                      <a:pt x="14275" y="53"/>
                      <a:pt x="13990" y="1"/>
                      <a:pt x="13725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0" name="Google Shape;12670;p78"/>
              <p:cNvSpPr/>
              <p:nvPr/>
            </p:nvSpPr>
            <p:spPr>
              <a:xfrm>
                <a:off x="6822879" y="4072138"/>
                <a:ext cx="71311" cy="67876"/>
              </a:xfrm>
              <a:custGeom>
                <a:avLst/>
                <a:gdLst/>
                <a:ahLst/>
                <a:cxnLst/>
                <a:rect l="l" t="t" r="r" b="b"/>
                <a:pathLst>
                  <a:path w="12102" h="11519" extrusionOk="0">
                    <a:moveTo>
                      <a:pt x="9987" y="1"/>
                    </a:moveTo>
                    <a:cubicBezTo>
                      <a:pt x="7874" y="1"/>
                      <a:pt x="8748" y="7873"/>
                      <a:pt x="8748" y="7873"/>
                    </a:cubicBezTo>
                    <a:cubicBezTo>
                      <a:pt x="6926" y="3281"/>
                      <a:pt x="4520" y="584"/>
                      <a:pt x="3646" y="584"/>
                    </a:cubicBezTo>
                    <a:cubicBezTo>
                      <a:pt x="3281" y="584"/>
                      <a:pt x="2990" y="875"/>
                      <a:pt x="2990" y="875"/>
                    </a:cubicBezTo>
                    <a:cubicBezTo>
                      <a:pt x="1" y="5103"/>
                      <a:pt x="7874" y="9113"/>
                      <a:pt x="7874" y="9113"/>
                    </a:cubicBezTo>
                    <a:cubicBezTo>
                      <a:pt x="7874" y="9113"/>
                      <a:pt x="5103" y="8456"/>
                      <a:pt x="2990" y="8456"/>
                    </a:cubicBezTo>
                    <a:cubicBezTo>
                      <a:pt x="1823" y="8456"/>
                      <a:pt x="876" y="8748"/>
                      <a:pt x="876" y="9404"/>
                    </a:cubicBezTo>
                    <a:cubicBezTo>
                      <a:pt x="1167" y="10570"/>
                      <a:pt x="4812" y="11518"/>
                      <a:pt x="7874" y="11518"/>
                    </a:cubicBezTo>
                    <a:cubicBezTo>
                      <a:pt x="9113" y="11518"/>
                      <a:pt x="10279" y="11227"/>
                      <a:pt x="10571" y="10570"/>
                    </a:cubicBezTo>
                    <a:cubicBezTo>
                      <a:pt x="12101" y="8748"/>
                      <a:pt x="11518" y="292"/>
                      <a:pt x="1027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1" name="Google Shape;12671;p78"/>
              <p:cNvSpPr/>
              <p:nvPr/>
            </p:nvSpPr>
            <p:spPr>
              <a:xfrm>
                <a:off x="6870992" y="4139407"/>
                <a:ext cx="44677" cy="31142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5285" extrusionOk="0">
                    <a:moveTo>
                      <a:pt x="6772" y="0"/>
                    </a:moveTo>
                    <a:cubicBezTo>
                      <a:pt x="6199" y="0"/>
                      <a:pt x="5467" y="1633"/>
                      <a:pt x="5467" y="1633"/>
                    </a:cubicBezTo>
                    <a:cubicBezTo>
                      <a:pt x="5467" y="1633"/>
                      <a:pt x="4472" y="448"/>
                      <a:pt x="3627" y="448"/>
                    </a:cubicBezTo>
                    <a:cubicBezTo>
                      <a:pt x="3425" y="448"/>
                      <a:pt x="3231" y="516"/>
                      <a:pt x="3062" y="685"/>
                    </a:cubicBezTo>
                    <a:cubicBezTo>
                      <a:pt x="2114" y="1341"/>
                      <a:pt x="3353" y="3164"/>
                      <a:pt x="3353" y="3164"/>
                    </a:cubicBezTo>
                    <a:cubicBezTo>
                      <a:pt x="3353" y="3164"/>
                      <a:pt x="2136" y="2502"/>
                      <a:pt x="1169" y="2502"/>
                    </a:cubicBezTo>
                    <a:cubicBezTo>
                      <a:pt x="530" y="2502"/>
                      <a:pt x="0" y="2790"/>
                      <a:pt x="0" y="3747"/>
                    </a:cubicBezTo>
                    <a:cubicBezTo>
                      <a:pt x="0" y="4411"/>
                      <a:pt x="2646" y="5285"/>
                      <a:pt x="4304" y="5285"/>
                    </a:cubicBezTo>
                    <a:cubicBezTo>
                      <a:pt x="4830" y="5285"/>
                      <a:pt x="5256" y="5197"/>
                      <a:pt x="5467" y="4986"/>
                    </a:cubicBezTo>
                    <a:cubicBezTo>
                      <a:pt x="6706" y="4038"/>
                      <a:pt x="7581" y="685"/>
                      <a:pt x="6998" y="102"/>
                    </a:cubicBezTo>
                    <a:cubicBezTo>
                      <a:pt x="6927" y="31"/>
                      <a:pt x="6851" y="0"/>
                      <a:pt x="677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2" name="Google Shape;12672;p78"/>
              <p:cNvSpPr/>
              <p:nvPr/>
            </p:nvSpPr>
            <p:spPr>
              <a:xfrm>
                <a:off x="6878292" y="4147026"/>
                <a:ext cx="33941" cy="21231"/>
              </a:xfrm>
              <a:custGeom>
                <a:avLst/>
                <a:gdLst/>
                <a:ahLst/>
                <a:cxnLst/>
                <a:rect l="l" t="t" r="r" b="b"/>
                <a:pathLst>
                  <a:path w="5760" h="3603" extrusionOk="0">
                    <a:moveTo>
                      <a:pt x="2655" y="0"/>
                    </a:moveTo>
                    <a:cubicBezTo>
                      <a:pt x="2575" y="0"/>
                      <a:pt x="2492" y="15"/>
                      <a:pt x="2406" y="48"/>
                    </a:cubicBezTo>
                    <a:cubicBezTo>
                      <a:pt x="1823" y="340"/>
                      <a:pt x="2697" y="2454"/>
                      <a:pt x="2697" y="2454"/>
                    </a:cubicBezTo>
                    <a:cubicBezTo>
                      <a:pt x="2697" y="2454"/>
                      <a:pt x="1912" y="2263"/>
                      <a:pt x="1184" y="2263"/>
                    </a:cubicBezTo>
                    <a:cubicBezTo>
                      <a:pt x="639" y="2263"/>
                      <a:pt x="125" y="2371"/>
                      <a:pt x="0" y="2745"/>
                    </a:cubicBezTo>
                    <a:cubicBezTo>
                      <a:pt x="0" y="3156"/>
                      <a:pt x="1661" y="3602"/>
                      <a:pt x="2848" y="3602"/>
                    </a:cubicBezTo>
                    <a:cubicBezTo>
                      <a:pt x="3348" y="3602"/>
                      <a:pt x="3764" y="3523"/>
                      <a:pt x="3937" y="3329"/>
                    </a:cubicBezTo>
                    <a:cubicBezTo>
                      <a:pt x="4811" y="2745"/>
                      <a:pt x="5759" y="631"/>
                      <a:pt x="5467" y="340"/>
                    </a:cubicBezTo>
                    <a:cubicBezTo>
                      <a:pt x="5408" y="313"/>
                      <a:pt x="5346" y="301"/>
                      <a:pt x="5284" y="301"/>
                    </a:cubicBezTo>
                    <a:cubicBezTo>
                      <a:pt x="4660" y="301"/>
                      <a:pt x="3937" y="1506"/>
                      <a:pt x="3937" y="1506"/>
                    </a:cubicBezTo>
                    <a:cubicBezTo>
                      <a:pt x="3937" y="1506"/>
                      <a:pt x="3455" y="0"/>
                      <a:pt x="265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3" name="Google Shape;12673;p78"/>
              <p:cNvSpPr/>
              <p:nvPr/>
            </p:nvSpPr>
            <p:spPr>
              <a:xfrm>
                <a:off x="6838771" y="4190907"/>
                <a:ext cx="61005" cy="40163"/>
              </a:xfrm>
              <a:custGeom>
                <a:avLst/>
                <a:gdLst/>
                <a:ahLst/>
                <a:cxnLst/>
                <a:rect l="l" t="t" r="r" b="b"/>
                <a:pathLst>
                  <a:path w="10353" h="6816" extrusionOk="0">
                    <a:moveTo>
                      <a:pt x="3792" y="1"/>
                    </a:moveTo>
                    <a:cubicBezTo>
                      <a:pt x="2281" y="1"/>
                      <a:pt x="1030" y="757"/>
                      <a:pt x="584" y="2588"/>
                    </a:cubicBezTo>
                    <a:cubicBezTo>
                      <a:pt x="1" y="4702"/>
                      <a:pt x="1823" y="6816"/>
                      <a:pt x="5468" y="6816"/>
                    </a:cubicBezTo>
                    <a:cubicBezTo>
                      <a:pt x="7874" y="6816"/>
                      <a:pt x="10352" y="5650"/>
                      <a:pt x="10352" y="4994"/>
                    </a:cubicBezTo>
                    <a:cubicBezTo>
                      <a:pt x="10352" y="3827"/>
                      <a:pt x="8530" y="1349"/>
                      <a:pt x="6051" y="474"/>
                    </a:cubicBezTo>
                    <a:cubicBezTo>
                      <a:pt x="5279" y="170"/>
                      <a:pt x="4507" y="1"/>
                      <a:pt x="379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4" name="Google Shape;12674;p78"/>
              <p:cNvSpPr/>
              <p:nvPr/>
            </p:nvSpPr>
            <p:spPr>
              <a:xfrm>
                <a:off x="6855094" y="4207872"/>
                <a:ext cx="89354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15164" h="7582" extrusionOk="0">
                    <a:moveTo>
                      <a:pt x="293" y="1"/>
                    </a:moveTo>
                    <a:cubicBezTo>
                      <a:pt x="1" y="1"/>
                      <a:pt x="1" y="1"/>
                      <a:pt x="1" y="292"/>
                    </a:cubicBezTo>
                    <a:cubicBezTo>
                      <a:pt x="1" y="657"/>
                      <a:pt x="1" y="657"/>
                      <a:pt x="293" y="657"/>
                    </a:cubicBezTo>
                    <a:cubicBezTo>
                      <a:pt x="293" y="657"/>
                      <a:pt x="1167" y="948"/>
                      <a:pt x="2698" y="1531"/>
                    </a:cubicBezTo>
                    <a:cubicBezTo>
                      <a:pt x="2990" y="1531"/>
                      <a:pt x="3281" y="1531"/>
                      <a:pt x="3937" y="1823"/>
                    </a:cubicBezTo>
                    <a:cubicBezTo>
                      <a:pt x="4229" y="1823"/>
                      <a:pt x="4812" y="1823"/>
                      <a:pt x="5104" y="2115"/>
                    </a:cubicBezTo>
                    <a:cubicBezTo>
                      <a:pt x="5760" y="2115"/>
                      <a:pt x="6051" y="2479"/>
                      <a:pt x="6634" y="2479"/>
                    </a:cubicBezTo>
                    <a:cubicBezTo>
                      <a:pt x="6926" y="2771"/>
                      <a:pt x="7582" y="3062"/>
                      <a:pt x="7874" y="3062"/>
                    </a:cubicBezTo>
                    <a:cubicBezTo>
                      <a:pt x="8457" y="3354"/>
                      <a:pt x="8748" y="3645"/>
                      <a:pt x="9404" y="3645"/>
                    </a:cubicBezTo>
                    <a:cubicBezTo>
                      <a:pt x="9696" y="3937"/>
                      <a:pt x="9988" y="4301"/>
                      <a:pt x="10571" y="4301"/>
                    </a:cubicBezTo>
                    <a:lnTo>
                      <a:pt x="11518" y="5176"/>
                    </a:lnTo>
                    <a:cubicBezTo>
                      <a:pt x="11810" y="5176"/>
                      <a:pt x="12393" y="5468"/>
                      <a:pt x="12393" y="5759"/>
                    </a:cubicBezTo>
                    <a:cubicBezTo>
                      <a:pt x="12758" y="6124"/>
                      <a:pt x="13049" y="6124"/>
                      <a:pt x="13341" y="6415"/>
                    </a:cubicBezTo>
                    <a:lnTo>
                      <a:pt x="13924" y="6998"/>
                    </a:lnTo>
                    <a:lnTo>
                      <a:pt x="14216" y="7290"/>
                    </a:lnTo>
                    <a:lnTo>
                      <a:pt x="14216" y="7582"/>
                    </a:lnTo>
                    <a:lnTo>
                      <a:pt x="14872" y="7582"/>
                    </a:lnTo>
                    <a:cubicBezTo>
                      <a:pt x="15163" y="7290"/>
                      <a:pt x="15163" y="7290"/>
                      <a:pt x="14872" y="6998"/>
                    </a:cubicBezTo>
                    <a:cubicBezTo>
                      <a:pt x="14872" y="6998"/>
                      <a:pt x="14872" y="6707"/>
                      <a:pt x="14580" y="6415"/>
                    </a:cubicBezTo>
                    <a:cubicBezTo>
                      <a:pt x="14580" y="6124"/>
                      <a:pt x="14216" y="5759"/>
                      <a:pt x="14216" y="5759"/>
                    </a:cubicBezTo>
                    <a:lnTo>
                      <a:pt x="13341" y="4885"/>
                    </a:lnTo>
                    <a:lnTo>
                      <a:pt x="12393" y="3937"/>
                    </a:lnTo>
                    <a:cubicBezTo>
                      <a:pt x="12102" y="3645"/>
                      <a:pt x="11810" y="3354"/>
                      <a:pt x="11227" y="3062"/>
                    </a:cubicBezTo>
                    <a:cubicBezTo>
                      <a:pt x="10935" y="2771"/>
                      <a:pt x="10279" y="2479"/>
                      <a:pt x="9988" y="2479"/>
                    </a:cubicBezTo>
                    <a:cubicBezTo>
                      <a:pt x="9404" y="2115"/>
                      <a:pt x="9113" y="1823"/>
                      <a:pt x="8457" y="1531"/>
                    </a:cubicBezTo>
                    <a:cubicBezTo>
                      <a:pt x="7874" y="1531"/>
                      <a:pt x="7582" y="1240"/>
                      <a:pt x="6926" y="1240"/>
                    </a:cubicBezTo>
                    <a:cubicBezTo>
                      <a:pt x="6634" y="948"/>
                      <a:pt x="6051" y="948"/>
                      <a:pt x="5468" y="657"/>
                    </a:cubicBezTo>
                    <a:cubicBezTo>
                      <a:pt x="5104" y="657"/>
                      <a:pt x="4520" y="657"/>
                      <a:pt x="4229" y="292"/>
                    </a:cubicBezTo>
                    <a:cubicBezTo>
                      <a:pt x="3646" y="292"/>
                      <a:pt x="3281" y="292"/>
                      <a:pt x="299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5" name="Google Shape;12675;p78"/>
              <p:cNvSpPr/>
              <p:nvPr/>
            </p:nvSpPr>
            <p:spPr>
              <a:xfrm>
                <a:off x="6926399" y="4104352"/>
                <a:ext cx="42962" cy="58854"/>
              </a:xfrm>
              <a:custGeom>
                <a:avLst/>
                <a:gdLst/>
                <a:ahLst/>
                <a:cxnLst/>
                <a:rect l="l" t="t" r="r" b="b"/>
                <a:pathLst>
                  <a:path w="7291" h="9988" extrusionOk="0">
                    <a:moveTo>
                      <a:pt x="3937" y="1"/>
                    </a:moveTo>
                    <a:cubicBezTo>
                      <a:pt x="1823" y="1"/>
                      <a:pt x="1" y="1823"/>
                      <a:pt x="292" y="5468"/>
                    </a:cubicBezTo>
                    <a:cubicBezTo>
                      <a:pt x="292" y="7873"/>
                      <a:pt x="2115" y="9987"/>
                      <a:pt x="2771" y="9987"/>
                    </a:cubicBezTo>
                    <a:cubicBezTo>
                      <a:pt x="3937" y="9987"/>
                      <a:pt x="6124" y="7873"/>
                      <a:pt x="6707" y="5468"/>
                    </a:cubicBezTo>
                    <a:cubicBezTo>
                      <a:pt x="7290" y="2698"/>
                      <a:pt x="6707" y="292"/>
                      <a:pt x="393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6" name="Google Shape;12676;p78"/>
              <p:cNvSpPr/>
              <p:nvPr/>
            </p:nvSpPr>
            <p:spPr>
              <a:xfrm>
                <a:off x="6921243" y="4116809"/>
                <a:ext cx="30505" cy="87633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14872" extrusionOk="0">
                    <a:moveTo>
                      <a:pt x="4520" y="1"/>
                    </a:moveTo>
                    <a:lnTo>
                      <a:pt x="3937" y="584"/>
                    </a:lnTo>
                    <a:cubicBezTo>
                      <a:pt x="3937" y="584"/>
                      <a:pt x="3937" y="1532"/>
                      <a:pt x="3646" y="2698"/>
                    </a:cubicBezTo>
                    <a:lnTo>
                      <a:pt x="3646" y="3937"/>
                    </a:lnTo>
                    <a:cubicBezTo>
                      <a:pt x="3646" y="4229"/>
                      <a:pt x="3354" y="4520"/>
                      <a:pt x="3354" y="5176"/>
                    </a:cubicBezTo>
                    <a:cubicBezTo>
                      <a:pt x="3354" y="5468"/>
                      <a:pt x="3354" y="6051"/>
                      <a:pt x="2990" y="6343"/>
                    </a:cubicBezTo>
                    <a:cubicBezTo>
                      <a:pt x="2990" y="6999"/>
                      <a:pt x="2990" y="7290"/>
                      <a:pt x="2698" y="7582"/>
                    </a:cubicBezTo>
                    <a:cubicBezTo>
                      <a:pt x="2698" y="8165"/>
                      <a:pt x="2698" y="8457"/>
                      <a:pt x="2406" y="9113"/>
                    </a:cubicBezTo>
                    <a:cubicBezTo>
                      <a:pt x="2406" y="9404"/>
                      <a:pt x="2115" y="9696"/>
                      <a:pt x="2115" y="10279"/>
                    </a:cubicBezTo>
                    <a:cubicBezTo>
                      <a:pt x="1823" y="10643"/>
                      <a:pt x="1823" y="10935"/>
                      <a:pt x="1532" y="11518"/>
                    </a:cubicBezTo>
                    <a:cubicBezTo>
                      <a:pt x="1532" y="11810"/>
                      <a:pt x="1532" y="12101"/>
                      <a:pt x="1167" y="12466"/>
                    </a:cubicBezTo>
                    <a:cubicBezTo>
                      <a:pt x="876" y="12757"/>
                      <a:pt x="876" y="13049"/>
                      <a:pt x="876" y="13049"/>
                    </a:cubicBezTo>
                    <a:cubicBezTo>
                      <a:pt x="584" y="13341"/>
                      <a:pt x="584" y="13632"/>
                      <a:pt x="292" y="13632"/>
                    </a:cubicBezTo>
                    <a:cubicBezTo>
                      <a:pt x="292" y="13924"/>
                      <a:pt x="1" y="14288"/>
                      <a:pt x="1" y="14288"/>
                    </a:cubicBezTo>
                    <a:cubicBezTo>
                      <a:pt x="1" y="14580"/>
                      <a:pt x="1" y="14871"/>
                      <a:pt x="292" y="14871"/>
                    </a:cubicBezTo>
                    <a:lnTo>
                      <a:pt x="584" y="14871"/>
                    </a:lnTo>
                    <a:lnTo>
                      <a:pt x="1167" y="14288"/>
                    </a:lnTo>
                    <a:lnTo>
                      <a:pt x="1823" y="13632"/>
                    </a:lnTo>
                    <a:lnTo>
                      <a:pt x="2406" y="13049"/>
                    </a:lnTo>
                    <a:cubicBezTo>
                      <a:pt x="2406" y="12757"/>
                      <a:pt x="2698" y="12466"/>
                      <a:pt x="2990" y="11810"/>
                    </a:cubicBezTo>
                    <a:cubicBezTo>
                      <a:pt x="2990" y="11518"/>
                      <a:pt x="3354" y="11227"/>
                      <a:pt x="3354" y="10935"/>
                    </a:cubicBezTo>
                    <a:cubicBezTo>
                      <a:pt x="3646" y="10279"/>
                      <a:pt x="3937" y="9987"/>
                      <a:pt x="3937" y="9404"/>
                    </a:cubicBezTo>
                    <a:cubicBezTo>
                      <a:pt x="4229" y="9113"/>
                      <a:pt x="4229" y="8457"/>
                      <a:pt x="4229" y="8165"/>
                    </a:cubicBezTo>
                    <a:cubicBezTo>
                      <a:pt x="4520" y="7582"/>
                      <a:pt x="4520" y="7290"/>
                      <a:pt x="4520" y="6634"/>
                    </a:cubicBezTo>
                    <a:cubicBezTo>
                      <a:pt x="4812" y="6343"/>
                      <a:pt x="4812" y="5759"/>
                      <a:pt x="4812" y="5468"/>
                    </a:cubicBezTo>
                    <a:lnTo>
                      <a:pt x="4812" y="3937"/>
                    </a:lnTo>
                    <a:cubicBezTo>
                      <a:pt x="5176" y="3646"/>
                      <a:pt x="5176" y="3354"/>
                      <a:pt x="5176" y="2698"/>
                    </a:cubicBezTo>
                    <a:cubicBezTo>
                      <a:pt x="5176" y="1532"/>
                      <a:pt x="4812" y="584"/>
                      <a:pt x="4812" y="584"/>
                    </a:cubicBezTo>
                    <a:cubicBezTo>
                      <a:pt x="4812" y="292"/>
                      <a:pt x="4520" y="1"/>
                      <a:pt x="45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7" name="Google Shape;12677;p78"/>
              <p:cNvSpPr/>
              <p:nvPr/>
            </p:nvSpPr>
            <p:spPr>
              <a:xfrm>
                <a:off x="6994693" y="4046794"/>
                <a:ext cx="150347" cy="311419"/>
              </a:xfrm>
              <a:custGeom>
                <a:avLst/>
                <a:gdLst/>
                <a:ahLst/>
                <a:cxnLst/>
                <a:rect l="l" t="t" r="r" b="b"/>
                <a:pathLst>
                  <a:path w="25515" h="52850" extrusionOk="0">
                    <a:moveTo>
                      <a:pt x="24567" y="1"/>
                    </a:moveTo>
                    <a:cubicBezTo>
                      <a:pt x="24567" y="1"/>
                      <a:pt x="23984" y="657"/>
                      <a:pt x="22453" y="1532"/>
                    </a:cubicBezTo>
                    <a:cubicBezTo>
                      <a:pt x="21214" y="2771"/>
                      <a:pt x="19391" y="4302"/>
                      <a:pt x="16986" y="6124"/>
                    </a:cubicBezTo>
                    <a:cubicBezTo>
                      <a:pt x="14872" y="7946"/>
                      <a:pt x="12393" y="10352"/>
                      <a:pt x="9988" y="13049"/>
                    </a:cubicBezTo>
                    <a:cubicBezTo>
                      <a:pt x="8748" y="14288"/>
                      <a:pt x="7582" y="15819"/>
                      <a:pt x="6343" y="17350"/>
                    </a:cubicBezTo>
                    <a:cubicBezTo>
                      <a:pt x="5468" y="18881"/>
                      <a:pt x="4229" y="20339"/>
                      <a:pt x="3281" y="22161"/>
                    </a:cubicBezTo>
                    <a:cubicBezTo>
                      <a:pt x="2407" y="23692"/>
                      <a:pt x="1459" y="25514"/>
                      <a:pt x="1167" y="27628"/>
                    </a:cubicBezTo>
                    <a:cubicBezTo>
                      <a:pt x="876" y="28576"/>
                      <a:pt x="584" y="29451"/>
                      <a:pt x="584" y="30398"/>
                    </a:cubicBezTo>
                    <a:cubicBezTo>
                      <a:pt x="584" y="30690"/>
                      <a:pt x="293" y="31273"/>
                      <a:pt x="293" y="31637"/>
                    </a:cubicBezTo>
                    <a:lnTo>
                      <a:pt x="293" y="33095"/>
                    </a:lnTo>
                    <a:cubicBezTo>
                      <a:pt x="1" y="34918"/>
                      <a:pt x="1" y="36740"/>
                      <a:pt x="1" y="38271"/>
                    </a:cubicBezTo>
                    <a:lnTo>
                      <a:pt x="1" y="40749"/>
                    </a:lnTo>
                    <a:cubicBezTo>
                      <a:pt x="1" y="41624"/>
                      <a:pt x="1" y="42207"/>
                      <a:pt x="293" y="43155"/>
                    </a:cubicBezTo>
                    <a:cubicBezTo>
                      <a:pt x="293" y="44394"/>
                      <a:pt x="584" y="45852"/>
                      <a:pt x="584" y="46800"/>
                    </a:cubicBezTo>
                    <a:cubicBezTo>
                      <a:pt x="876" y="48039"/>
                      <a:pt x="1167" y="49205"/>
                      <a:pt x="1167" y="49861"/>
                    </a:cubicBezTo>
                    <a:cubicBezTo>
                      <a:pt x="1459" y="50736"/>
                      <a:pt x="1459" y="51319"/>
                      <a:pt x="1823" y="51975"/>
                    </a:cubicBezTo>
                    <a:lnTo>
                      <a:pt x="1823" y="52558"/>
                    </a:lnTo>
                    <a:cubicBezTo>
                      <a:pt x="1823" y="52850"/>
                      <a:pt x="2115" y="52850"/>
                      <a:pt x="2407" y="52850"/>
                    </a:cubicBezTo>
                    <a:cubicBezTo>
                      <a:pt x="2698" y="52850"/>
                      <a:pt x="2990" y="52558"/>
                      <a:pt x="2990" y="52267"/>
                    </a:cubicBezTo>
                    <a:cubicBezTo>
                      <a:pt x="2990" y="52267"/>
                      <a:pt x="2698" y="51975"/>
                      <a:pt x="2698" y="51684"/>
                    </a:cubicBezTo>
                    <a:cubicBezTo>
                      <a:pt x="2698" y="51028"/>
                      <a:pt x="2698" y="50444"/>
                      <a:pt x="2407" y="49861"/>
                    </a:cubicBezTo>
                    <a:cubicBezTo>
                      <a:pt x="2407" y="48914"/>
                      <a:pt x="2115" y="48039"/>
                      <a:pt x="2115" y="46800"/>
                    </a:cubicBezTo>
                    <a:cubicBezTo>
                      <a:pt x="1823" y="45560"/>
                      <a:pt x="1823" y="44394"/>
                      <a:pt x="1823" y="42863"/>
                    </a:cubicBezTo>
                    <a:lnTo>
                      <a:pt x="1823" y="40749"/>
                    </a:lnTo>
                    <a:lnTo>
                      <a:pt x="1823" y="38271"/>
                    </a:lnTo>
                    <a:cubicBezTo>
                      <a:pt x="1823" y="36740"/>
                      <a:pt x="1823" y="34918"/>
                      <a:pt x="2115" y="33460"/>
                    </a:cubicBezTo>
                    <a:lnTo>
                      <a:pt x="2115" y="31929"/>
                    </a:lnTo>
                    <a:cubicBezTo>
                      <a:pt x="2407" y="31637"/>
                      <a:pt x="2407" y="30981"/>
                      <a:pt x="2407" y="30690"/>
                    </a:cubicBezTo>
                    <a:cubicBezTo>
                      <a:pt x="2407" y="29815"/>
                      <a:pt x="2698" y="28867"/>
                      <a:pt x="2990" y="27993"/>
                    </a:cubicBezTo>
                    <a:cubicBezTo>
                      <a:pt x="3281" y="26462"/>
                      <a:pt x="4229" y="24639"/>
                      <a:pt x="5104" y="23109"/>
                    </a:cubicBezTo>
                    <a:cubicBezTo>
                      <a:pt x="6634" y="19755"/>
                      <a:pt x="9113" y="16694"/>
                      <a:pt x="11518" y="14288"/>
                    </a:cubicBezTo>
                    <a:cubicBezTo>
                      <a:pt x="13924" y="11591"/>
                      <a:pt x="16038" y="9113"/>
                      <a:pt x="18225" y="7290"/>
                    </a:cubicBezTo>
                    <a:cubicBezTo>
                      <a:pt x="20339" y="5176"/>
                      <a:pt x="22161" y="3646"/>
                      <a:pt x="23327" y="2771"/>
                    </a:cubicBezTo>
                    <a:lnTo>
                      <a:pt x="25150" y="948"/>
                    </a:lnTo>
                    <a:cubicBezTo>
                      <a:pt x="25514" y="657"/>
                      <a:pt x="25514" y="292"/>
                      <a:pt x="25150" y="292"/>
                    </a:cubicBezTo>
                    <a:cubicBezTo>
                      <a:pt x="25150" y="1"/>
                      <a:pt x="24858" y="1"/>
                      <a:pt x="24567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8" name="Google Shape;12678;p78"/>
              <p:cNvSpPr/>
              <p:nvPr/>
            </p:nvSpPr>
            <p:spPr>
              <a:xfrm>
                <a:off x="7050106" y="4068273"/>
                <a:ext cx="28355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4812" h="11227" extrusionOk="0">
                    <a:moveTo>
                      <a:pt x="4228" y="1"/>
                    </a:moveTo>
                    <a:cubicBezTo>
                      <a:pt x="3937" y="1"/>
                      <a:pt x="3937" y="292"/>
                      <a:pt x="3645" y="292"/>
                    </a:cubicBezTo>
                    <a:cubicBezTo>
                      <a:pt x="3645" y="292"/>
                      <a:pt x="3354" y="948"/>
                      <a:pt x="2989" y="1823"/>
                    </a:cubicBezTo>
                    <a:cubicBezTo>
                      <a:pt x="2698" y="2479"/>
                      <a:pt x="2698" y="3062"/>
                      <a:pt x="2406" y="3645"/>
                    </a:cubicBezTo>
                    <a:cubicBezTo>
                      <a:pt x="2114" y="3937"/>
                      <a:pt x="2114" y="4301"/>
                      <a:pt x="2114" y="4593"/>
                    </a:cubicBezTo>
                    <a:cubicBezTo>
                      <a:pt x="1823" y="4885"/>
                      <a:pt x="1823" y="5176"/>
                      <a:pt x="1823" y="5468"/>
                    </a:cubicBezTo>
                    <a:cubicBezTo>
                      <a:pt x="1531" y="6124"/>
                      <a:pt x="1167" y="6707"/>
                      <a:pt x="1167" y="7290"/>
                    </a:cubicBezTo>
                    <a:cubicBezTo>
                      <a:pt x="875" y="7582"/>
                      <a:pt x="875" y="7946"/>
                      <a:pt x="875" y="8238"/>
                    </a:cubicBezTo>
                    <a:cubicBezTo>
                      <a:pt x="584" y="8529"/>
                      <a:pt x="584" y="8821"/>
                      <a:pt x="584" y="8821"/>
                    </a:cubicBezTo>
                    <a:cubicBezTo>
                      <a:pt x="584" y="9112"/>
                      <a:pt x="292" y="9404"/>
                      <a:pt x="292" y="9769"/>
                    </a:cubicBezTo>
                    <a:lnTo>
                      <a:pt x="292" y="10060"/>
                    </a:lnTo>
                    <a:lnTo>
                      <a:pt x="0" y="10352"/>
                    </a:lnTo>
                    <a:lnTo>
                      <a:pt x="0" y="10643"/>
                    </a:lnTo>
                    <a:cubicBezTo>
                      <a:pt x="0" y="10935"/>
                      <a:pt x="0" y="11226"/>
                      <a:pt x="292" y="11226"/>
                    </a:cubicBezTo>
                    <a:cubicBezTo>
                      <a:pt x="584" y="11226"/>
                      <a:pt x="875" y="11226"/>
                      <a:pt x="875" y="10935"/>
                    </a:cubicBezTo>
                    <a:lnTo>
                      <a:pt x="1167" y="10643"/>
                    </a:lnTo>
                    <a:lnTo>
                      <a:pt x="1531" y="10352"/>
                    </a:lnTo>
                    <a:cubicBezTo>
                      <a:pt x="1823" y="10060"/>
                      <a:pt x="1823" y="9769"/>
                      <a:pt x="2114" y="9769"/>
                    </a:cubicBezTo>
                    <a:cubicBezTo>
                      <a:pt x="2406" y="9112"/>
                      <a:pt x="2406" y="8529"/>
                      <a:pt x="2698" y="7946"/>
                    </a:cubicBezTo>
                    <a:cubicBezTo>
                      <a:pt x="2989" y="7582"/>
                      <a:pt x="2989" y="7290"/>
                      <a:pt x="3354" y="6999"/>
                    </a:cubicBezTo>
                    <a:cubicBezTo>
                      <a:pt x="3354" y="6707"/>
                      <a:pt x="3354" y="6415"/>
                      <a:pt x="3645" y="6124"/>
                    </a:cubicBezTo>
                    <a:cubicBezTo>
                      <a:pt x="3937" y="5468"/>
                      <a:pt x="3937" y="4885"/>
                      <a:pt x="4228" y="4301"/>
                    </a:cubicBezTo>
                    <a:cubicBezTo>
                      <a:pt x="4228" y="3354"/>
                      <a:pt x="4520" y="2771"/>
                      <a:pt x="4520" y="2479"/>
                    </a:cubicBezTo>
                    <a:cubicBezTo>
                      <a:pt x="4812" y="1240"/>
                      <a:pt x="4812" y="657"/>
                      <a:pt x="4812" y="657"/>
                    </a:cubicBezTo>
                    <a:cubicBezTo>
                      <a:pt x="4812" y="292"/>
                      <a:pt x="4520" y="1"/>
                      <a:pt x="422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79" name="Google Shape;12679;p78"/>
              <p:cNvSpPr/>
              <p:nvPr/>
            </p:nvSpPr>
            <p:spPr>
              <a:xfrm>
                <a:off x="7065998" y="4098772"/>
                <a:ext cx="44677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7582" h="3354" extrusionOk="0">
                    <a:moveTo>
                      <a:pt x="4885" y="0"/>
                    </a:moveTo>
                    <a:cubicBezTo>
                      <a:pt x="4301" y="0"/>
                      <a:pt x="3937" y="292"/>
                      <a:pt x="3354" y="292"/>
                    </a:cubicBezTo>
                    <a:cubicBezTo>
                      <a:pt x="3062" y="292"/>
                      <a:pt x="2479" y="583"/>
                      <a:pt x="2115" y="948"/>
                    </a:cubicBezTo>
                    <a:cubicBezTo>
                      <a:pt x="1531" y="948"/>
                      <a:pt x="1240" y="1239"/>
                      <a:pt x="948" y="1531"/>
                    </a:cubicBezTo>
                    <a:lnTo>
                      <a:pt x="657" y="1823"/>
                    </a:lnTo>
                    <a:cubicBezTo>
                      <a:pt x="657" y="2114"/>
                      <a:pt x="292" y="2114"/>
                      <a:pt x="292" y="2114"/>
                    </a:cubicBezTo>
                    <a:lnTo>
                      <a:pt x="292" y="2406"/>
                    </a:lnTo>
                    <a:cubicBezTo>
                      <a:pt x="1" y="2770"/>
                      <a:pt x="1" y="3062"/>
                      <a:pt x="292" y="3353"/>
                    </a:cubicBezTo>
                    <a:lnTo>
                      <a:pt x="948" y="3353"/>
                    </a:lnTo>
                    <a:lnTo>
                      <a:pt x="1240" y="3062"/>
                    </a:lnTo>
                    <a:cubicBezTo>
                      <a:pt x="1240" y="3062"/>
                      <a:pt x="1531" y="3062"/>
                      <a:pt x="1823" y="2770"/>
                    </a:cubicBezTo>
                    <a:lnTo>
                      <a:pt x="2479" y="2770"/>
                    </a:lnTo>
                    <a:cubicBezTo>
                      <a:pt x="2479" y="2770"/>
                      <a:pt x="2771" y="2770"/>
                      <a:pt x="2771" y="2406"/>
                    </a:cubicBezTo>
                    <a:cubicBezTo>
                      <a:pt x="3062" y="2406"/>
                      <a:pt x="3645" y="2406"/>
                      <a:pt x="3937" y="2114"/>
                    </a:cubicBezTo>
                    <a:cubicBezTo>
                      <a:pt x="4885" y="2114"/>
                      <a:pt x="5468" y="1823"/>
                      <a:pt x="6124" y="1531"/>
                    </a:cubicBezTo>
                    <a:cubicBezTo>
                      <a:pt x="6999" y="1531"/>
                      <a:pt x="7290" y="1239"/>
                      <a:pt x="7290" y="1239"/>
                    </a:cubicBezTo>
                    <a:cubicBezTo>
                      <a:pt x="7582" y="1239"/>
                      <a:pt x="7582" y="948"/>
                      <a:pt x="7582" y="583"/>
                    </a:cubicBezTo>
                    <a:cubicBezTo>
                      <a:pt x="7582" y="292"/>
                      <a:pt x="7290" y="292"/>
                      <a:pt x="7290" y="292"/>
                    </a:cubicBezTo>
                    <a:cubicBezTo>
                      <a:pt x="7290" y="292"/>
                      <a:pt x="6707" y="0"/>
                      <a:pt x="6124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0" name="Google Shape;12680;p78"/>
              <p:cNvSpPr/>
              <p:nvPr/>
            </p:nvSpPr>
            <p:spPr>
              <a:xfrm>
                <a:off x="7010591" y="4154179"/>
                <a:ext cx="53698" cy="39521"/>
              </a:xfrm>
              <a:custGeom>
                <a:avLst/>
                <a:gdLst/>
                <a:ahLst/>
                <a:cxnLst/>
                <a:rect l="l" t="t" r="r" b="b"/>
                <a:pathLst>
                  <a:path w="9113" h="6707" extrusionOk="0">
                    <a:moveTo>
                      <a:pt x="8529" y="1"/>
                    </a:moveTo>
                    <a:cubicBezTo>
                      <a:pt x="8529" y="1"/>
                      <a:pt x="7873" y="1"/>
                      <a:pt x="6998" y="292"/>
                    </a:cubicBezTo>
                    <a:cubicBezTo>
                      <a:pt x="6415" y="657"/>
                      <a:pt x="5759" y="657"/>
                      <a:pt x="5467" y="948"/>
                    </a:cubicBezTo>
                    <a:lnTo>
                      <a:pt x="3645" y="1823"/>
                    </a:lnTo>
                    <a:cubicBezTo>
                      <a:pt x="3353" y="2115"/>
                      <a:pt x="3062" y="2479"/>
                      <a:pt x="2770" y="2479"/>
                    </a:cubicBezTo>
                    <a:cubicBezTo>
                      <a:pt x="2770" y="2771"/>
                      <a:pt x="2406" y="3062"/>
                      <a:pt x="2114" y="3062"/>
                    </a:cubicBezTo>
                    <a:cubicBezTo>
                      <a:pt x="1822" y="3354"/>
                      <a:pt x="1822" y="3645"/>
                      <a:pt x="1531" y="3645"/>
                    </a:cubicBezTo>
                    <a:cubicBezTo>
                      <a:pt x="1239" y="3937"/>
                      <a:pt x="1239" y="4301"/>
                      <a:pt x="948" y="4301"/>
                    </a:cubicBezTo>
                    <a:cubicBezTo>
                      <a:pt x="948" y="4593"/>
                      <a:pt x="583" y="4885"/>
                      <a:pt x="583" y="4885"/>
                    </a:cubicBezTo>
                    <a:cubicBezTo>
                      <a:pt x="292" y="5176"/>
                      <a:pt x="292" y="5176"/>
                      <a:pt x="292" y="5468"/>
                    </a:cubicBezTo>
                    <a:cubicBezTo>
                      <a:pt x="292" y="5759"/>
                      <a:pt x="0" y="5759"/>
                      <a:pt x="0" y="5759"/>
                    </a:cubicBezTo>
                    <a:cubicBezTo>
                      <a:pt x="0" y="6124"/>
                      <a:pt x="292" y="6415"/>
                      <a:pt x="583" y="6707"/>
                    </a:cubicBezTo>
                    <a:cubicBezTo>
                      <a:pt x="583" y="6707"/>
                      <a:pt x="948" y="6707"/>
                      <a:pt x="948" y="6415"/>
                    </a:cubicBezTo>
                    <a:cubicBezTo>
                      <a:pt x="948" y="6415"/>
                      <a:pt x="1239" y="6415"/>
                      <a:pt x="1239" y="6124"/>
                    </a:cubicBezTo>
                    <a:cubicBezTo>
                      <a:pt x="1531" y="6124"/>
                      <a:pt x="1531" y="6124"/>
                      <a:pt x="1822" y="5759"/>
                    </a:cubicBezTo>
                    <a:cubicBezTo>
                      <a:pt x="1822" y="5759"/>
                      <a:pt x="1822" y="5468"/>
                      <a:pt x="2114" y="5468"/>
                    </a:cubicBezTo>
                    <a:lnTo>
                      <a:pt x="2770" y="4885"/>
                    </a:lnTo>
                    <a:cubicBezTo>
                      <a:pt x="2770" y="4885"/>
                      <a:pt x="3062" y="4593"/>
                      <a:pt x="3353" y="4593"/>
                    </a:cubicBezTo>
                    <a:cubicBezTo>
                      <a:pt x="3645" y="4301"/>
                      <a:pt x="4228" y="3937"/>
                      <a:pt x="4884" y="3645"/>
                    </a:cubicBezTo>
                    <a:cubicBezTo>
                      <a:pt x="5759" y="3062"/>
                      <a:pt x="6706" y="2115"/>
                      <a:pt x="7581" y="1823"/>
                    </a:cubicBezTo>
                    <a:cubicBezTo>
                      <a:pt x="8237" y="1240"/>
                      <a:pt x="8820" y="948"/>
                      <a:pt x="8820" y="948"/>
                    </a:cubicBezTo>
                    <a:cubicBezTo>
                      <a:pt x="9112" y="657"/>
                      <a:pt x="9112" y="292"/>
                      <a:pt x="8820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1" name="Google Shape;12681;p78"/>
              <p:cNvSpPr/>
              <p:nvPr/>
            </p:nvSpPr>
            <p:spPr>
              <a:xfrm>
                <a:off x="6999849" y="4123686"/>
                <a:ext cx="19763" cy="86808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14732" extrusionOk="0">
                    <a:moveTo>
                      <a:pt x="3062" y="0"/>
                    </a:moveTo>
                    <a:cubicBezTo>
                      <a:pt x="2771" y="0"/>
                      <a:pt x="2406" y="365"/>
                      <a:pt x="2406" y="365"/>
                    </a:cubicBezTo>
                    <a:cubicBezTo>
                      <a:pt x="2406" y="365"/>
                      <a:pt x="2115" y="1239"/>
                      <a:pt x="1532" y="2479"/>
                    </a:cubicBezTo>
                    <a:cubicBezTo>
                      <a:pt x="1240" y="3062"/>
                      <a:pt x="1240" y="4009"/>
                      <a:pt x="948" y="4592"/>
                    </a:cubicBezTo>
                    <a:cubicBezTo>
                      <a:pt x="584" y="5467"/>
                      <a:pt x="584" y="6415"/>
                      <a:pt x="292" y="7290"/>
                    </a:cubicBezTo>
                    <a:lnTo>
                      <a:pt x="292" y="8529"/>
                    </a:lnTo>
                    <a:cubicBezTo>
                      <a:pt x="1" y="8820"/>
                      <a:pt x="1" y="9476"/>
                      <a:pt x="1" y="9768"/>
                    </a:cubicBezTo>
                    <a:lnTo>
                      <a:pt x="1" y="10934"/>
                    </a:lnTo>
                    <a:cubicBezTo>
                      <a:pt x="1" y="11590"/>
                      <a:pt x="292" y="11882"/>
                      <a:pt x="292" y="12174"/>
                    </a:cubicBezTo>
                    <a:lnTo>
                      <a:pt x="292" y="13121"/>
                    </a:lnTo>
                    <a:cubicBezTo>
                      <a:pt x="292" y="13413"/>
                      <a:pt x="584" y="13704"/>
                      <a:pt x="584" y="13704"/>
                    </a:cubicBezTo>
                    <a:cubicBezTo>
                      <a:pt x="584" y="14288"/>
                      <a:pt x="948" y="14288"/>
                      <a:pt x="948" y="14288"/>
                    </a:cubicBezTo>
                    <a:cubicBezTo>
                      <a:pt x="948" y="14492"/>
                      <a:pt x="1092" y="14732"/>
                      <a:pt x="1278" y="14732"/>
                    </a:cubicBezTo>
                    <a:cubicBezTo>
                      <a:pt x="1357" y="14732"/>
                      <a:pt x="1444" y="14688"/>
                      <a:pt x="1532" y="14579"/>
                    </a:cubicBezTo>
                    <a:cubicBezTo>
                      <a:pt x="1823" y="14579"/>
                      <a:pt x="1823" y="14288"/>
                      <a:pt x="1823" y="14288"/>
                    </a:cubicBezTo>
                    <a:lnTo>
                      <a:pt x="1823" y="13996"/>
                    </a:lnTo>
                    <a:lnTo>
                      <a:pt x="1823" y="13704"/>
                    </a:lnTo>
                    <a:lnTo>
                      <a:pt x="1823" y="12757"/>
                    </a:lnTo>
                    <a:lnTo>
                      <a:pt x="1823" y="12174"/>
                    </a:lnTo>
                    <a:lnTo>
                      <a:pt x="1823" y="10934"/>
                    </a:lnTo>
                    <a:lnTo>
                      <a:pt x="1823" y="10060"/>
                    </a:lnTo>
                    <a:cubicBezTo>
                      <a:pt x="2115" y="9112"/>
                      <a:pt x="2115" y="8237"/>
                      <a:pt x="2406" y="7654"/>
                    </a:cubicBezTo>
                    <a:lnTo>
                      <a:pt x="2406" y="6415"/>
                    </a:lnTo>
                    <a:cubicBezTo>
                      <a:pt x="2406" y="5832"/>
                      <a:pt x="2771" y="5467"/>
                      <a:pt x="2771" y="5176"/>
                    </a:cubicBezTo>
                    <a:cubicBezTo>
                      <a:pt x="2771" y="4301"/>
                      <a:pt x="3062" y="3645"/>
                      <a:pt x="3062" y="2770"/>
                    </a:cubicBezTo>
                    <a:cubicBezTo>
                      <a:pt x="3354" y="1531"/>
                      <a:pt x="3354" y="656"/>
                      <a:pt x="3354" y="656"/>
                    </a:cubicBezTo>
                    <a:cubicBezTo>
                      <a:pt x="3354" y="365"/>
                      <a:pt x="3354" y="365"/>
                      <a:pt x="3062" y="0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2" name="Google Shape;12682;p78"/>
              <p:cNvSpPr/>
              <p:nvPr/>
            </p:nvSpPr>
            <p:spPr>
              <a:xfrm>
                <a:off x="6973221" y="4195415"/>
                <a:ext cx="30069" cy="84905"/>
              </a:xfrm>
              <a:custGeom>
                <a:avLst/>
                <a:gdLst/>
                <a:ahLst/>
                <a:cxnLst/>
                <a:rect l="l" t="t" r="r" b="b"/>
                <a:pathLst>
                  <a:path w="5103" h="14409" extrusionOk="0">
                    <a:moveTo>
                      <a:pt x="292" y="1"/>
                    </a:moveTo>
                    <a:cubicBezTo>
                      <a:pt x="0" y="292"/>
                      <a:pt x="0" y="292"/>
                      <a:pt x="0" y="584"/>
                    </a:cubicBezTo>
                    <a:cubicBezTo>
                      <a:pt x="0" y="584"/>
                      <a:pt x="0" y="948"/>
                      <a:pt x="292" y="1240"/>
                    </a:cubicBezTo>
                    <a:cubicBezTo>
                      <a:pt x="292" y="1531"/>
                      <a:pt x="583" y="2115"/>
                      <a:pt x="583" y="2771"/>
                    </a:cubicBezTo>
                    <a:cubicBezTo>
                      <a:pt x="875" y="3354"/>
                      <a:pt x="1167" y="3937"/>
                      <a:pt x="1167" y="4885"/>
                    </a:cubicBezTo>
                    <a:cubicBezTo>
                      <a:pt x="1458" y="5468"/>
                      <a:pt x="1823" y="6415"/>
                      <a:pt x="2114" y="7290"/>
                    </a:cubicBezTo>
                    <a:cubicBezTo>
                      <a:pt x="2114" y="7582"/>
                      <a:pt x="2406" y="8238"/>
                      <a:pt x="2406" y="8529"/>
                    </a:cubicBezTo>
                    <a:cubicBezTo>
                      <a:pt x="2697" y="8821"/>
                      <a:pt x="2697" y="9404"/>
                      <a:pt x="2697" y="9696"/>
                    </a:cubicBezTo>
                    <a:cubicBezTo>
                      <a:pt x="2989" y="10060"/>
                      <a:pt x="2989" y="10643"/>
                      <a:pt x="2989" y="10935"/>
                    </a:cubicBezTo>
                    <a:cubicBezTo>
                      <a:pt x="3280" y="11226"/>
                      <a:pt x="3280" y="11518"/>
                      <a:pt x="3280" y="11883"/>
                    </a:cubicBezTo>
                    <a:cubicBezTo>
                      <a:pt x="3645" y="13049"/>
                      <a:pt x="3937" y="13996"/>
                      <a:pt x="3937" y="13996"/>
                    </a:cubicBezTo>
                    <a:cubicBezTo>
                      <a:pt x="3937" y="14203"/>
                      <a:pt x="4082" y="14409"/>
                      <a:pt x="4271" y="14409"/>
                    </a:cubicBezTo>
                    <a:cubicBezTo>
                      <a:pt x="4349" y="14409"/>
                      <a:pt x="4434" y="14373"/>
                      <a:pt x="4520" y="14288"/>
                    </a:cubicBezTo>
                    <a:cubicBezTo>
                      <a:pt x="4811" y="14288"/>
                      <a:pt x="4811" y="14288"/>
                      <a:pt x="4811" y="13996"/>
                    </a:cubicBezTo>
                    <a:cubicBezTo>
                      <a:pt x="4811" y="13996"/>
                      <a:pt x="5103" y="13049"/>
                      <a:pt x="4811" y="11518"/>
                    </a:cubicBezTo>
                    <a:lnTo>
                      <a:pt x="4811" y="10643"/>
                    </a:lnTo>
                    <a:cubicBezTo>
                      <a:pt x="4811" y="10060"/>
                      <a:pt x="4811" y="9696"/>
                      <a:pt x="4520" y="9404"/>
                    </a:cubicBezTo>
                    <a:cubicBezTo>
                      <a:pt x="4520" y="8529"/>
                      <a:pt x="4228" y="7582"/>
                      <a:pt x="3937" y="6707"/>
                    </a:cubicBezTo>
                    <a:cubicBezTo>
                      <a:pt x="3937" y="6415"/>
                      <a:pt x="3645" y="5759"/>
                      <a:pt x="3645" y="5468"/>
                    </a:cubicBezTo>
                    <a:cubicBezTo>
                      <a:pt x="3280" y="4885"/>
                      <a:pt x="3280" y="4593"/>
                      <a:pt x="2989" y="4229"/>
                    </a:cubicBezTo>
                    <a:cubicBezTo>
                      <a:pt x="2697" y="3354"/>
                      <a:pt x="2406" y="2771"/>
                      <a:pt x="2114" y="2115"/>
                    </a:cubicBezTo>
                    <a:cubicBezTo>
                      <a:pt x="1823" y="1531"/>
                      <a:pt x="1458" y="948"/>
                      <a:pt x="1167" y="584"/>
                    </a:cubicBezTo>
                    <a:cubicBezTo>
                      <a:pt x="1167" y="292"/>
                      <a:pt x="875" y="1"/>
                      <a:pt x="875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3" name="Google Shape;12683;p78"/>
              <p:cNvSpPr/>
              <p:nvPr/>
            </p:nvSpPr>
            <p:spPr>
              <a:xfrm>
                <a:off x="6996413" y="4211737"/>
                <a:ext cx="41242" cy="42962"/>
              </a:xfrm>
              <a:custGeom>
                <a:avLst/>
                <a:gdLst/>
                <a:ahLst/>
                <a:cxnLst/>
                <a:rect l="l" t="t" r="r" b="b"/>
                <a:pathLst>
                  <a:path w="6999" h="7291" extrusionOk="0">
                    <a:moveTo>
                      <a:pt x="6342" y="1"/>
                    </a:moveTo>
                    <a:cubicBezTo>
                      <a:pt x="6342" y="1"/>
                      <a:pt x="5759" y="1"/>
                      <a:pt x="4812" y="584"/>
                    </a:cubicBezTo>
                    <a:cubicBezTo>
                      <a:pt x="4520" y="584"/>
                      <a:pt x="4228" y="875"/>
                      <a:pt x="3645" y="1167"/>
                    </a:cubicBezTo>
                    <a:lnTo>
                      <a:pt x="2406" y="2406"/>
                    </a:lnTo>
                    <a:lnTo>
                      <a:pt x="1823" y="2989"/>
                    </a:lnTo>
                    <a:cubicBezTo>
                      <a:pt x="1531" y="3281"/>
                      <a:pt x="1167" y="3645"/>
                      <a:pt x="1167" y="3937"/>
                    </a:cubicBezTo>
                    <a:cubicBezTo>
                      <a:pt x="875" y="3937"/>
                      <a:pt x="875" y="4229"/>
                      <a:pt x="584" y="4520"/>
                    </a:cubicBezTo>
                    <a:cubicBezTo>
                      <a:pt x="584" y="4812"/>
                      <a:pt x="584" y="5103"/>
                      <a:pt x="292" y="5103"/>
                    </a:cubicBezTo>
                    <a:lnTo>
                      <a:pt x="292" y="5759"/>
                    </a:lnTo>
                    <a:cubicBezTo>
                      <a:pt x="1" y="6051"/>
                      <a:pt x="1" y="6051"/>
                      <a:pt x="1" y="6342"/>
                    </a:cubicBezTo>
                    <a:lnTo>
                      <a:pt x="1" y="6634"/>
                    </a:lnTo>
                    <a:cubicBezTo>
                      <a:pt x="1" y="6926"/>
                      <a:pt x="292" y="7290"/>
                      <a:pt x="584" y="7290"/>
                    </a:cubicBezTo>
                    <a:lnTo>
                      <a:pt x="875" y="7290"/>
                    </a:lnTo>
                    <a:lnTo>
                      <a:pt x="1167" y="6926"/>
                    </a:lnTo>
                    <a:lnTo>
                      <a:pt x="1167" y="6634"/>
                    </a:lnTo>
                    <a:lnTo>
                      <a:pt x="1823" y="6051"/>
                    </a:lnTo>
                    <a:cubicBezTo>
                      <a:pt x="1823" y="5759"/>
                      <a:pt x="2115" y="5759"/>
                      <a:pt x="2115" y="5468"/>
                    </a:cubicBezTo>
                    <a:cubicBezTo>
                      <a:pt x="2406" y="5468"/>
                      <a:pt x="2406" y="5103"/>
                      <a:pt x="2698" y="4812"/>
                    </a:cubicBezTo>
                    <a:lnTo>
                      <a:pt x="2989" y="4520"/>
                    </a:lnTo>
                    <a:lnTo>
                      <a:pt x="3645" y="3937"/>
                    </a:lnTo>
                    <a:lnTo>
                      <a:pt x="5759" y="1823"/>
                    </a:lnTo>
                    <a:cubicBezTo>
                      <a:pt x="6634" y="1167"/>
                      <a:pt x="6999" y="875"/>
                      <a:pt x="6999" y="875"/>
                    </a:cubicBezTo>
                    <a:lnTo>
                      <a:pt x="6999" y="1"/>
                    </a:ln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4" name="Google Shape;12684;p78"/>
              <p:cNvSpPr/>
              <p:nvPr/>
            </p:nvSpPr>
            <p:spPr>
              <a:xfrm>
                <a:off x="7132147" y="4034002"/>
                <a:ext cx="21484" cy="22156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760" extrusionOk="0">
                    <a:moveTo>
                      <a:pt x="2196" y="1"/>
                    </a:moveTo>
                    <a:cubicBezTo>
                      <a:pt x="2074" y="1"/>
                      <a:pt x="1949" y="19"/>
                      <a:pt x="1823" y="58"/>
                    </a:cubicBezTo>
                    <a:cubicBezTo>
                      <a:pt x="948" y="58"/>
                      <a:pt x="365" y="641"/>
                      <a:pt x="365" y="1589"/>
                    </a:cubicBezTo>
                    <a:cubicBezTo>
                      <a:pt x="0" y="2463"/>
                      <a:pt x="657" y="3703"/>
                      <a:pt x="1531" y="3703"/>
                    </a:cubicBezTo>
                    <a:cubicBezTo>
                      <a:pt x="1658" y="3741"/>
                      <a:pt x="1788" y="3760"/>
                      <a:pt x="1919" y="3760"/>
                    </a:cubicBezTo>
                    <a:cubicBezTo>
                      <a:pt x="2769" y="3760"/>
                      <a:pt x="3645" y="2993"/>
                      <a:pt x="3645" y="2172"/>
                    </a:cubicBezTo>
                    <a:lnTo>
                      <a:pt x="3645" y="1589"/>
                    </a:lnTo>
                    <a:cubicBezTo>
                      <a:pt x="3645" y="767"/>
                      <a:pt x="2988" y="1"/>
                      <a:pt x="2196" y="1"/>
                    </a:cubicBezTo>
                    <a:close/>
                  </a:path>
                </a:pathLst>
              </a:custGeom>
              <a:solidFill>
                <a:srgbClr val="DE2A2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5" name="Google Shape;12685;p78"/>
              <p:cNvSpPr/>
              <p:nvPr/>
            </p:nvSpPr>
            <p:spPr>
              <a:xfrm>
                <a:off x="7062563" y="4055374"/>
                <a:ext cx="23199" cy="2129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14" extrusionOk="0">
                    <a:moveTo>
                      <a:pt x="1652" y="0"/>
                    </a:moveTo>
                    <a:cubicBezTo>
                      <a:pt x="936" y="0"/>
                      <a:pt x="292" y="534"/>
                      <a:pt x="292" y="1315"/>
                    </a:cubicBezTo>
                    <a:cubicBezTo>
                      <a:pt x="0" y="2190"/>
                      <a:pt x="584" y="2846"/>
                      <a:pt x="1240" y="3429"/>
                    </a:cubicBezTo>
                    <a:cubicBezTo>
                      <a:pt x="1494" y="3556"/>
                      <a:pt x="1751" y="3614"/>
                      <a:pt x="2002" y="3614"/>
                    </a:cubicBezTo>
                    <a:cubicBezTo>
                      <a:pt x="2901" y="3614"/>
                      <a:pt x="3709" y="2867"/>
                      <a:pt x="3937" y="1898"/>
                    </a:cubicBezTo>
                    <a:cubicBezTo>
                      <a:pt x="3937" y="1023"/>
                      <a:pt x="3354" y="367"/>
                      <a:pt x="2406" y="76"/>
                    </a:cubicBezTo>
                    <a:lnTo>
                      <a:pt x="2114" y="76"/>
                    </a:lnTo>
                    <a:cubicBezTo>
                      <a:pt x="1961" y="24"/>
                      <a:pt x="1805" y="0"/>
                      <a:pt x="165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6" name="Google Shape;12686;p78"/>
              <p:cNvSpPr/>
              <p:nvPr/>
            </p:nvSpPr>
            <p:spPr>
              <a:xfrm>
                <a:off x="7099933" y="4087818"/>
                <a:ext cx="26776" cy="23034"/>
              </a:xfrm>
              <a:custGeom>
                <a:avLst/>
                <a:gdLst/>
                <a:ahLst/>
                <a:cxnLst/>
                <a:rect l="l" t="t" r="r" b="b"/>
                <a:pathLst>
                  <a:path w="4544" h="3909" extrusionOk="0">
                    <a:moveTo>
                      <a:pt x="2544" y="1"/>
                    </a:moveTo>
                    <a:cubicBezTo>
                      <a:pt x="2429" y="1"/>
                      <a:pt x="2310" y="12"/>
                      <a:pt x="2187" y="37"/>
                    </a:cubicBezTo>
                    <a:cubicBezTo>
                      <a:pt x="948" y="37"/>
                      <a:pt x="0" y="1276"/>
                      <a:pt x="656" y="2442"/>
                    </a:cubicBezTo>
                    <a:lnTo>
                      <a:pt x="656" y="2807"/>
                    </a:lnTo>
                    <a:cubicBezTo>
                      <a:pt x="656" y="3098"/>
                      <a:pt x="948" y="3098"/>
                      <a:pt x="948" y="3098"/>
                    </a:cubicBezTo>
                    <a:cubicBezTo>
                      <a:pt x="948" y="3390"/>
                      <a:pt x="1240" y="3682"/>
                      <a:pt x="1531" y="3682"/>
                    </a:cubicBezTo>
                    <a:cubicBezTo>
                      <a:pt x="1783" y="3836"/>
                      <a:pt x="2050" y="3909"/>
                      <a:pt x="2313" y="3909"/>
                    </a:cubicBezTo>
                    <a:cubicBezTo>
                      <a:pt x="3041" y="3909"/>
                      <a:pt x="3742" y="3353"/>
                      <a:pt x="4010" y="2442"/>
                    </a:cubicBezTo>
                    <a:cubicBezTo>
                      <a:pt x="4544" y="1374"/>
                      <a:pt x="3794" y="1"/>
                      <a:pt x="254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7" name="Google Shape;12687;p78"/>
              <p:cNvSpPr/>
              <p:nvPr/>
            </p:nvSpPr>
            <p:spPr>
              <a:xfrm>
                <a:off x="6998611" y="4118430"/>
                <a:ext cx="27742" cy="19964"/>
              </a:xfrm>
              <a:custGeom>
                <a:avLst/>
                <a:gdLst/>
                <a:ahLst/>
                <a:cxnLst/>
                <a:rect l="l" t="t" r="r" b="b"/>
                <a:pathLst>
                  <a:path w="4708" h="3388" extrusionOk="0">
                    <a:moveTo>
                      <a:pt x="2302" y="1"/>
                    </a:moveTo>
                    <a:cubicBezTo>
                      <a:pt x="2215" y="1"/>
                      <a:pt x="2126" y="6"/>
                      <a:pt x="2033" y="17"/>
                    </a:cubicBezTo>
                    <a:cubicBezTo>
                      <a:pt x="0" y="17"/>
                      <a:pt x="192" y="3387"/>
                      <a:pt x="2089" y="3387"/>
                    </a:cubicBezTo>
                    <a:cubicBezTo>
                      <a:pt x="2165" y="3387"/>
                      <a:pt x="2243" y="3382"/>
                      <a:pt x="2325" y="3371"/>
                    </a:cubicBezTo>
                    <a:cubicBezTo>
                      <a:pt x="4708" y="3371"/>
                      <a:pt x="4462" y="1"/>
                      <a:pt x="230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8" name="Google Shape;12688;p78"/>
              <p:cNvSpPr/>
              <p:nvPr/>
            </p:nvSpPr>
            <p:spPr>
              <a:xfrm>
                <a:off x="7053541" y="4143443"/>
                <a:ext cx="23199" cy="24642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4182" extrusionOk="0">
                    <a:moveTo>
                      <a:pt x="2115" y="0"/>
                    </a:moveTo>
                    <a:cubicBezTo>
                      <a:pt x="1240" y="0"/>
                      <a:pt x="584" y="292"/>
                      <a:pt x="292" y="1239"/>
                    </a:cubicBezTo>
                    <a:cubicBezTo>
                      <a:pt x="1" y="1531"/>
                      <a:pt x="1" y="2114"/>
                      <a:pt x="292" y="2479"/>
                    </a:cubicBezTo>
                    <a:lnTo>
                      <a:pt x="292" y="3062"/>
                    </a:lnTo>
                    <a:cubicBezTo>
                      <a:pt x="584" y="3645"/>
                      <a:pt x="584" y="3353"/>
                      <a:pt x="584" y="3645"/>
                    </a:cubicBezTo>
                    <a:cubicBezTo>
                      <a:pt x="948" y="3645"/>
                      <a:pt x="948" y="3937"/>
                      <a:pt x="1240" y="3937"/>
                    </a:cubicBezTo>
                    <a:cubicBezTo>
                      <a:pt x="1489" y="4092"/>
                      <a:pt x="1738" y="4181"/>
                      <a:pt x="1993" y="4181"/>
                    </a:cubicBezTo>
                    <a:cubicBezTo>
                      <a:pt x="2334" y="4181"/>
                      <a:pt x="2686" y="4021"/>
                      <a:pt x="3062" y="3645"/>
                    </a:cubicBezTo>
                    <a:cubicBezTo>
                      <a:pt x="3354" y="3645"/>
                      <a:pt x="3645" y="3062"/>
                      <a:pt x="3645" y="3062"/>
                    </a:cubicBezTo>
                    <a:cubicBezTo>
                      <a:pt x="3937" y="2479"/>
                      <a:pt x="3937" y="2114"/>
                      <a:pt x="3937" y="1823"/>
                    </a:cubicBezTo>
                    <a:cubicBezTo>
                      <a:pt x="3937" y="1239"/>
                      <a:pt x="3645" y="948"/>
                      <a:pt x="3354" y="656"/>
                    </a:cubicBezTo>
                    <a:cubicBezTo>
                      <a:pt x="3062" y="292"/>
                      <a:pt x="2406" y="0"/>
                      <a:pt x="2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89" name="Google Shape;12689;p78"/>
              <p:cNvSpPr/>
              <p:nvPr/>
            </p:nvSpPr>
            <p:spPr>
              <a:xfrm>
                <a:off x="7026913" y="4197136"/>
                <a:ext cx="23199" cy="23199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7" extrusionOk="0">
                    <a:moveTo>
                      <a:pt x="1823" y="0"/>
                    </a:moveTo>
                    <a:cubicBezTo>
                      <a:pt x="875" y="292"/>
                      <a:pt x="0" y="1239"/>
                      <a:pt x="0" y="2114"/>
                    </a:cubicBezTo>
                    <a:cubicBezTo>
                      <a:pt x="292" y="3353"/>
                      <a:pt x="1166" y="3937"/>
                      <a:pt x="2114" y="3937"/>
                    </a:cubicBezTo>
                    <a:cubicBezTo>
                      <a:pt x="3280" y="3937"/>
                      <a:pt x="3936" y="3062"/>
                      <a:pt x="3936" y="1823"/>
                    </a:cubicBezTo>
                    <a:cubicBezTo>
                      <a:pt x="3936" y="948"/>
                      <a:pt x="2697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0" name="Google Shape;12690;p78"/>
              <p:cNvSpPr/>
              <p:nvPr/>
            </p:nvSpPr>
            <p:spPr>
              <a:xfrm>
                <a:off x="7026913" y="4100487"/>
                <a:ext cx="21478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354" extrusionOk="0">
                    <a:moveTo>
                      <a:pt x="1823" y="1"/>
                    </a:moveTo>
                    <a:cubicBezTo>
                      <a:pt x="875" y="1"/>
                      <a:pt x="0" y="948"/>
                      <a:pt x="292" y="1823"/>
                    </a:cubicBezTo>
                    <a:cubicBezTo>
                      <a:pt x="292" y="2771"/>
                      <a:pt x="1166" y="3354"/>
                      <a:pt x="2114" y="3354"/>
                    </a:cubicBezTo>
                    <a:cubicBezTo>
                      <a:pt x="2989" y="3062"/>
                      <a:pt x="3645" y="2479"/>
                      <a:pt x="3645" y="1532"/>
                    </a:cubicBezTo>
                    <a:cubicBezTo>
                      <a:pt x="3280" y="657"/>
                      <a:pt x="2697" y="1"/>
                      <a:pt x="1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1" name="Google Shape;12691;p78"/>
              <p:cNvSpPr/>
              <p:nvPr/>
            </p:nvSpPr>
            <p:spPr>
              <a:xfrm>
                <a:off x="7093062" y="4050660"/>
                <a:ext cx="19763" cy="17619"/>
              </a:xfrm>
              <a:custGeom>
                <a:avLst/>
                <a:gdLst/>
                <a:ahLst/>
                <a:cxnLst/>
                <a:rect l="l" t="t" r="r" b="b"/>
                <a:pathLst>
                  <a:path w="3354" h="2990" extrusionOk="0">
                    <a:moveTo>
                      <a:pt x="1531" y="1"/>
                    </a:moveTo>
                    <a:cubicBezTo>
                      <a:pt x="583" y="1"/>
                      <a:pt x="0" y="876"/>
                      <a:pt x="0" y="1459"/>
                    </a:cubicBezTo>
                    <a:cubicBezTo>
                      <a:pt x="292" y="2406"/>
                      <a:pt x="875" y="2990"/>
                      <a:pt x="1822" y="2990"/>
                    </a:cubicBezTo>
                    <a:cubicBezTo>
                      <a:pt x="2697" y="2990"/>
                      <a:pt x="3353" y="2115"/>
                      <a:pt x="3353" y="1167"/>
                    </a:cubicBezTo>
                    <a:cubicBezTo>
                      <a:pt x="2989" y="584"/>
                      <a:pt x="2406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2" name="Google Shape;12692;p78"/>
              <p:cNvSpPr/>
              <p:nvPr/>
            </p:nvSpPr>
            <p:spPr>
              <a:xfrm>
                <a:off x="7117970" y="4057536"/>
                <a:ext cx="21484" cy="19763"/>
              </a:xfrm>
              <a:custGeom>
                <a:avLst/>
                <a:gdLst/>
                <a:ahLst/>
                <a:cxnLst/>
                <a:rect l="l" t="t" r="r" b="b"/>
                <a:pathLst>
                  <a:path w="3646" h="3354" extrusionOk="0">
                    <a:moveTo>
                      <a:pt x="1823" y="0"/>
                    </a:moveTo>
                    <a:cubicBezTo>
                      <a:pt x="949" y="0"/>
                      <a:pt x="1" y="948"/>
                      <a:pt x="293" y="1823"/>
                    </a:cubicBezTo>
                    <a:cubicBezTo>
                      <a:pt x="293" y="2770"/>
                      <a:pt x="1240" y="3353"/>
                      <a:pt x="2115" y="3353"/>
                    </a:cubicBezTo>
                    <a:cubicBezTo>
                      <a:pt x="3063" y="3353"/>
                      <a:pt x="3646" y="2479"/>
                      <a:pt x="3646" y="1531"/>
                    </a:cubicBezTo>
                    <a:cubicBezTo>
                      <a:pt x="3354" y="656"/>
                      <a:pt x="2771" y="0"/>
                      <a:pt x="1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3" name="Google Shape;12693;p78"/>
              <p:cNvSpPr/>
              <p:nvPr/>
            </p:nvSpPr>
            <p:spPr>
              <a:xfrm>
                <a:off x="7130427" y="4077294"/>
                <a:ext cx="18049" cy="16741"/>
              </a:xfrm>
              <a:custGeom>
                <a:avLst/>
                <a:gdLst/>
                <a:ahLst/>
                <a:cxnLst/>
                <a:rect l="l" t="t" r="r" b="b"/>
                <a:pathLst>
                  <a:path w="3063" h="2841" extrusionOk="0">
                    <a:moveTo>
                      <a:pt x="1240" y="0"/>
                    </a:moveTo>
                    <a:cubicBezTo>
                      <a:pt x="292" y="0"/>
                      <a:pt x="1" y="948"/>
                      <a:pt x="1" y="1531"/>
                    </a:cubicBezTo>
                    <a:cubicBezTo>
                      <a:pt x="1" y="2262"/>
                      <a:pt x="459" y="2841"/>
                      <a:pt x="1120" y="2841"/>
                    </a:cubicBezTo>
                    <a:cubicBezTo>
                      <a:pt x="1250" y="2841"/>
                      <a:pt x="1388" y="2818"/>
                      <a:pt x="1532" y="2770"/>
                    </a:cubicBezTo>
                    <a:cubicBezTo>
                      <a:pt x="2479" y="2770"/>
                      <a:pt x="3063" y="2114"/>
                      <a:pt x="2771" y="1240"/>
                    </a:cubicBezTo>
                    <a:cubicBezTo>
                      <a:pt x="2771" y="584"/>
                      <a:pt x="2115" y="0"/>
                      <a:pt x="1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4" name="Google Shape;12694;p78"/>
              <p:cNvSpPr/>
              <p:nvPr/>
            </p:nvSpPr>
            <p:spPr>
              <a:xfrm>
                <a:off x="7108954" y="4012865"/>
                <a:ext cx="21478" cy="21478"/>
              </a:xfrm>
              <a:custGeom>
                <a:avLst/>
                <a:gdLst/>
                <a:ahLst/>
                <a:cxnLst/>
                <a:rect l="l" t="t" r="r" b="b"/>
                <a:pathLst>
                  <a:path w="3645" h="3645" extrusionOk="0">
                    <a:moveTo>
                      <a:pt x="1531" y="0"/>
                    </a:moveTo>
                    <a:cubicBezTo>
                      <a:pt x="656" y="0"/>
                      <a:pt x="0" y="948"/>
                      <a:pt x="0" y="2114"/>
                    </a:cubicBezTo>
                    <a:cubicBezTo>
                      <a:pt x="0" y="3062"/>
                      <a:pt x="948" y="3645"/>
                      <a:pt x="1823" y="3645"/>
                    </a:cubicBezTo>
                    <a:cubicBezTo>
                      <a:pt x="3062" y="3645"/>
                      <a:pt x="3645" y="2770"/>
                      <a:pt x="3645" y="1531"/>
                    </a:cubicBezTo>
                    <a:cubicBezTo>
                      <a:pt x="3353" y="583"/>
                      <a:pt x="2479" y="0"/>
                      <a:pt x="15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5" name="Google Shape;12695;p78"/>
              <p:cNvSpPr/>
              <p:nvPr/>
            </p:nvSpPr>
            <p:spPr>
              <a:xfrm>
                <a:off x="7078455" y="4126261"/>
                <a:ext cx="10742" cy="12032"/>
              </a:xfrm>
              <a:custGeom>
                <a:avLst/>
                <a:gdLst/>
                <a:ahLst/>
                <a:cxnLst/>
                <a:rect l="l" t="t" r="r" b="b"/>
                <a:pathLst>
                  <a:path w="1823" h="2042" extrusionOk="0">
                    <a:moveTo>
                      <a:pt x="948" y="0"/>
                    </a:moveTo>
                    <a:cubicBezTo>
                      <a:pt x="730" y="0"/>
                      <a:pt x="511" y="73"/>
                      <a:pt x="365" y="219"/>
                    </a:cubicBezTo>
                    <a:lnTo>
                      <a:pt x="1" y="511"/>
                    </a:lnTo>
                    <a:lnTo>
                      <a:pt x="1" y="802"/>
                    </a:lnTo>
                    <a:lnTo>
                      <a:pt x="1" y="1094"/>
                    </a:lnTo>
                    <a:lnTo>
                      <a:pt x="1" y="1385"/>
                    </a:lnTo>
                    <a:lnTo>
                      <a:pt x="365" y="1750"/>
                    </a:lnTo>
                    <a:lnTo>
                      <a:pt x="657" y="1750"/>
                    </a:lnTo>
                    <a:lnTo>
                      <a:pt x="948" y="2042"/>
                    </a:lnTo>
                    <a:lnTo>
                      <a:pt x="1240" y="2042"/>
                    </a:lnTo>
                    <a:lnTo>
                      <a:pt x="1240" y="1750"/>
                    </a:lnTo>
                    <a:lnTo>
                      <a:pt x="1823" y="1750"/>
                    </a:lnTo>
                    <a:lnTo>
                      <a:pt x="1823" y="1094"/>
                    </a:lnTo>
                    <a:lnTo>
                      <a:pt x="1823" y="802"/>
                    </a:lnTo>
                    <a:lnTo>
                      <a:pt x="1823" y="511"/>
                    </a:lnTo>
                    <a:cubicBezTo>
                      <a:pt x="1823" y="219"/>
                      <a:pt x="1823" y="219"/>
                      <a:pt x="1531" y="219"/>
                    </a:cubicBezTo>
                    <a:cubicBezTo>
                      <a:pt x="1386" y="73"/>
                      <a:pt x="1167" y="0"/>
                      <a:pt x="94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6" name="Google Shape;12696;p78"/>
              <p:cNvSpPr/>
              <p:nvPr/>
            </p:nvSpPr>
            <p:spPr>
              <a:xfrm>
                <a:off x="7030348" y="4066552"/>
                <a:ext cx="23199" cy="23205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938" extrusionOk="0">
                    <a:moveTo>
                      <a:pt x="1531" y="1"/>
                    </a:moveTo>
                    <a:cubicBezTo>
                      <a:pt x="583" y="293"/>
                      <a:pt x="0" y="1240"/>
                      <a:pt x="0" y="2115"/>
                    </a:cubicBezTo>
                    <a:cubicBezTo>
                      <a:pt x="0" y="3354"/>
                      <a:pt x="875" y="3937"/>
                      <a:pt x="2114" y="3937"/>
                    </a:cubicBezTo>
                    <a:cubicBezTo>
                      <a:pt x="3062" y="3937"/>
                      <a:pt x="3937" y="2771"/>
                      <a:pt x="3645" y="1823"/>
                    </a:cubicBezTo>
                    <a:cubicBezTo>
                      <a:pt x="3645" y="949"/>
                      <a:pt x="2697" y="1"/>
                      <a:pt x="15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7" name="Google Shape;12697;p78"/>
              <p:cNvSpPr/>
              <p:nvPr/>
            </p:nvSpPr>
            <p:spPr>
              <a:xfrm>
                <a:off x="6974935" y="4163201"/>
                <a:ext cx="12463" cy="12463"/>
              </a:xfrm>
              <a:custGeom>
                <a:avLst/>
                <a:gdLst/>
                <a:ahLst/>
                <a:cxnLst/>
                <a:rect l="l" t="t" r="r" b="b"/>
                <a:pathLst>
                  <a:path w="2115" h="2115" extrusionOk="0">
                    <a:moveTo>
                      <a:pt x="876" y="0"/>
                    </a:moveTo>
                    <a:cubicBezTo>
                      <a:pt x="292" y="0"/>
                      <a:pt x="1" y="584"/>
                      <a:pt x="1" y="1240"/>
                    </a:cubicBezTo>
                    <a:cubicBezTo>
                      <a:pt x="1" y="1823"/>
                      <a:pt x="584" y="2114"/>
                      <a:pt x="1167" y="2114"/>
                    </a:cubicBezTo>
                    <a:cubicBezTo>
                      <a:pt x="1823" y="2114"/>
                      <a:pt x="2115" y="1531"/>
                      <a:pt x="2115" y="948"/>
                    </a:cubicBezTo>
                    <a:cubicBezTo>
                      <a:pt x="2115" y="292"/>
                      <a:pt x="1532" y="0"/>
                      <a:pt x="8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8" name="Google Shape;12698;p78"/>
              <p:cNvSpPr/>
              <p:nvPr/>
            </p:nvSpPr>
            <p:spPr>
              <a:xfrm>
                <a:off x="6969355" y="4125006"/>
                <a:ext cx="23199" cy="21343"/>
              </a:xfrm>
              <a:custGeom>
                <a:avLst/>
                <a:gdLst/>
                <a:ahLst/>
                <a:cxnLst/>
                <a:rect l="l" t="t" r="r" b="b"/>
                <a:pathLst>
                  <a:path w="3937" h="3622" extrusionOk="0">
                    <a:moveTo>
                      <a:pt x="1973" y="0"/>
                    </a:moveTo>
                    <a:cubicBezTo>
                      <a:pt x="1719" y="0"/>
                      <a:pt x="1467" y="46"/>
                      <a:pt x="1239" y="141"/>
                    </a:cubicBezTo>
                    <a:cubicBezTo>
                      <a:pt x="292" y="432"/>
                      <a:pt x="0" y="1307"/>
                      <a:pt x="292" y="2546"/>
                    </a:cubicBezTo>
                    <a:cubicBezTo>
                      <a:pt x="292" y="2838"/>
                      <a:pt x="656" y="3129"/>
                      <a:pt x="948" y="3129"/>
                    </a:cubicBezTo>
                    <a:cubicBezTo>
                      <a:pt x="1239" y="3457"/>
                      <a:pt x="1695" y="3621"/>
                      <a:pt x="2151" y="3621"/>
                    </a:cubicBezTo>
                    <a:cubicBezTo>
                      <a:pt x="2606" y="3621"/>
                      <a:pt x="3062" y="3457"/>
                      <a:pt x="3353" y="3129"/>
                    </a:cubicBezTo>
                    <a:cubicBezTo>
                      <a:pt x="3936" y="2546"/>
                      <a:pt x="3936" y="1598"/>
                      <a:pt x="3645" y="1015"/>
                    </a:cubicBezTo>
                    <a:cubicBezTo>
                      <a:pt x="3429" y="368"/>
                      <a:pt x="2695" y="0"/>
                      <a:pt x="197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699" name="Google Shape;12699;p78"/>
              <p:cNvSpPr/>
              <p:nvPr/>
            </p:nvSpPr>
            <p:spPr>
              <a:xfrm>
                <a:off x="7062563" y="4177372"/>
                <a:ext cx="14177" cy="13317"/>
              </a:xfrm>
              <a:custGeom>
                <a:avLst/>
                <a:gdLst/>
                <a:ahLst/>
                <a:cxnLst/>
                <a:rect l="l" t="t" r="r" b="b"/>
                <a:pathLst>
                  <a:path w="2406" h="2260" extrusionOk="0">
                    <a:moveTo>
                      <a:pt x="1240" y="1"/>
                    </a:moveTo>
                    <a:cubicBezTo>
                      <a:pt x="584" y="1"/>
                      <a:pt x="0" y="657"/>
                      <a:pt x="0" y="1240"/>
                    </a:cubicBezTo>
                    <a:cubicBezTo>
                      <a:pt x="243" y="1725"/>
                      <a:pt x="485" y="2259"/>
                      <a:pt x="1103" y="2259"/>
                    </a:cubicBezTo>
                    <a:cubicBezTo>
                      <a:pt x="1229" y="2259"/>
                      <a:pt x="1371" y="2237"/>
                      <a:pt x="1531" y="2188"/>
                    </a:cubicBezTo>
                    <a:cubicBezTo>
                      <a:pt x="2114" y="2188"/>
                      <a:pt x="2406" y="1532"/>
                      <a:pt x="2406" y="949"/>
                    </a:cubicBezTo>
                    <a:cubicBezTo>
                      <a:pt x="2406" y="365"/>
                      <a:pt x="1823" y="1"/>
                      <a:pt x="124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0" name="Google Shape;12700;p78"/>
              <p:cNvSpPr/>
              <p:nvPr/>
            </p:nvSpPr>
            <p:spPr>
              <a:xfrm>
                <a:off x="7099933" y="4144086"/>
                <a:ext cx="14230" cy="11820"/>
              </a:xfrm>
              <a:custGeom>
                <a:avLst/>
                <a:gdLst/>
                <a:ahLst/>
                <a:cxnLst/>
                <a:rect l="l" t="t" r="r" b="b"/>
                <a:pathLst>
                  <a:path w="2415" h="2006" extrusionOk="0">
                    <a:moveTo>
                      <a:pt x="1115" y="0"/>
                    </a:moveTo>
                    <a:cubicBezTo>
                      <a:pt x="946" y="0"/>
                      <a:pt x="785" y="54"/>
                      <a:pt x="656" y="183"/>
                    </a:cubicBezTo>
                    <a:cubicBezTo>
                      <a:pt x="365" y="547"/>
                      <a:pt x="0" y="839"/>
                      <a:pt x="0" y="1130"/>
                    </a:cubicBezTo>
                    <a:cubicBezTo>
                      <a:pt x="0" y="1422"/>
                      <a:pt x="0" y="1714"/>
                      <a:pt x="365" y="1714"/>
                    </a:cubicBezTo>
                    <a:lnTo>
                      <a:pt x="656" y="2005"/>
                    </a:lnTo>
                    <a:cubicBezTo>
                      <a:pt x="948" y="2005"/>
                      <a:pt x="1240" y="2005"/>
                      <a:pt x="1531" y="1714"/>
                    </a:cubicBezTo>
                    <a:cubicBezTo>
                      <a:pt x="1823" y="1714"/>
                      <a:pt x="1823" y="1422"/>
                      <a:pt x="2187" y="1130"/>
                    </a:cubicBezTo>
                    <a:cubicBezTo>
                      <a:pt x="2414" y="676"/>
                      <a:pt x="1712" y="0"/>
                      <a:pt x="11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1" name="Google Shape;12701;p78"/>
              <p:cNvSpPr/>
              <p:nvPr/>
            </p:nvSpPr>
            <p:spPr>
              <a:xfrm>
                <a:off x="7123556" y="4033377"/>
                <a:ext cx="82047" cy="138851"/>
              </a:xfrm>
              <a:custGeom>
                <a:avLst/>
                <a:gdLst/>
                <a:ahLst/>
                <a:cxnLst/>
                <a:rect l="l" t="t" r="r" b="b"/>
                <a:pathLst>
                  <a:path w="13924" h="23564" extrusionOk="0">
                    <a:moveTo>
                      <a:pt x="4759" y="1"/>
                    </a:moveTo>
                    <a:cubicBezTo>
                      <a:pt x="3079" y="1"/>
                      <a:pt x="1647" y="866"/>
                      <a:pt x="1167" y="2278"/>
                    </a:cubicBezTo>
                    <a:cubicBezTo>
                      <a:pt x="1" y="5631"/>
                      <a:pt x="6051" y="8984"/>
                      <a:pt x="6051" y="8984"/>
                    </a:cubicBezTo>
                    <a:cubicBezTo>
                      <a:pt x="6051" y="8984"/>
                      <a:pt x="5122" y="8582"/>
                      <a:pt x="4026" y="8582"/>
                    </a:cubicBezTo>
                    <a:cubicBezTo>
                      <a:pt x="2609" y="8582"/>
                      <a:pt x="913" y="9254"/>
                      <a:pt x="584" y="12337"/>
                    </a:cubicBezTo>
                    <a:cubicBezTo>
                      <a:pt x="383" y="16099"/>
                      <a:pt x="3461" y="16686"/>
                      <a:pt x="5401" y="16686"/>
                    </a:cubicBezTo>
                    <a:cubicBezTo>
                      <a:pt x="6280" y="16686"/>
                      <a:pt x="6926" y="16565"/>
                      <a:pt x="6926" y="16565"/>
                    </a:cubicBezTo>
                    <a:lnTo>
                      <a:pt x="6926" y="16565"/>
                    </a:lnTo>
                    <a:cubicBezTo>
                      <a:pt x="6926" y="16565"/>
                      <a:pt x="6634" y="18971"/>
                      <a:pt x="5468" y="21158"/>
                    </a:cubicBezTo>
                    <a:cubicBezTo>
                      <a:pt x="4812" y="22032"/>
                      <a:pt x="4520" y="22616"/>
                      <a:pt x="4229" y="22980"/>
                    </a:cubicBezTo>
                    <a:cubicBezTo>
                      <a:pt x="4229" y="23563"/>
                      <a:pt x="4520" y="23563"/>
                      <a:pt x="4812" y="23563"/>
                    </a:cubicBezTo>
                    <a:cubicBezTo>
                      <a:pt x="4812" y="23563"/>
                      <a:pt x="13924" y="16857"/>
                      <a:pt x="11810" y="7745"/>
                    </a:cubicBezTo>
                    <a:cubicBezTo>
                      <a:pt x="10693" y="2163"/>
                      <a:pt x="7416" y="1"/>
                      <a:pt x="47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2" name="Google Shape;12702;p78"/>
              <p:cNvSpPr/>
              <p:nvPr/>
            </p:nvSpPr>
            <p:spPr>
              <a:xfrm>
                <a:off x="7157491" y="4109508"/>
                <a:ext cx="185997" cy="96702"/>
              </a:xfrm>
              <a:custGeom>
                <a:avLst/>
                <a:gdLst/>
                <a:ahLst/>
                <a:cxnLst/>
                <a:rect l="l" t="t" r="r" b="b"/>
                <a:pathLst>
                  <a:path w="31565" h="16411" extrusionOk="0">
                    <a:moveTo>
                      <a:pt x="22452" y="1"/>
                    </a:moveTo>
                    <a:cubicBezTo>
                      <a:pt x="13049" y="1"/>
                      <a:pt x="0" y="10643"/>
                      <a:pt x="0" y="12174"/>
                    </a:cubicBezTo>
                    <a:cubicBezTo>
                      <a:pt x="0" y="12375"/>
                      <a:pt x="139" y="12715"/>
                      <a:pt x="417" y="12715"/>
                    </a:cubicBezTo>
                    <a:cubicBezTo>
                      <a:pt x="541" y="12715"/>
                      <a:pt x="694" y="12646"/>
                      <a:pt x="875" y="12466"/>
                    </a:cubicBezTo>
                    <a:cubicBezTo>
                      <a:pt x="6998" y="9113"/>
                      <a:pt x="8164" y="9112"/>
                      <a:pt x="8165" y="9112"/>
                    </a:cubicBezTo>
                    <a:lnTo>
                      <a:pt x="8165" y="9112"/>
                    </a:lnTo>
                    <a:cubicBezTo>
                      <a:pt x="8165" y="9112"/>
                      <a:pt x="7884" y="16410"/>
                      <a:pt x="12761" y="16410"/>
                    </a:cubicBezTo>
                    <a:cubicBezTo>
                      <a:pt x="12855" y="16410"/>
                      <a:pt x="12951" y="16407"/>
                      <a:pt x="13049" y="16402"/>
                    </a:cubicBezTo>
                    <a:cubicBezTo>
                      <a:pt x="17276" y="16110"/>
                      <a:pt x="16110" y="11883"/>
                      <a:pt x="16110" y="11882"/>
                    </a:cubicBezTo>
                    <a:lnTo>
                      <a:pt x="16110" y="11882"/>
                    </a:lnTo>
                    <a:cubicBezTo>
                      <a:pt x="16110" y="11883"/>
                      <a:pt x="16985" y="13705"/>
                      <a:pt x="18224" y="14580"/>
                    </a:cubicBezTo>
                    <a:cubicBezTo>
                      <a:pt x="18898" y="14997"/>
                      <a:pt x="19742" y="15230"/>
                      <a:pt x="20606" y="15230"/>
                    </a:cubicBezTo>
                    <a:cubicBezTo>
                      <a:pt x="21704" y="15230"/>
                      <a:pt x="22835" y="14853"/>
                      <a:pt x="23691" y="13996"/>
                    </a:cubicBezTo>
                    <a:cubicBezTo>
                      <a:pt x="26388" y="11518"/>
                      <a:pt x="23400" y="7873"/>
                      <a:pt x="23400" y="7873"/>
                    </a:cubicBezTo>
                    <a:lnTo>
                      <a:pt x="23400" y="7873"/>
                    </a:lnTo>
                    <a:cubicBezTo>
                      <a:pt x="23400" y="7873"/>
                      <a:pt x="25471" y="8502"/>
                      <a:pt x="27527" y="8502"/>
                    </a:cubicBezTo>
                    <a:cubicBezTo>
                      <a:pt x="29553" y="8502"/>
                      <a:pt x="31564" y="7892"/>
                      <a:pt x="31564" y="5468"/>
                    </a:cubicBezTo>
                    <a:cubicBezTo>
                      <a:pt x="31564" y="3354"/>
                      <a:pt x="28502" y="292"/>
                      <a:pt x="2245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3" name="Google Shape;12703;p78"/>
              <p:cNvSpPr/>
              <p:nvPr/>
            </p:nvSpPr>
            <p:spPr>
              <a:xfrm>
                <a:off x="6990827" y="4159907"/>
                <a:ext cx="201076" cy="175508"/>
              </a:xfrm>
              <a:custGeom>
                <a:avLst/>
                <a:gdLst/>
                <a:ahLst/>
                <a:cxnLst/>
                <a:rect l="l" t="t" r="r" b="b"/>
                <a:pathLst>
                  <a:path w="34124" h="29785" extrusionOk="0">
                    <a:moveTo>
                      <a:pt x="21581" y="0"/>
                    </a:moveTo>
                    <a:cubicBezTo>
                      <a:pt x="20874" y="0"/>
                      <a:pt x="20164" y="85"/>
                      <a:pt x="19464" y="268"/>
                    </a:cubicBezTo>
                    <a:cubicBezTo>
                      <a:pt x="10935" y="2382"/>
                      <a:pt x="1" y="23959"/>
                      <a:pt x="2771" y="28843"/>
                    </a:cubicBezTo>
                    <a:cubicBezTo>
                      <a:pt x="3158" y="29492"/>
                      <a:pt x="3973" y="29785"/>
                      <a:pt x="5094" y="29785"/>
                    </a:cubicBezTo>
                    <a:cubicBezTo>
                      <a:pt x="11777" y="29785"/>
                      <a:pt x="29349" y="19381"/>
                      <a:pt x="32221" y="12077"/>
                    </a:cubicBezTo>
                    <a:cubicBezTo>
                      <a:pt x="34123" y="6895"/>
                      <a:pt x="27938" y="0"/>
                      <a:pt x="21581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4" name="Google Shape;12704;p78"/>
              <p:cNvSpPr/>
              <p:nvPr/>
            </p:nvSpPr>
            <p:spPr>
              <a:xfrm>
                <a:off x="7076734" y="4186394"/>
                <a:ext cx="48548" cy="46828"/>
              </a:xfrm>
              <a:custGeom>
                <a:avLst/>
                <a:gdLst/>
                <a:ahLst/>
                <a:cxnLst/>
                <a:rect l="l" t="t" r="r" b="b"/>
                <a:pathLst>
                  <a:path w="8239" h="7947" extrusionOk="0">
                    <a:moveTo>
                      <a:pt x="657" y="1"/>
                    </a:moveTo>
                    <a:cubicBezTo>
                      <a:pt x="293" y="1"/>
                      <a:pt x="1" y="1"/>
                      <a:pt x="1" y="292"/>
                    </a:cubicBezTo>
                    <a:cubicBezTo>
                      <a:pt x="1" y="657"/>
                      <a:pt x="293" y="948"/>
                      <a:pt x="657" y="948"/>
                    </a:cubicBezTo>
                    <a:cubicBezTo>
                      <a:pt x="657" y="948"/>
                      <a:pt x="657" y="1240"/>
                      <a:pt x="949" y="1240"/>
                    </a:cubicBezTo>
                    <a:cubicBezTo>
                      <a:pt x="1240" y="1240"/>
                      <a:pt x="1532" y="1532"/>
                      <a:pt x="1823" y="1823"/>
                    </a:cubicBezTo>
                    <a:cubicBezTo>
                      <a:pt x="2115" y="2115"/>
                      <a:pt x="2479" y="2479"/>
                      <a:pt x="3063" y="2771"/>
                    </a:cubicBezTo>
                    <a:cubicBezTo>
                      <a:pt x="3354" y="3062"/>
                      <a:pt x="3937" y="3354"/>
                      <a:pt x="4302" y="3646"/>
                    </a:cubicBezTo>
                    <a:cubicBezTo>
                      <a:pt x="5177" y="4593"/>
                      <a:pt x="5760" y="5468"/>
                      <a:pt x="6416" y="6416"/>
                    </a:cubicBezTo>
                    <a:lnTo>
                      <a:pt x="6707" y="6707"/>
                    </a:lnTo>
                    <a:cubicBezTo>
                      <a:pt x="6707" y="6999"/>
                      <a:pt x="6707" y="6999"/>
                      <a:pt x="6999" y="7290"/>
                    </a:cubicBezTo>
                    <a:lnTo>
                      <a:pt x="6999" y="7582"/>
                    </a:lnTo>
                    <a:lnTo>
                      <a:pt x="7291" y="7582"/>
                    </a:lnTo>
                    <a:cubicBezTo>
                      <a:pt x="7291" y="7946"/>
                      <a:pt x="7582" y="7946"/>
                      <a:pt x="7582" y="7946"/>
                    </a:cubicBezTo>
                    <a:cubicBezTo>
                      <a:pt x="7947" y="7946"/>
                      <a:pt x="8238" y="7582"/>
                      <a:pt x="8238" y="7290"/>
                    </a:cubicBezTo>
                    <a:lnTo>
                      <a:pt x="8238" y="6707"/>
                    </a:lnTo>
                    <a:cubicBezTo>
                      <a:pt x="8238" y="6416"/>
                      <a:pt x="7947" y="6124"/>
                      <a:pt x="7947" y="5468"/>
                    </a:cubicBezTo>
                    <a:cubicBezTo>
                      <a:pt x="7582" y="5176"/>
                      <a:pt x="7582" y="4885"/>
                      <a:pt x="7582" y="4885"/>
                    </a:cubicBezTo>
                    <a:cubicBezTo>
                      <a:pt x="7291" y="4593"/>
                      <a:pt x="7291" y="4302"/>
                      <a:pt x="6999" y="3937"/>
                    </a:cubicBezTo>
                    <a:cubicBezTo>
                      <a:pt x="6999" y="3646"/>
                      <a:pt x="6707" y="3354"/>
                      <a:pt x="6416" y="3062"/>
                    </a:cubicBezTo>
                    <a:cubicBezTo>
                      <a:pt x="6416" y="2771"/>
                      <a:pt x="6124" y="2479"/>
                      <a:pt x="5760" y="2115"/>
                    </a:cubicBezTo>
                    <a:cubicBezTo>
                      <a:pt x="5177" y="1823"/>
                      <a:pt x="4593" y="1240"/>
                      <a:pt x="4302" y="948"/>
                    </a:cubicBezTo>
                    <a:cubicBezTo>
                      <a:pt x="3646" y="657"/>
                      <a:pt x="3063" y="292"/>
                      <a:pt x="2479" y="292"/>
                    </a:cubicBezTo>
                    <a:cubicBezTo>
                      <a:pt x="1823" y="1"/>
                      <a:pt x="1532" y="1"/>
                      <a:pt x="1240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5" name="Google Shape;12705;p78"/>
              <p:cNvSpPr/>
              <p:nvPr/>
            </p:nvSpPr>
            <p:spPr>
              <a:xfrm>
                <a:off x="7059127" y="4211737"/>
                <a:ext cx="39091" cy="44677"/>
              </a:xfrm>
              <a:custGeom>
                <a:avLst/>
                <a:gdLst/>
                <a:ahLst/>
                <a:cxnLst/>
                <a:rect l="l" t="t" r="r" b="b"/>
                <a:pathLst>
                  <a:path w="6634" h="7582" extrusionOk="0">
                    <a:moveTo>
                      <a:pt x="875" y="1"/>
                    </a:moveTo>
                    <a:cubicBezTo>
                      <a:pt x="583" y="1"/>
                      <a:pt x="292" y="1"/>
                      <a:pt x="0" y="292"/>
                    </a:cubicBezTo>
                    <a:cubicBezTo>
                      <a:pt x="0" y="584"/>
                      <a:pt x="292" y="875"/>
                      <a:pt x="583" y="1167"/>
                    </a:cubicBezTo>
                    <a:lnTo>
                      <a:pt x="875" y="1167"/>
                    </a:lnTo>
                    <a:cubicBezTo>
                      <a:pt x="875" y="1459"/>
                      <a:pt x="1167" y="1459"/>
                      <a:pt x="1458" y="1823"/>
                    </a:cubicBezTo>
                    <a:lnTo>
                      <a:pt x="3281" y="3645"/>
                    </a:lnTo>
                    <a:cubicBezTo>
                      <a:pt x="3645" y="3937"/>
                      <a:pt x="3937" y="4520"/>
                      <a:pt x="4228" y="4812"/>
                    </a:cubicBezTo>
                    <a:cubicBezTo>
                      <a:pt x="4520" y="5103"/>
                      <a:pt x="4520" y="5468"/>
                      <a:pt x="4811" y="5759"/>
                    </a:cubicBezTo>
                    <a:cubicBezTo>
                      <a:pt x="4811" y="6051"/>
                      <a:pt x="5103" y="6342"/>
                      <a:pt x="5103" y="6342"/>
                    </a:cubicBezTo>
                    <a:lnTo>
                      <a:pt x="5103" y="6634"/>
                    </a:lnTo>
                    <a:cubicBezTo>
                      <a:pt x="5103" y="6926"/>
                      <a:pt x="5467" y="6926"/>
                      <a:pt x="5467" y="6926"/>
                    </a:cubicBezTo>
                    <a:lnTo>
                      <a:pt x="5467" y="7290"/>
                    </a:lnTo>
                    <a:lnTo>
                      <a:pt x="5759" y="7582"/>
                    </a:lnTo>
                    <a:cubicBezTo>
                      <a:pt x="6051" y="7582"/>
                      <a:pt x="6342" y="7290"/>
                      <a:pt x="6342" y="6926"/>
                    </a:cubicBezTo>
                    <a:lnTo>
                      <a:pt x="6342" y="6634"/>
                    </a:lnTo>
                    <a:cubicBezTo>
                      <a:pt x="6342" y="6342"/>
                      <a:pt x="6634" y="5759"/>
                      <a:pt x="6342" y="5468"/>
                    </a:cubicBezTo>
                    <a:lnTo>
                      <a:pt x="6342" y="4812"/>
                    </a:lnTo>
                    <a:cubicBezTo>
                      <a:pt x="6342" y="4520"/>
                      <a:pt x="6051" y="4229"/>
                      <a:pt x="6051" y="3937"/>
                    </a:cubicBezTo>
                    <a:cubicBezTo>
                      <a:pt x="5759" y="3645"/>
                      <a:pt x="5759" y="3281"/>
                      <a:pt x="5759" y="2989"/>
                    </a:cubicBezTo>
                    <a:lnTo>
                      <a:pt x="5103" y="2406"/>
                    </a:lnTo>
                    <a:cubicBezTo>
                      <a:pt x="4520" y="1823"/>
                      <a:pt x="4228" y="1459"/>
                      <a:pt x="3645" y="1167"/>
                    </a:cubicBezTo>
                    <a:cubicBezTo>
                      <a:pt x="3281" y="584"/>
                      <a:pt x="2697" y="584"/>
                      <a:pt x="2406" y="292"/>
                    </a:cubicBezTo>
                    <a:cubicBezTo>
                      <a:pt x="1823" y="1"/>
                      <a:pt x="1458" y="1"/>
                      <a:pt x="1167" y="1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6" name="Google Shape;12706;p78"/>
              <p:cNvSpPr/>
              <p:nvPr/>
            </p:nvSpPr>
            <p:spPr>
              <a:xfrm>
                <a:off x="7041084" y="4238371"/>
                <a:ext cx="30505" cy="35656"/>
              </a:xfrm>
              <a:custGeom>
                <a:avLst/>
                <a:gdLst/>
                <a:ahLst/>
                <a:cxnLst/>
                <a:rect l="l" t="t" r="r" b="b"/>
                <a:pathLst>
                  <a:path w="5177" h="6051" extrusionOk="0">
                    <a:moveTo>
                      <a:pt x="292" y="0"/>
                    </a:moveTo>
                    <a:lnTo>
                      <a:pt x="1" y="292"/>
                    </a:lnTo>
                    <a:cubicBezTo>
                      <a:pt x="1" y="292"/>
                      <a:pt x="1" y="948"/>
                      <a:pt x="292" y="948"/>
                    </a:cubicBezTo>
                    <a:lnTo>
                      <a:pt x="584" y="1239"/>
                    </a:lnTo>
                    <a:lnTo>
                      <a:pt x="875" y="1531"/>
                    </a:lnTo>
                    <a:lnTo>
                      <a:pt x="1240" y="1822"/>
                    </a:lnTo>
                    <a:lnTo>
                      <a:pt x="1823" y="2406"/>
                    </a:lnTo>
                    <a:lnTo>
                      <a:pt x="2115" y="2770"/>
                    </a:lnTo>
                    <a:lnTo>
                      <a:pt x="2406" y="3062"/>
                    </a:lnTo>
                    <a:cubicBezTo>
                      <a:pt x="2698" y="3353"/>
                      <a:pt x="3062" y="3645"/>
                      <a:pt x="3062" y="3936"/>
                    </a:cubicBezTo>
                    <a:cubicBezTo>
                      <a:pt x="3062" y="4228"/>
                      <a:pt x="3354" y="4228"/>
                      <a:pt x="3354" y="4228"/>
                    </a:cubicBezTo>
                    <a:cubicBezTo>
                      <a:pt x="3354" y="4593"/>
                      <a:pt x="3645" y="4593"/>
                      <a:pt x="3645" y="4884"/>
                    </a:cubicBezTo>
                    <a:cubicBezTo>
                      <a:pt x="3937" y="5467"/>
                      <a:pt x="4229" y="5759"/>
                      <a:pt x="4229" y="5759"/>
                    </a:cubicBezTo>
                    <a:lnTo>
                      <a:pt x="4520" y="6050"/>
                    </a:lnTo>
                    <a:cubicBezTo>
                      <a:pt x="4885" y="6050"/>
                      <a:pt x="5176" y="5759"/>
                      <a:pt x="5176" y="5467"/>
                    </a:cubicBezTo>
                    <a:lnTo>
                      <a:pt x="5176" y="4228"/>
                    </a:lnTo>
                    <a:lnTo>
                      <a:pt x="5176" y="3645"/>
                    </a:lnTo>
                    <a:cubicBezTo>
                      <a:pt x="4885" y="3353"/>
                      <a:pt x="4885" y="3353"/>
                      <a:pt x="4885" y="3062"/>
                    </a:cubicBezTo>
                    <a:cubicBezTo>
                      <a:pt x="4885" y="2770"/>
                      <a:pt x="4520" y="2770"/>
                      <a:pt x="4520" y="2406"/>
                    </a:cubicBezTo>
                    <a:cubicBezTo>
                      <a:pt x="4229" y="2114"/>
                      <a:pt x="4229" y="1822"/>
                      <a:pt x="3937" y="1822"/>
                    </a:cubicBezTo>
                    <a:cubicBezTo>
                      <a:pt x="3645" y="1239"/>
                      <a:pt x="3354" y="948"/>
                      <a:pt x="3062" y="583"/>
                    </a:cubicBezTo>
                    <a:cubicBezTo>
                      <a:pt x="2698" y="583"/>
                      <a:pt x="2406" y="583"/>
                      <a:pt x="2406" y="292"/>
                    </a:cubicBezTo>
                    <a:cubicBezTo>
                      <a:pt x="2115" y="292"/>
                      <a:pt x="2115" y="292"/>
                      <a:pt x="1823" y="0"/>
                    </a:cubicBezTo>
                    <a:close/>
                  </a:path>
                </a:pathLst>
              </a:custGeom>
              <a:solidFill>
                <a:srgbClr val="CD551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7" name="Google Shape;12707;p78"/>
              <p:cNvSpPr/>
              <p:nvPr/>
            </p:nvSpPr>
            <p:spPr>
              <a:xfrm>
                <a:off x="7203882" y="4141723"/>
                <a:ext cx="141320" cy="66155"/>
              </a:xfrm>
              <a:custGeom>
                <a:avLst/>
                <a:gdLst/>
                <a:ahLst/>
                <a:cxnLst/>
                <a:rect l="l" t="t" r="r" b="b"/>
                <a:pathLst>
                  <a:path w="23983" h="11227" extrusionOk="0">
                    <a:moveTo>
                      <a:pt x="13996" y="1240"/>
                    </a:moveTo>
                    <a:cubicBezTo>
                      <a:pt x="14288" y="1240"/>
                      <a:pt x="14579" y="1531"/>
                      <a:pt x="14871" y="1823"/>
                    </a:cubicBezTo>
                    <a:cubicBezTo>
                      <a:pt x="14946" y="1898"/>
                      <a:pt x="15046" y="1998"/>
                      <a:pt x="15157" y="2115"/>
                    </a:cubicBezTo>
                    <a:lnTo>
                      <a:pt x="15157" y="2115"/>
                    </a:lnTo>
                    <a:cubicBezTo>
                      <a:pt x="14864" y="2111"/>
                      <a:pt x="14288" y="1823"/>
                      <a:pt x="14288" y="1823"/>
                    </a:cubicBezTo>
                    <a:cubicBezTo>
                      <a:pt x="13996" y="1823"/>
                      <a:pt x="13704" y="1531"/>
                      <a:pt x="13704" y="1531"/>
                    </a:cubicBezTo>
                    <a:lnTo>
                      <a:pt x="13704" y="1240"/>
                    </a:lnTo>
                    <a:close/>
                    <a:moveTo>
                      <a:pt x="7873" y="4885"/>
                    </a:moveTo>
                    <a:cubicBezTo>
                      <a:pt x="8237" y="4885"/>
                      <a:pt x="8237" y="5468"/>
                      <a:pt x="8237" y="5759"/>
                    </a:cubicBezTo>
                    <a:cubicBezTo>
                      <a:pt x="8292" y="5994"/>
                      <a:pt x="8327" y="6249"/>
                      <a:pt x="8340" y="6515"/>
                    </a:cubicBezTo>
                    <a:lnTo>
                      <a:pt x="8340" y="6515"/>
                    </a:lnTo>
                    <a:cubicBezTo>
                      <a:pt x="8100" y="6266"/>
                      <a:pt x="7873" y="5990"/>
                      <a:pt x="7873" y="5759"/>
                    </a:cubicBezTo>
                    <a:cubicBezTo>
                      <a:pt x="7581" y="5468"/>
                      <a:pt x="7581" y="5176"/>
                      <a:pt x="7581" y="4885"/>
                    </a:cubicBezTo>
                    <a:close/>
                    <a:moveTo>
                      <a:pt x="23691" y="1"/>
                    </a:moveTo>
                    <a:cubicBezTo>
                      <a:pt x="23691" y="1"/>
                      <a:pt x="23691" y="292"/>
                      <a:pt x="23399" y="584"/>
                    </a:cubicBezTo>
                    <a:cubicBezTo>
                      <a:pt x="23399" y="948"/>
                      <a:pt x="23108" y="1531"/>
                      <a:pt x="22452" y="1823"/>
                    </a:cubicBezTo>
                    <a:cubicBezTo>
                      <a:pt x="21869" y="2406"/>
                      <a:pt x="21285" y="2771"/>
                      <a:pt x="20046" y="2771"/>
                    </a:cubicBezTo>
                    <a:cubicBezTo>
                      <a:pt x="19755" y="2868"/>
                      <a:pt x="19455" y="2900"/>
                      <a:pt x="19139" y="2900"/>
                    </a:cubicBezTo>
                    <a:cubicBezTo>
                      <a:pt x="18507" y="2900"/>
                      <a:pt x="17811" y="2771"/>
                      <a:pt x="16985" y="2771"/>
                    </a:cubicBezTo>
                    <a:cubicBezTo>
                      <a:pt x="16777" y="2641"/>
                      <a:pt x="16569" y="2557"/>
                      <a:pt x="16358" y="2490"/>
                    </a:cubicBezTo>
                    <a:lnTo>
                      <a:pt x="16358" y="2490"/>
                    </a:lnTo>
                    <a:cubicBezTo>
                      <a:pt x="16046" y="2057"/>
                      <a:pt x="15622" y="1648"/>
                      <a:pt x="15162" y="1240"/>
                    </a:cubicBezTo>
                    <a:cubicBezTo>
                      <a:pt x="14871" y="948"/>
                      <a:pt x="14579" y="584"/>
                      <a:pt x="14288" y="584"/>
                    </a:cubicBezTo>
                    <a:lnTo>
                      <a:pt x="13340" y="584"/>
                    </a:lnTo>
                    <a:lnTo>
                      <a:pt x="13048" y="948"/>
                    </a:lnTo>
                    <a:lnTo>
                      <a:pt x="13048" y="1531"/>
                    </a:lnTo>
                    <a:cubicBezTo>
                      <a:pt x="13048" y="1823"/>
                      <a:pt x="13048" y="1823"/>
                      <a:pt x="13340" y="2115"/>
                    </a:cubicBezTo>
                    <a:cubicBezTo>
                      <a:pt x="13340" y="2115"/>
                      <a:pt x="13704" y="2406"/>
                      <a:pt x="13996" y="2406"/>
                    </a:cubicBezTo>
                    <a:cubicBezTo>
                      <a:pt x="14288" y="2406"/>
                      <a:pt x="14579" y="2771"/>
                      <a:pt x="14871" y="2771"/>
                    </a:cubicBezTo>
                    <a:cubicBezTo>
                      <a:pt x="15256" y="2942"/>
                      <a:pt x="15615" y="3012"/>
                      <a:pt x="15965" y="3101"/>
                    </a:cubicBezTo>
                    <a:lnTo>
                      <a:pt x="15965" y="3101"/>
                    </a:lnTo>
                    <a:cubicBezTo>
                      <a:pt x="16019" y="3186"/>
                      <a:pt x="16068" y="3270"/>
                      <a:pt x="16110" y="3354"/>
                    </a:cubicBezTo>
                    <a:cubicBezTo>
                      <a:pt x="16401" y="4229"/>
                      <a:pt x="16693" y="4885"/>
                      <a:pt x="16693" y="5468"/>
                    </a:cubicBezTo>
                    <a:cubicBezTo>
                      <a:pt x="16693" y="6415"/>
                      <a:pt x="16693" y="6999"/>
                      <a:pt x="16110" y="7582"/>
                    </a:cubicBezTo>
                    <a:cubicBezTo>
                      <a:pt x="15818" y="8238"/>
                      <a:pt x="15162" y="8821"/>
                      <a:pt x="14579" y="9113"/>
                    </a:cubicBezTo>
                    <a:cubicBezTo>
                      <a:pt x="13996" y="9404"/>
                      <a:pt x="13048" y="9404"/>
                      <a:pt x="12174" y="9404"/>
                    </a:cubicBezTo>
                    <a:cubicBezTo>
                      <a:pt x="10843" y="9151"/>
                      <a:pt x="9732" y="8181"/>
                      <a:pt x="8890" y="7165"/>
                    </a:cubicBezTo>
                    <a:lnTo>
                      <a:pt x="8890" y="7165"/>
                    </a:lnTo>
                    <a:cubicBezTo>
                      <a:pt x="8953" y="6670"/>
                      <a:pt x="9010" y="6085"/>
                      <a:pt x="8820" y="5468"/>
                    </a:cubicBezTo>
                    <a:cubicBezTo>
                      <a:pt x="8820" y="5176"/>
                      <a:pt x="8820" y="4885"/>
                      <a:pt x="8529" y="4229"/>
                    </a:cubicBezTo>
                    <a:cubicBezTo>
                      <a:pt x="8529" y="4229"/>
                      <a:pt x="8237" y="3937"/>
                      <a:pt x="7873" y="3937"/>
                    </a:cubicBezTo>
                    <a:lnTo>
                      <a:pt x="7581" y="3937"/>
                    </a:lnTo>
                    <a:lnTo>
                      <a:pt x="7581" y="4229"/>
                    </a:lnTo>
                    <a:cubicBezTo>
                      <a:pt x="7290" y="4229"/>
                      <a:pt x="6998" y="4593"/>
                      <a:pt x="6998" y="4885"/>
                    </a:cubicBezTo>
                    <a:cubicBezTo>
                      <a:pt x="6706" y="5468"/>
                      <a:pt x="6998" y="5759"/>
                      <a:pt x="7290" y="6051"/>
                    </a:cubicBezTo>
                    <a:cubicBezTo>
                      <a:pt x="7290" y="6707"/>
                      <a:pt x="7581" y="6999"/>
                      <a:pt x="7873" y="7290"/>
                    </a:cubicBezTo>
                    <a:lnTo>
                      <a:pt x="8264" y="7681"/>
                    </a:lnTo>
                    <a:lnTo>
                      <a:pt x="8264" y="7681"/>
                    </a:lnTo>
                    <a:cubicBezTo>
                      <a:pt x="8124" y="8469"/>
                      <a:pt x="7803" y="9222"/>
                      <a:pt x="7290" y="9696"/>
                    </a:cubicBezTo>
                    <a:cubicBezTo>
                      <a:pt x="6998" y="10060"/>
                      <a:pt x="6706" y="10060"/>
                      <a:pt x="6706" y="10352"/>
                    </a:cubicBezTo>
                    <a:lnTo>
                      <a:pt x="6050" y="10352"/>
                    </a:lnTo>
                    <a:cubicBezTo>
                      <a:pt x="6050" y="10643"/>
                      <a:pt x="5759" y="10643"/>
                      <a:pt x="5759" y="10643"/>
                    </a:cubicBezTo>
                    <a:cubicBezTo>
                      <a:pt x="5176" y="10643"/>
                      <a:pt x="4592" y="10643"/>
                      <a:pt x="3936" y="10352"/>
                    </a:cubicBezTo>
                    <a:cubicBezTo>
                      <a:pt x="2770" y="10060"/>
                      <a:pt x="1822" y="9113"/>
                      <a:pt x="1531" y="8238"/>
                    </a:cubicBezTo>
                    <a:cubicBezTo>
                      <a:pt x="948" y="7290"/>
                      <a:pt x="583" y="6707"/>
                      <a:pt x="583" y="5759"/>
                    </a:cubicBezTo>
                    <a:cubicBezTo>
                      <a:pt x="292" y="5176"/>
                      <a:pt x="292" y="4593"/>
                      <a:pt x="292" y="4229"/>
                    </a:cubicBezTo>
                    <a:lnTo>
                      <a:pt x="292" y="3645"/>
                    </a:lnTo>
                    <a:lnTo>
                      <a:pt x="0" y="3645"/>
                    </a:lnTo>
                    <a:lnTo>
                      <a:pt x="0" y="4229"/>
                    </a:lnTo>
                    <a:cubicBezTo>
                      <a:pt x="0" y="4593"/>
                      <a:pt x="0" y="5176"/>
                      <a:pt x="292" y="6051"/>
                    </a:cubicBezTo>
                    <a:cubicBezTo>
                      <a:pt x="292" y="6707"/>
                      <a:pt x="583" y="7582"/>
                      <a:pt x="1239" y="8529"/>
                    </a:cubicBezTo>
                    <a:cubicBezTo>
                      <a:pt x="1531" y="9404"/>
                      <a:pt x="2406" y="10352"/>
                      <a:pt x="3645" y="10935"/>
                    </a:cubicBezTo>
                    <a:cubicBezTo>
                      <a:pt x="4228" y="10935"/>
                      <a:pt x="4884" y="11227"/>
                      <a:pt x="5759" y="11227"/>
                    </a:cubicBezTo>
                    <a:cubicBezTo>
                      <a:pt x="6050" y="10935"/>
                      <a:pt x="6050" y="10935"/>
                      <a:pt x="6415" y="10935"/>
                    </a:cubicBezTo>
                    <a:lnTo>
                      <a:pt x="6706" y="10935"/>
                    </a:lnTo>
                    <a:cubicBezTo>
                      <a:pt x="7290" y="10643"/>
                      <a:pt x="7581" y="10352"/>
                      <a:pt x="7581" y="10060"/>
                    </a:cubicBezTo>
                    <a:cubicBezTo>
                      <a:pt x="8171" y="9470"/>
                      <a:pt x="8466" y="8939"/>
                      <a:pt x="8732" y="8149"/>
                    </a:cubicBezTo>
                    <a:lnTo>
                      <a:pt x="8732" y="8149"/>
                    </a:lnTo>
                    <a:lnTo>
                      <a:pt x="9695" y="9113"/>
                    </a:lnTo>
                    <a:cubicBezTo>
                      <a:pt x="10351" y="9404"/>
                      <a:pt x="11226" y="10060"/>
                      <a:pt x="12174" y="10060"/>
                    </a:cubicBezTo>
                    <a:cubicBezTo>
                      <a:pt x="12423" y="10144"/>
                      <a:pt x="12679" y="10179"/>
                      <a:pt x="12938" y="10179"/>
                    </a:cubicBezTo>
                    <a:cubicBezTo>
                      <a:pt x="13584" y="10179"/>
                      <a:pt x="14246" y="9956"/>
                      <a:pt x="14871" y="9696"/>
                    </a:cubicBezTo>
                    <a:cubicBezTo>
                      <a:pt x="15818" y="9404"/>
                      <a:pt x="16401" y="8821"/>
                      <a:pt x="16985" y="8238"/>
                    </a:cubicBezTo>
                    <a:cubicBezTo>
                      <a:pt x="16985" y="7873"/>
                      <a:pt x="17349" y="7290"/>
                      <a:pt x="17349" y="6999"/>
                    </a:cubicBezTo>
                    <a:cubicBezTo>
                      <a:pt x="17641" y="6415"/>
                      <a:pt x="17641" y="6051"/>
                      <a:pt x="17349" y="5468"/>
                    </a:cubicBezTo>
                    <a:cubicBezTo>
                      <a:pt x="17349" y="4693"/>
                      <a:pt x="17063" y="4090"/>
                      <a:pt x="16795" y="3354"/>
                    </a:cubicBezTo>
                    <a:lnTo>
                      <a:pt x="20338" y="3354"/>
                    </a:lnTo>
                    <a:cubicBezTo>
                      <a:pt x="21285" y="3062"/>
                      <a:pt x="22160" y="2771"/>
                      <a:pt x="22816" y="2115"/>
                    </a:cubicBezTo>
                    <a:cubicBezTo>
                      <a:pt x="23399" y="1823"/>
                      <a:pt x="23691" y="1240"/>
                      <a:pt x="23691" y="948"/>
                    </a:cubicBezTo>
                    <a:lnTo>
                      <a:pt x="23983" y="292"/>
                    </a:lnTo>
                    <a:lnTo>
                      <a:pt x="23983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8" name="Google Shape;12708;p78"/>
              <p:cNvSpPr/>
              <p:nvPr/>
            </p:nvSpPr>
            <p:spPr>
              <a:xfrm>
                <a:off x="7265936" y="4121947"/>
                <a:ext cx="61759" cy="24772"/>
              </a:xfrm>
              <a:custGeom>
                <a:avLst/>
                <a:gdLst/>
                <a:ahLst/>
                <a:cxnLst/>
                <a:rect l="l" t="t" r="r" b="b"/>
                <a:pathLst>
                  <a:path w="10481" h="4204" extrusionOk="0">
                    <a:moveTo>
                      <a:pt x="4065" y="0"/>
                    </a:moveTo>
                    <a:cubicBezTo>
                      <a:pt x="2236" y="0"/>
                      <a:pt x="656" y="414"/>
                      <a:pt x="403" y="951"/>
                    </a:cubicBezTo>
                    <a:cubicBezTo>
                      <a:pt x="0" y="2211"/>
                      <a:pt x="5384" y="4204"/>
                      <a:pt x="8334" y="4204"/>
                    </a:cubicBezTo>
                    <a:cubicBezTo>
                      <a:pt x="9649" y="4204"/>
                      <a:pt x="10481" y="3808"/>
                      <a:pt x="10098" y="2774"/>
                    </a:cubicBezTo>
                    <a:cubicBezTo>
                      <a:pt x="9272" y="708"/>
                      <a:pt x="6456" y="0"/>
                      <a:pt x="40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09" name="Google Shape;12709;p78"/>
              <p:cNvSpPr/>
              <p:nvPr/>
            </p:nvSpPr>
            <p:spPr>
              <a:xfrm>
                <a:off x="7244482" y="4136072"/>
                <a:ext cx="48224" cy="51447"/>
              </a:xfrm>
              <a:custGeom>
                <a:avLst/>
                <a:gdLst/>
                <a:ahLst/>
                <a:cxnLst/>
                <a:rect l="l" t="t" r="r" b="b"/>
                <a:pathLst>
                  <a:path w="8184" h="8731" extrusionOk="0">
                    <a:moveTo>
                      <a:pt x="1759" y="0"/>
                    </a:moveTo>
                    <a:cubicBezTo>
                      <a:pt x="1613" y="0"/>
                      <a:pt x="1475" y="28"/>
                      <a:pt x="1347" y="85"/>
                    </a:cubicBezTo>
                    <a:cubicBezTo>
                      <a:pt x="1" y="854"/>
                      <a:pt x="3110" y="8730"/>
                      <a:pt x="5763" y="8730"/>
                    </a:cubicBezTo>
                    <a:cubicBezTo>
                      <a:pt x="6126" y="8730"/>
                      <a:pt x="6481" y="8583"/>
                      <a:pt x="6814" y="8249"/>
                    </a:cubicBezTo>
                    <a:cubicBezTo>
                      <a:pt x="8184" y="6537"/>
                      <a:pt x="4021" y="0"/>
                      <a:pt x="17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0" name="Google Shape;12710;p78"/>
              <p:cNvSpPr/>
              <p:nvPr/>
            </p:nvSpPr>
            <p:spPr>
              <a:xfrm>
                <a:off x="7211932" y="4148723"/>
                <a:ext cx="33611" cy="40599"/>
              </a:xfrm>
              <a:custGeom>
                <a:avLst/>
                <a:gdLst/>
                <a:ahLst/>
                <a:cxnLst/>
                <a:rect l="l" t="t" r="r" b="b"/>
                <a:pathLst>
                  <a:path w="5704" h="6890" extrusionOk="0">
                    <a:moveTo>
                      <a:pt x="3271" y="1"/>
                    </a:moveTo>
                    <a:cubicBezTo>
                      <a:pt x="1776" y="1"/>
                      <a:pt x="1" y="5305"/>
                      <a:pt x="2279" y="6685"/>
                    </a:cubicBezTo>
                    <a:cubicBezTo>
                      <a:pt x="2472" y="6825"/>
                      <a:pt x="2660" y="6889"/>
                      <a:pt x="2841" y="6889"/>
                    </a:cubicBezTo>
                    <a:cubicBezTo>
                      <a:pt x="4640" y="6889"/>
                      <a:pt x="5704" y="582"/>
                      <a:pt x="3518" y="52"/>
                    </a:cubicBezTo>
                    <a:cubicBezTo>
                      <a:pt x="3437" y="17"/>
                      <a:pt x="3354" y="1"/>
                      <a:pt x="327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1" name="Google Shape;12711;p78"/>
              <p:cNvSpPr/>
              <p:nvPr/>
            </p:nvSpPr>
            <p:spPr>
              <a:xfrm>
                <a:off x="7140632" y="4046288"/>
                <a:ext cx="46563" cy="43192"/>
              </a:xfrm>
              <a:custGeom>
                <a:avLst/>
                <a:gdLst/>
                <a:ahLst/>
                <a:cxnLst/>
                <a:rect l="l" t="t" r="r" b="b"/>
                <a:pathLst>
                  <a:path w="7902" h="7330" extrusionOk="0">
                    <a:moveTo>
                      <a:pt x="2458" y="0"/>
                    </a:moveTo>
                    <a:cubicBezTo>
                      <a:pt x="2129" y="0"/>
                      <a:pt x="1841" y="118"/>
                      <a:pt x="1622" y="378"/>
                    </a:cubicBezTo>
                    <a:cubicBezTo>
                      <a:pt x="0" y="2324"/>
                      <a:pt x="5133" y="7330"/>
                      <a:pt x="6693" y="7330"/>
                    </a:cubicBezTo>
                    <a:cubicBezTo>
                      <a:pt x="6887" y="7330"/>
                      <a:pt x="7025" y="7253"/>
                      <a:pt x="7089" y="7085"/>
                    </a:cubicBezTo>
                    <a:cubicBezTo>
                      <a:pt x="7901" y="4211"/>
                      <a:pt x="4431" y="0"/>
                      <a:pt x="2458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2" name="Google Shape;12712;p78"/>
              <p:cNvSpPr/>
              <p:nvPr/>
            </p:nvSpPr>
            <p:spPr>
              <a:xfrm>
                <a:off x="7133467" y="4092927"/>
                <a:ext cx="46044" cy="21649"/>
              </a:xfrm>
              <a:custGeom>
                <a:avLst/>
                <a:gdLst/>
                <a:ahLst/>
                <a:cxnLst/>
                <a:rect l="l" t="t" r="r" b="b"/>
                <a:pathLst>
                  <a:path w="7814" h="3674" extrusionOk="0">
                    <a:moveTo>
                      <a:pt x="3231" y="1"/>
                    </a:moveTo>
                    <a:cubicBezTo>
                      <a:pt x="2137" y="1"/>
                      <a:pt x="1149" y="360"/>
                      <a:pt x="724" y="1284"/>
                    </a:cubicBezTo>
                    <a:cubicBezTo>
                      <a:pt x="1" y="2901"/>
                      <a:pt x="2185" y="3674"/>
                      <a:pt x="4258" y="3674"/>
                    </a:cubicBezTo>
                    <a:cubicBezTo>
                      <a:pt x="5736" y="3674"/>
                      <a:pt x="7158" y="3281"/>
                      <a:pt x="7431" y="2523"/>
                    </a:cubicBezTo>
                    <a:cubicBezTo>
                      <a:pt x="7814" y="1325"/>
                      <a:pt x="5330" y="1"/>
                      <a:pt x="323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3" name="Google Shape;12713;p78"/>
              <p:cNvSpPr/>
              <p:nvPr/>
            </p:nvSpPr>
            <p:spPr>
              <a:xfrm>
                <a:off x="6785085" y="4249108"/>
                <a:ext cx="399040" cy="351158"/>
              </a:xfrm>
              <a:custGeom>
                <a:avLst/>
                <a:gdLst/>
                <a:ahLst/>
                <a:cxnLst/>
                <a:rect l="l" t="t" r="r" b="b"/>
                <a:pathLst>
                  <a:path w="67720" h="59594" extrusionOk="0">
                    <a:moveTo>
                      <a:pt x="67720" y="0"/>
                    </a:moveTo>
                    <a:cubicBezTo>
                      <a:pt x="67719" y="1"/>
                      <a:pt x="54380" y="7290"/>
                      <a:pt x="33095" y="7290"/>
                    </a:cubicBezTo>
                    <a:cubicBezTo>
                      <a:pt x="7873" y="7290"/>
                      <a:pt x="0" y="1531"/>
                      <a:pt x="0" y="1531"/>
                    </a:cubicBezTo>
                    <a:lnTo>
                      <a:pt x="0" y="1531"/>
                    </a:lnTo>
                    <a:cubicBezTo>
                      <a:pt x="0" y="1532"/>
                      <a:pt x="292" y="44977"/>
                      <a:pt x="8529" y="54672"/>
                    </a:cubicBezTo>
                    <a:cubicBezTo>
                      <a:pt x="11295" y="58101"/>
                      <a:pt x="22561" y="59593"/>
                      <a:pt x="33139" y="59593"/>
                    </a:cubicBezTo>
                    <a:cubicBezTo>
                      <a:pt x="42349" y="59593"/>
                      <a:pt x="51037" y="58462"/>
                      <a:pt x="53141" y="56494"/>
                    </a:cubicBezTo>
                    <a:cubicBezTo>
                      <a:pt x="66845" y="43738"/>
                      <a:pt x="67720" y="1"/>
                      <a:pt x="67720" y="0"/>
                    </a:cubicBezTo>
                    <a:close/>
                  </a:path>
                </a:pathLst>
              </a:custGeom>
              <a:solidFill>
                <a:srgbClr val="9B612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4" name="Google Shape;12714;p78"/>
              <p:cNvSpPr/>
              <p:nvPr/>
            </p:nvSpPr>
            <p:spPr>
              <a:xfrm>
                <a:off x="6856814" y="4301079"/>
                <a:ext cx="253861" cy="190499"/>
              </a:xfrm>
              <a:custGeom>
                <a:avLst/>
                <a:gdLst/>
                <a:ahLst/>
                <a:cxnLst/>
                <a:rect l="l" t="t" r="r" b="b"/>
                <a:pathLst>
                  <a:path w="43082" h="32329" extrusionOk="0">
                    <a:moveTo>
                      <a:pt x="1531" y="1"/>
                    </a:moveTo>
                    <a:cubicBezTo>
                      <a:pt x="1167" y="1"/>
                      <a:pt x="875" y="292"/>
                      <a:pt x="584" y="584"/>
                    </a:cubicBezTo>
                    <a:cubicBezTo>
                      <a:pt x="584" y="584"/>
                      <a:pt x="292" y="1823"/>
                      <a:pt x="1" y="4229"/>
                    </a:cubicBezTo>
                    <a:lnTo>
                      <a:pt x="1" y="8530"/>
                    </a:lnTo>
                    <a:cubicBezTo>
                      <a:pt x="1" y="9987"/>
                      <a:pt x="292" y="11810"/>
                      <a:pt x="584" y="13997"/>
                    </a:cubicBezTo>
                    <a:cubicBezTo>
                      <a:pt x="1167" y="15819"/>
                      <a:pt x="1823" y="17933"/>
                      <a:pt x="2698" y="20047"/>
                    </a:cubicBezTo>
                    <a:cubicBezTo>
                      <a:pt x="2989" y="21286"/>
                      <a:pt x="3645" y="22161"/>
                      <a:pt x="4228" y="23400"/>
                    </a:cubicBezTo>
                    <a:cubicBezTo>
                      <a:pt x="4520" y="24567"/>
                      <a:pt x="5176" y="25806"/>
                      <a:pt x="6051" y="27045"/>
                    </a:cubicBezTo>
                    <a:cubicBezTo>
                      <a:pt x="7582" y="29159"/>
                      <a:pt x="10279" y="30398"/>
                      <a:pt x="13049" y="31273"/>
                    </a:cubicBezTo>
                    <a:cubicBezTo>
                      <a:pt x="15082" y="31987"/>
                      <a:pt x="17156" y="32329"/>
                      <a:pt x="19210" y="32329"/>
                    </a:cubicBezTo>
                    <a:cubicBezTo>
                      <a:pt x="19881" y="32329"/>
                      <a:pt x="20549" y="32292"/>
                      <a:pt x="21213" y="32221"/>
                    </a:cubicBezTo>
                    <a:cubicBezTo>
                      <a:pt x="22452" y="32221"/>
                      <a:pt x="23983" y="31856"/>
                      <a:pt x="25222" y="31565"/>
                    </a:cubicBezTo>
                    <a:cubicBezTo>
                      <a:pt x="26389" y="31273"/>
                      <a:pt x="27919" y="31273"/>
                      <a:pt x="29450" y="31273"/>
                    </a:cubicBezTo>
                    <a:cubicBezTo>
                      <a:pt x="30690" y="30981"/>
                      <a:pt x="32147" y="30398"/>
                      <a:pt x="33095" y="29451"/>
                    </a:cubicBezTo>
                    <a:cubicBezTo>
                      <a:pt x="34334" y="28867"/>
                      <a:pt x="35209" y="27920"/>
                      <a:pt x="36157" y="26753"/>
                    </a:cubicBezTo>
                    <a:cubicBezTo>
                      <a:pt x="37979" y="24931"/>
                      <a:pt x="39145" y="22744"/>
                      <a:pt x="40093" y="20339"/>
                    </a:cubicBezTo>
                    <a:cubicBezTo>
                      <a:pt x="41259" y="18225"/>
                      <a:pt x="42207" y="16402"/>
                      <a:pt x="42499" y="14288"/>
                    </a:cubicBezTo>
                    <a:cubicBezTo>
                      <a:pt x="43082" y="9987"/>
                      <a:pt x="42790" y="6707"/>
                      <a:pt x="42499" y="4520"/>
                    </a:cubicBezTo>
                    <a:lnTo>
                      <a:pt x="41624" y="876"/>
                    </a:lnTo>
                    <a:cubicBezTo>
                      <a:pt x="41259" y="292"/>
                      <a:pt x="40968" y="292"/>
                      <a:pt x="40385" y="292"/>
                    </a:cubicBezTo>
                    <a:cubicBezTo>
                      <a:pt x="40093" y="584"/>
                      <a:pt x="40093" y="876"/>
                      <a:pt x="40093" y="1240"/>
                    </a:cubicBezTo>
                    <a:lnTo>
                      <a:pt x="40093" y="2115"/>
                    </a:lnTo>
                    <a:cubicBezTo>
                      <a:pt x="40093" y="2698"/>
                      <a:pt x="40093" y="3646"/>
                      <a:pt x="39801" y="4520"/>
                    </a:cubicBezTo>
                    <a:cubicBezTo>
                      <a:pt x="39801" y="6707"/>
                      <a:pt x="39437" y="9987"/>
                      <a:pt x="38854" y="13632"/>
                    </a:cubicBezTo>
                    <a:cubicBezTo>
                      <a:pt x="38562" y="15455"/>
                      <a:pt x="38562" y="17642"/>
                      <a:pt x="37979" y="19464"/>
                    </a:cubicBezTo>
                    <a:cubicBezTo>
                      <a:pt x="37031" y="21578"/>
                      <a:pt x="35792" y="23400"/>
                      <a:pt x="33970" y="24567"/>
                    </a:cubicBezTo>
                    <a:cubicBezTo>
                      <a:pt x="33387" y="25514"/>
                      <a:pt x="32512" y="26097"/>
                      <a:pt x="31273" y="26753"/>
                    </a:cubicBezTo>
                    <a:cubicBezTo>
                      <a:pt x="30325" y="27045"/>
                      <a:pt x="29450" y="27628"/>
                      <a:pt x="28211" y="28211"/>
                    </a:cubicBezTo>
                    <a:cubicBezTo>
                      <a:pt x="27919" y="28576"/>
                      <a:pt x="27336" y="28867"/>
                      <a:pt x="26680" y="29159"/>
                    </a:cubicBezTo>
                    <a:cubicBezTo>
                      <a:pt x="26097" y="29159"/>
                      <a:pt x="25514" y="29451"/>
                      <a:pt x="24858" y="29451"/>
                    </a:cubicBezTo>
                    <a:cubicBezTo>
                      <a:pt x="24275" y="29596"/>
                      <a:pt x="23673" y="29669"/>
                      <a:pt x="23063" y="29669"/>
                    </a:cubicBezTo>
                    <a:cubicBezTo>
                      <a:pt x="22452" y="29669"/>
                      <a:pt x="21833" y="29596"/>
                      <a:pt x="21213" y="29451"/>
                    </a:cubicBezTo>
                    <a:cubicBezTo>
                      <a:pt x="18808" y="29159"/>
                      <a:pt x="16402" y="28867"/>
                      <a:pt x="14288" y="27920"/>
                    </a:cubicBezTo>
                    <a:cubicBezTo>
                      <a:pt x="11810" y="27337"/>
                      <a:pt x="10279" y="25514"/>
                      <a:pt x="8821" y="24275"/>
                    </a:cubicBezTo>
                    <a:cubicBezTo>
                      <a:pt x="7873" y="23692"/>
                      <a:pt x="6998" y="22744"/>
                      <a:pt x="6051" y="22161"/>
                    </a:cubicBezTo>
                    <a:cubicBezTo>
                      <a:pt x="5468" y="21286"/>
                      <a:pt x="4812" y="20339"/>
                      <a:pt x="4520" y="19099"/>
                    </a:cubicBezTo>
                    <a:cubicBezTo>
                      <a:pt x="3645" y="17277"/>
                      <a:pt x="3354" y="15163"/>
                      <a:pt x="2989" y="13341"/>
                    </a:cubicBezTo>
                    <a:cubicBezTo>
                      <a:pt x="2406" y="9696"/>
                      <a:pt x="2406" y="6343"/>
                      <a:pt x="2406" y="4229"/>
                    </a:cubicBezTo>
                    <a:cubicBezTo>
                      <a:pt x="2115" y="2115"/>
                      <a:pt x="2115" y="876"/>
                      <a:pt x="2115" y="876"/>
                    </a:cubicBezTo>
                    <a:cubicBezTo>
                      <a:pt x="2115" y="292"/>
                      <a:pt x="1823" y="1"/>
                      <a:pt x="1531" y="1"/>
                    </a:cubicBezTo>
                    <a:close/>
                  </a:path>
                </a:pathLst>
              </a:custGeom>
              <a:solidFill>
                <a:srgbClr val="5A2D1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5" name="Google Shape;12715;p78"/>
              <p:cNvSpPr/>
              <p:nvPr/>
            </p:nvSpPr>
            <p:spPr>
              <a:xfrm>
                <a:off x="6913365" y="4306530"/>
                <a:ext cx="109689" cy="82666"/>
              </a:xfrm>
              <a:custGeom>
                <a:avLst/>
                <a:gdLst/>
                <a:ahLst/>
                <a:cxnLst/>
                <a:rect l="l" t="t" r="r" b="b"/>
                <a:pathLst>
                  <a:path w="18615" h="14029" extrusionOk="0">
                    <a:moveTo>
                      <a:pt x="3163" y="0"/>
                    </a:moveTo>
                    <a:cubicBezTo>
                      <a:pt x="1608" y="0"/>
                      <a:pt x="0" y="1966"/>
                      <a:pt x="1338" y="3304"/>
                    </a:cubicBezTo>
                    <a:cubicBezTo>
                      <a:pt x="6149" y="8188"/>
                      <a:pt x="11616" y="12416"/>
                      <a:pt x="18322" y="13946"/>
                    </a:cubicBezTo>
                    <a:cubicBezTo>
                      <a:pt x="18381" y="14005"/>
                      <a:pt x="18427" y="14028"/>
                      <a:pt x="18465" y="14028"/>
                    </a:cubicBezTo>
                    <a:cubicBezTo>
                      <a:pt x="18614" y="14028"/>
                      <a:pt x="18614" y="13655"/>
                      <a:pt x="18614" y="13655"/>
                    </a:cubicBezTo>
                    <a:cubicBezTo>
                      <a:pt x="13147" y="10010"/>
                      <a:pt x="8336" y="6074"/>
                      <a:pt x="4691" y="898"/>
                    </a:cubicBezTo>
                    <a:cubicBezTo>
                      <a:pt x="4284" y="258"/>
                      <a:pt x="3727" y="0"/>
                      <a:pt x="316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6" name="Google Shape;12716;p78"/>
              <p:cNvSpPr/>
              <p:nvPr/>
            </p:nvSpPr>
            <p:spPr>
              <a:xfrm>
                <a:off x="6876295" y="4330100"/>
                <a:ext cx="103461" cy="89590"/>
              </a:xfrm>
              <a:custGeom>
                <a:avLst/>
                <a:gdLst/>
                <a:ahLst/>
                <a:cxnLst/>
                <a:rect l="l" t="t" r="r" b="b"/>
                <a:pathLst>
                  <a:path w="17558" h="15204" extrusionOk="0">
                    <a:moveTo>
                      <a:pt x="3427" y="1"/>
                    </a:moveTo>
                    <a:cubicBezTo>
                      <a:pt x="1782" y="1"/>
                      <a:pt x="0" y="2301"/>
                      <a:pt x="1870" y="3896"/>
                    </a:cubicBezTo>
                    <a:cubicBezTo>
                      <a:pt x="6390" y="7833"/>
                      <a:pt x="10982" y="13591"/>
                      <a:pt x="17032" y="15122"/>
                    </a:cubicBezTo>
                    <a:cubicBezTo>
                      <a:pt x="17091" y="15180"/>
                      <a:pt x="17149" y="15204"/>
                      <a:pt x="17203" y="15204"/>
                    </a:cubicBezTo>
                    <a:cubicBezTo>
                      <a:pt x="17417" y="15204"/>
                      <a:pt x="17557" y="14830"/>
                      <a:pt x="17324" y="14830"/>
                    </a:cubicBezTo>
                    <a:cubicBezTo>
                      <a:pt x="12148" y="10894"/>
                      <a:pt x="8504" y="6302"/>
                      <a:pt x="4859" y="835"/>
                    </a:cubicBezTo>
                    <a:cubicBezTo>
                      <a:pt x="4483" y="244"/>
                      <a:pt x="3962" y="1"/>
                      <a:pt x="342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7" name="Google Shape;12717;p78"/>
              <p:cNvSpPr/>
              <p:nvPr/>
            </p:nvSpPr>
            <p:spPr>
              <a:xfrm>
                <a:off x="6902652" y="4319694"/>
                <a:ext cx="101263" cy="86926"/>
              </a:xfrm>
              <a:custGeom>
                <a:avLst/>
                <a:gdLst/>
                <a:ahLst/>
                <a:cxnLst/>
                <a:rect l="l" t="t" r="r" b="b"/>
                <a:pathLst>
                  <a:path w="17185" h="14752" extrusionOk="0">
                    <a:moveTo>
                      <a:pt x="14655" y="1"/>
                    </a:moveTo>
                    <a:cubicBezTo>
                      <a:pt x="14387" y="1"/>
                      <a:pt x="14098" y="61"/>
                      <a:pt x="13799" y="195"/>
                    </a:cubicBezTo>
                    <a:cubicBezTo>
                      <a:pt x="9206" y="2601"/>
                      <a:pt x="5561" y="6537"/>
                      <a:pt x="1917" y="10182"/>
                    </a:cubicBezTo>
                    <a:cubicBezTo>
                      <a:pt x="1" y="11865"/>
                      <a:pt x="1322" y="14752"/>
                      <a:pt x="3338" y="14752"/>
                    </a:cubicBezTo>
                    <a:cubicBezTo>
                      <a:pt x="3854" y="14752"/>
                      <a:pt x="4414" y="14563"/>
                      <a:pt x="4978" y="14118"/>
                    </a:cubicBezTo>
                    <a:cubicBezTo>
                      <a:pt x="8915" y="10838"/>
                      <a:pt x="11612" y="6537"/>
                      <a:pt x="15621" y="3184"/>
                    </a:cubicBezTo>
                    <a:cubicBezTo>
                      <a:pt x="17185" y="2183"/>
                      <a:pt x="16279" y="1"/>
                      <a:pt x="146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8" name="Google Shape;12718;p78"/>
              <p:cNvSpPr/>
              <p:nvPr/>
            </p:nvSpPr>
            <p:spPr>
              <a:xfrm>
                <a:off x="7021910" y="4502945"/>
                <a:ext cx="90532" cy="71694"/>
              </a:xfrm>
              <a:custGeom>
                <a:avLst/>
                <a:gdLst/>
                <a:ahLst/>
                <a:cxnLst/>
                <a:rect l="l" t="t" r="r" b="b"/>
                <a:pathLst>
                  <a:path w="15364" h="12167" extrusionOk="0">
                    <a:moveTo>
                      <a:pt x="14070" y="1"/>
                    </a:moveTo>
                    <a:cubicBezTo>
                      <a:pt x="13918" y="1"/>
                      <a:pt x="13761" y="25"/>
                      <a:pt x="13606" y="77"/>
                    </a:cubicBezTo>
                    <a:cubicBezTo>
                      <a:pt x="11783" y="1243"/>
                      <a:pt x="10253" y="3065"/>
                      <a:pt x="8430" y="4304"/>
                    </a:cubicBezTo>
                    <a:cubicBezTo>
                      <a:pt x="6608" y="5544"/>
                      <a:pt x="4785" y="6710"/>
                      <a:pt x="2672" y="7366"/>
                    </a:cubicBezTo>
                    <a:cubicBezTo>
                      <a:pt x="0" y="8129"/>
                      <a:pt x="1269" y="12167"/>
                      <a:pt x="3476" y="12167"/>
                    </a:cubicBezTo>
                    <a:cubicBezTo>
                      <a:pt x="3798" y="12167"/>
                      <a:pt x="4141" y="12081"/>
                      <a:pt x="4494" y="11886"/>
                    </a:cubicBezTo>
                    <a:cubicBezTo>
                      <a:pt x="8722" y="9772"/>
                      <a:pt x="13241" y="5835"/>
                      <a:pt x="15064" y="1243"/>
                    </a:cubicBezTo>
                    <a:cubicBezTo>
                      <a:pt x="15364" y="523"/>
                      <a:pt x="14775" y="1"/>
                      <a:pt x="140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19" name="Google Shape;12719;p78"/>
              <p:cNvSpPr/>
              <p:nvPr/>
            </p:nvSpPr>
            <p:spPr>
              <a:xfrm>
                <a:off x="6986514" y="4489663"/>
                <a:ext cx="88529" cy="57729"/>
              </a:xfrm>
              <a:custGeom>
                <a:avLst/>
                <a:gdLst/>
                <a:ahLst/>
                <a:cxnLst/>
                <a:rect l="l" t="t" r="r" b="b"/>
                <a:pathLst>
                  <a:path w="15024" h="9797" extrusionOk="0">
                    <a:moveTo>
                      <a:pt x="12517" y="1"/>
                    </a:moveTo>
                    <a:cubicBezTo>
                      <a:pt x="12244" y="1"/>
                      <a:pt x="11955" y="67"/>
                      <a:pt x="11667" y="217"/>
                    </a:cubicBezTo>
                    <a:cubicBezTo>
                      <a:pt x="8314" y="2331"/>
                      <a:pt x="5325" y="4153"/>
                      <a:pt x="1972" y="5975"/>
                    </a:cubicBezTo>
                    <a:cubicBezTo>
                      <a:pt x="1" y="6931"/>
                      <a:pt x="1065" y="9796"/>
                      <a:pt x="2837" y="9796"/>
                    </a:cubicBezTo>
                    <a:cubicBezTo>
                      <a:pt x="3227" y="9796"/>
                      <a:pt x="3652" y="9657"/>
                      <a:pt x="4086" y="9328"/>
                    </a:cubicBezTo>
                    <a:cubicBezTo>
                      <a:pt x="7439" y="7142"/>
                      <a:pt x="10501" y="5028"/>
                      <a:pt x="13490" y="2914"/>
                    </a:cubicBezTo>
                    <a:cubicBezTo>
                      <a:pt x="15024" y="1870"/>
                      <a:pt x="13975" y="1"/>
                      <a:pt x="1251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0" name="Google Shape;12720;p78"/>
              <p:cNvSpPr/>
              <p:nvPr/>
            </p:nvSpPr>
            <p:spPr>
              <a:xfrm>
                <a:off x="6999648" y="4500688"/>
                <a:ext cx="106454" cy="58654"/>
              </a:xfrm>
              <a:custGeom>
                <a:avLst/>
                <a:gdLst/>
                <a:ahLst/>
                <a:cxnLst/>
                <a:rect l="l" t="t" r="r" b="b"/>
                <a:pathLst>
                  <a:path w="18066" h="9954" extrusionOk="0">
                    <a:moveTo>
                      <a:pt x="2564" y="1"/>
                    </a:moveTo>
                    <a:cubicBezTo>
                      <a:pt x="730" y="1"/>
                      <a:pt x="1" y="2680"/>
                      <a:pt x="1857" y="3448"/>
                    </a:cubicBezTo>
                    <a:cubicBezTo>
                      <a:pt x="6450" y="5927"/>
                      <a:pt x="10969" y="8041"/>
                      <a:pt x="15561" y="9863"/>
                    </a:cubicBezTo>
                    <a:cubicBezTo>
                      <a:pt x="15754" y="9925"/>
                      <a:pt x="15937" y="9953"/>
                      <a:pt x="16106" y="9953"/>
                    </a:cubicBezTo>
                    <a:cubicBezTo>
                      <a:pt x="17539" y="9953"/>
                      <a:pt x="18066" y="7940"/>
                      <a:pt x="16436" y="7093"/>
                    </a:cubicBezTo>
                    <a:cubicBezTo>
                      <a:pt x="12208" y="4979"/>
                      <a:pt x="7907" y="1626"/>
                      <a:pt x="3388" y="168"/>
                    </a:cubicBezTo>
                    <a:cubicBezTo>
                      <a:pt x="3095" y="52"/>
                      <a:pt x="2819" y="1"/>
                      <a:pt x="256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1" name="Google Shape;12721;p78"/>
              <p:cNvSpPr/>
              <p:nvPr/>
            </p:nvSpPr>
            <p:spPr>
              <a:xfrm>
                <a:off x="6870903" y="4493098"/>
                <a:ext cx="63062" cy="45249"/>
              </a:xfrm>
              <a:custGeom>
                <a:avLst/>
                <a:gdLst/>
                <a:ahLst/>
                <a:cxnLst/>
                <a:rect l="l" t="t" r="r" b="b"/>
                <a:pathLst>
                  <a:path w="10702" h="7679" extrusionOk="0">
                    <a:moveTo>
                      <a:pt x="3154" y="0"/>
                    </a:moveTo>
                    <a:cubicBezTo>
                      <a:pt x="1521" y="0"/>
                      <a:pt x="1" y="2401"/>
                      <a:pt x="1837" y="3570"/>
                    </a:cubicBezTo>
                    <a:cubicBezTo>
                      <a:pt x="3951" y="5101"/>
                      <a:pt x="6065" y="6267"/>
                      <a:pt x="8252" y="7506"/>
                    </a:cubicBezTo>
                    <a:cubicBezTo>
                      <a:pt x="8451" y="7625"/>
                      <a:pt x="8646" y="7678"/>
                      <a:pt x="8829" y="7678"/>
                    </a:cubicBezTo>
                    <a:cubicBezTo>
                      <a:pt x="9991" y="7678"/>
                      <a:pt x="10701" y="5555"/>
                      <a:pt x="9127" y="4736"/>
                    </a:cubicBezTo>
                    <a:cubicBezTo>
                      <a:pt x="7305" y="3862"/>
                      <a:pt x="6065" y="2622"/>
                      <a:pt x="4607" y="800"/>
                    </a:cubicBezTo>
                    <a:cubicBezTo>
                      <a:pt x="4176" y="231"/>
                      <a:pt x="3660" y="0"/>
                      <a:pt x="31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  <p:sp>
            <p:nvSpPr>
              <p:cNvPr id="12722" name="Google Shape;12722;p78"/>
              <p:cNvSpPr/>
              <p:nvPr/>
            </p:nvSpPr>
            <p:spPr>
              <a:xfrm>
                <a:off x="6844446" y="4505125"/>
                <a:ext cx="49744" cy="33923"/>
              </a:xfrm>
              <a:custGeom>
                <a:avLst/>
                <a:gdLst/>
                <a:ahLst/>
                <a:cxnLst/>
                <a:rect l="l" t="t" r="r" b="b"/>
                <a:pathLst>
                  <a:path w="8442" h="5757" extrusionOk="0">
                    <a:moveTo>
                      <a:pt x="3175" y="1"/>
                    </a:moveTo>
                    <a:cubicBezTo>
                      <a:pt x="1683" y="1"/>
                      <a:pt x="0" y="1659"/>
                      <a:pt x="1443" y="3351"/>
                    </a:cubicBezTo>
                    <a:cubicBezTo>
                      <a:pt x="2391" y="4882"/>
                      <a:pt x="4214" y="5757"/>
                      <a:pt x="6036" y="5757"/>
                    </a:cubicBezTo>
                    <a:cubicBezTo>
                      <a:pt x="7858" y="5757"/>
                      <a:pt x="8441" y="3060"/>
                      <a:pt x="6327" y="2695"/>
                    </a:cubicBezTo>
                    <a:cubicBezTo>
                      <a:pt x="5744" y="2112"/>
                      <a:pt x="5088" y="1821"/>
                      <a:pt x="4797" y="1237"/>
                    </a:cubicBezTo>
                    <a:cubicBezTo>
                      <a:pt x="4519" y="359"/>
                      <a:pt x="3868" y="1"/>
                      <a:pt x="3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endParaRPr/>
              </a:p>
            </p:txBody>
          </p:sp>
        </p:grpSp>
      </p:grpSp>
      <p:sp>
        <p:nvSpPr>
          <p:cNvPr id="12723" name="Google Shape;12723;p7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4" name="Google Shape;12724;p7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5" name="Google Shape;12725;p7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6" name="Google Shape;12726;p7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7" name="Google Shape;12727;p7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8" name="Google Shape;12728;p7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algn="ctr"/>
            <a:r>
              <a:rPr lang="en" sz="1200" b="1">
                <a:solidFill>
                  <a:srgbClr val="FEF7C2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rgbClr val="FEF7C2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2729" name="Google Shape;12729;p78">
            <a:hlinkClick r:id="rId3" action="ppaction://hlinksldjump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0" name="Google Shape;12730;p78">
            <a:hlinkClick r:id="rId4" action="ppaction://hlinksldjump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1" name="Google Shape;12731;p78">
            <a:hlinkClick r:id="rId5" action="ppaction://hlinksldjump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2" name="Google Shape;12732;p78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3" name="Google Shape;12733;p78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4" name="Google Shape;12734;p78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5" name="Google Shape;12735;p78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6" name="Google Shape;12736;p78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7" name="Google Shape;12737;p78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8" name="Google Shape;12738;p78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39" name="Google Shape;12739;p78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12740" name="Google Shape;12740;p78">
            <a:hlinkClick r:id="rId6" action="ppaction://hlinksldjump"/>
          </p:cNvPr>
          <p:cNvSpPr/>
          <p:nvPr/>
        </p:nvSpPr>
        <p:spPr>
          <a:xfrm>
            <a:off x="836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864" y="908145"/>
            <a:ext cx="7544586" cy="702443"/>
          </a:xfrm>
        </p:spPr>
        <p:txBody>
          <a:bodyPr anchor="t"/>
          <a:lstStyle/>
          <a:p>
            <a:pPr algn="l"/>
            <a:r>
              <a:rPr lang="vi-VN" sz="2800" dirty="0" smtClean="0">
                <a:latin typeface="+mn-lt"/>
              </a:rPr>
              <a:t>2. Viết ứng dụng</a:t>
            </a:r>
            <a:endParaRPr lang="vi-VN" sz="28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727" y="1495751"/>
            <a:ext cx="5724525" cy="942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2" name="Rectangle 181"/>
          <p:cNvSpPr/>
          <p:nvPr/>
        </p:nvSpPr>
        <p:spPr>
          <a:xfrm>
            <a:off x="1066336" y="2541376"/>
            <a:ext cx="573491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b="1" i="1" dirty="0" smtClean="0"/>
              <a:t>Lưu ý: </a:t>
            </a:r>
            <a:r>
              <a:rPr lang="vi-VN" sz="2000" dirty="0"/>
              <a:t>Đ</a:t>
            </a:r>
            <a:r>
              <a:rPr lang="vi-VN" sz="2000" dirty="0" smtClean="0"/>
              <a:t>ộ </a:t>
            </a:r>
            <a:r>
              <a:rPr lang="vi-VN" sz="2000" dirty="0"/>
              <a:t>cao của các chữ </a:t>
            </a:r>
            <a:r>
              <a:rPr lang="vi-VN" sz="2000" dirty="0" smtClean="0"/>
              <a:t>cái: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 smtClean="0"/>
              <a:t>Chữ </a:t>
            </a:r>
            <a:r>
              <a:rPr lang="vi-VN" sz="2000" dirty="0"/>
              <a:t>cái hoa </a:t>
            </a:r>
            <a:r>
              <a:rPr lang="vi-VN" sz="2000" i="1" dirty="0"/>
              <a:t>A</a:t>
            </a:r>
            <a:r>
              <a:rPr lang="vi-VN" sz="2000" dirty="0"/>
              <a:t>, </a:t>
            </a:r>
            <a:r>
              <a:rPr lang="vi-VN" sz="2000" i="1" dirty="0"/>
              <a:t>h</a:t>
            </a:r>
            <a:r>
              <a:rPr lang="vi-VN" sz="2000" dirty="0"/>
              <a:t>, </a:t>
            </a:r>
            <a:r>
              <a:rPr lang="vi-VN" sz="2000" i="1" dirty="0" smtClean="0"/>
              <a:t>g: </a:t>
            </a:r>
            <a:r>
              <a:rPr lang="vi-VN" sz="2000" dirty="0" smtClean="0"/>
              <a:t>2,5 li.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</a:t>
            </a:r>
            <a:r>
              <a:rPr lang="vi-VN" sz="2000" dirty="0" smtClean="0"/>
              <a:t>hữ </a:t>
            </a:r>
            <a:r>
              <a:rPr lang="vi-VN" sz="2000" i="1" dirty="0" smtClean="0"/>
              <a:t>p: </a:t>
            </a:r>
            <a:r>
              <a:rPr lang="vi-VN" sz="2000" dirty="0" smtClean="0"/>
              <a:t>2 </a:t>
            </a:r>
            <a:r>
              <a:rPr lang="vi-VN" sz="2000" dirty="0"/>
              <a:t>li (1 li dưới đường kẻ </a:t>
            </a:r>
            <a:r>
              <a:rPr lang="vi-VN" sz="2000" dirty="0" smtClean="0"/>
              <a:t>ngang).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</a:t>
            </a:r>
            <a:r>
              <a:rPr lang="vi-VN" sz="2000" dirty="0" smtClean="0"/>
              <a:t>hữ </a:t>
            </a:r>
            <a:r>
              <a:rPr lang="vi-VN" sz="2000" i="1" dirty="0" smtClean="0"/>
              <a:t>t</a:t>
            </a:r>
            <a:r>
              <a:rPr lang="vi-VN" sz="2000" dirty="0" smtClean="0"/>
              <a:t>: 1,5 li.</a:t>
            </a:r>
          </a:p>
          <a:p>
            <a:pPr marL="342900" indent="-342900" algn="just">
              <a:lnSpc>
                <a:spcPct val="150000"/>
              </a:lnSpc>
              <a:buFont typeface="Arial" pitchFamily="34" charset="0"/>
              <a:buChar char="•"/>
            </a:pPr>
            <a:r>
              <a:rPr lang="vi-VN" sz="2000" dirty="0"/>
              <a:t>C</a:t>
            </a:r>
            <a:r>
              <a:rPr lang="vi-VN" sz="2000" dirty="0" smtClean="0"/>
              <a:t>ác </a:t>
            </a:r>
            <a:r>
              <a:rPr lang="vi-VN" sz="2000" dirty="0"/>
              <a:t>chữ còn </a:t>
            </a:r>
            <a:r>
              <a:rPr lang="vi-VN" sz="2000" dirty="0" smtClean="0"/>
              <a:t>lại: 1 </a:t>
            </a:r>
            <a:r>
              <a:rPr lang="vi-VN" sz="2000" dirty="0"/>
              <a:t>li.</a:t>
            </a:r>
          </a:p>
        </p:txBody>
      </p:sp>
    </p:spTree>
    <p:extLst>
      <p:ext uri="{BB962C8B-B14F-4D97-AF65-F5344CB8AC3E}">
        <p14:creationId xmlns:p14="http://schemas.microsoft.com/office/powerpoint/2010/main" val="33703235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" grpId="0" build="p"/>
    </p:bldLst>
  </p:timing>
</p:sld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996041"/>
      </a:dk1>
      <a:lt1>
        <a:srgbClr val="FEF7C2"/>
      </a:lt1>
      <a:dk2>
        <a:srgbClr val="83492E"/>
      </a:dk2>
      <a:lt2>
        <a:srgbClr val="000000"/>
      </a:lt2>
      <a:accent1>
        <a:srgbClr val="68BC91"/>
      </a:accent1>
      <a:accent2>
        <a:srgbClr val="EB5C6E"/>
      </a:accent2>
      <a:accent3>
        <a:srgbClr val="FECC4F"/>
      </a:accent3>
      <a:accent4>
        <a:srgbClr val="00838F"/>
      </a:accent4>
      <a:accent5>
        <a:srgbClr val="F08260"/>
      </a:accent5>
      <a:accent6>
        <a:srgbClr val="F18735"/>
      </a:accent6>
      <a:hlink>
        <a:srgbClr val="00838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492</Words>
  <Application>Microsoft Office PowerPoint</Application>
  <PresentationFormat>On-screen Show (16:9)</PresentationFormat>
  <Paragraphs>261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Montserrat Alternates</vt:lpstr>
      <vt:lpstr>Montserrat</vt:lpstr>
      <vt:lpstr>Roboto</vt:lpstr>
      <vt:lpstr>Pangolin</vt:lpstr>
      <vt:lpstr>Forest Animals Planner by Slidesgo</vt:lpstr>
      <vt:lpstr>Chào mừng các em đến với tiết học hôm nay!</vt:lpstr>
      <vt:lpstr>Nội dung bài học</vt:lpstr>
      <vt:lpstr>PowerPoint Presentation</vt:lpstr>
      <vt:lpstr>PowerPoint Presentation</vt:lpstr>
      <vt:lpstr>PowerPoint Presentation</vt:lpstr>
      <vt:lpstr>PowerPoint Presentation</vt:lpstr>
      <vt:lpstr>2. Viết ứng dụng</vt:lpstr>
      <vt:lpstr>2. Viết ứng dụng</vt:lpstr>
      <vt:lpstr>2. Viết ứng dụng</vt:lpstr>
      <vt:lpstr>2. Viết ứng dụng</vt:lpstr>
      <vt:lpstr>2. Viết ứng dụng</vt:lpstr>
      <vt:lpstr>2. Viết ứng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 hôm nay!</dc:title>
  <dc:creator>TQC</dc:creator>
  <cp:lastModifiedBy>THUY LINH</cp:lastModifiedBy>
  <cp:revision>17</cp:revision>
  <dcterms:modified xsi:type="dcterms:W3CDTF">2023-09-05T22:09:17Z</dcterms:modified>
</cp:coreProperties>
</file>