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0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300" r:id="rId11"/>
    <p:sldId id="292" r:id="rId12"/>
    <p:sldId id="299" r:id="rId13"/>
    <p:sldId id="259" r:id="rId14"/>
    <p:sldId id="295" r:id="rId15"/>
    <p:sldId id="303" r:id="rId16"/>
    <p:sldId id="281" r:id="rId17"/>
    <p:sldId id="304" r:id="rId18"/>
    <p:sldId id="261" r:id="rId19"/>
    <p:sldId id="293" r:id="rId20"/>
    <p:sldId id="262" r:id="rId21"/>
    <p:sldId id="296" r:id="rId22"/>
    <p:sldId id="301" r:id="rId23"/>
    <p:sldId id="282" r:id="rId24"/>
    <p:sldId id="297" r:id="rId25"/>
    <p:sldId id="294" r:id="rId26"/>
    <p:sldId id="279" r:id="rId27"/>
    <p:sldId id="30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8C6"/>
    <a:srgbClr val="F44A6E"/>
    <a:srgbClr val="325A44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433" autoAdjust="0"/>
  </p:normalViewPr>
  <p:slideViewPr>
    <p:cSldViewPr snapToGrid="0">
      <p:cViewPr varScale="1">
        <p:scale>
          <a:sx n="47" d="100"/>
          <a:sy n="47" d="100"/>
        </p:scale>
        <p:origin x="93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1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10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microsoft.com/office/2007/relationships/hdphoto" Target="../media/hdphoto8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8.png"/><Relationship Id="rId10" Type="http://schemas.openxmlformats.org/officeDocument/2006/relationships/image" Target="../media/image31.png"/><Relationship Id="rId19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1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1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7417663" y="5811614"/>
            <a:ext cx="4521960" cy="1019233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Được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riêng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của</a:t>
            </a:r>
            <a:r>
              <a:rPr lang="en-US" sz="2400" b="1" dirty="0">
                <a:solidFill>
                  <a:sysClr val="windowText" lastClr="000000"/>
                </a:solidFill>
              </a:rPr>
              <a:t> 1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sông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6" name="Pentagon 15"/>
          <p:cNvSpPr/>
          <p:nvPr/>
        </p:nvSpPr>
        <p:spPr>
          <a:xfrm>
            <a:off x="351685" y="5896194"/>
            <a:ext cx="4093394" cy="9430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Không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chung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44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CHUNG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83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RIÊNG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66156" y="111947"/>
            <a:ext cx="8519160" cy="91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6200" y="1025329"/>
            <a:ext cx="7421880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081811" y="50987"/>
            <a:ext cx="79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386701" y="1130289"/>
            <a:ext cx="6982442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10" y="-180284"/>
            <a:ext cx="3292125" cy="136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" y="5246955"/>
            <a:ext cx="72929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34" y="4146499"/>
            <a:ext cx="728920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543800" y="1025329"/>
            <a:ext cx="4648200" cy="5606621"/>
          </a:xfrm>
          <a:prstGeom prst="homePlate">
            <a:avLst>
              <a:gd name="adj" fmla="val 1459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120" y="118383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9374" y="1876327"/>
            <a:ext cx="3830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5461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Khi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riêng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cần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lưu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điều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.</a:t>
            </a:r>
          </a:p>
          <a:p>
            <a:r>
              <a:rPr lang="en-US" sz="3200" b="1" dirty="0"/>
              <a:t>-    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.</a:t>
            </a:r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1236</Words>
  <Application>Microsoft Office PowerPoint</Application>
  <PresentationFormat>Widescreen</PresentationFormat>
  <Paragraphs>150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#9Slide03 Bebas Neue Bold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Wingdings</vt:lpstr>
      <vt:lpstr>思源黑体 CN Heavy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35</cp:revision>
  <dcterms:created xsi:type="dcterms:W3CDTF">2023-06-29T03:07:26Z</dcterms:created>
  <dcterms:modified xsi:type="dcterms:W3CDTF">2023-09-15T06:19:53Z</dcterms:modified>
  <cp:version>MNT37</cp:version>
</cp:coreProperties>
</file>