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  <p:sldMasterId id="2147483684" r:id="rId4"/>
  </p:sldMasterIdLst>
  <p:notesMasterIdLst>
    <p:notesMasterId r:id="rId29"/>
  </p:notesMasterIdLst>
  <p:handoutMasterIdLst>
    <p:handoutMasterId r:id="rId30"/>
  </p:handoutMasterIdLst>
  <p:sldIdLst>
    <p:sldId id="256" r:id="rId5"/>
    <p:sldId id="312" r:id="rId6"/>
    <p:sldId id="259" r:id="rId7"/>
    <p:sldId id="317" r:id="rId8"/>
    <p:sldId id="300" r:id="rId9"/>
    <p:sldId id="260" r:id="rId10"/>
    <p:sldId id="301" r:id="rId11"/>
    <p:sldId id="302" r:id="rId12"/>
    <p:sldId id="303" r:id="rId13"/>
    <p:sldId id="306" r:id="rId14"/>
    <p:sldId id="305" r:id="rId15"/>
    <p:sldId id="307" r:id="rId16"/>
    <p:sldId id="261" r:id="rId17"/>
    <p:sldId id="308" r:id="rId18"/>
    <p:sldId id="309" r:id="rId19"/>
    <p:sldId id="310" r:id="rId20"/>
    <p:sldId id="314" r:id="rId21"/>
    <p:sldId id="315" r:id="rId22"/>
    <p:sldId id="311" r:id="rId23"/>
    <p:sldId id="316" r:id="rId24"/>
    <p:sldId id="313" r:id="rId25"/>
    <p:sldId id="318" r:id="rId26"/>
    <p:sldId id="319" r:id="rId27"/>
    <p:sldId id="298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80"/>
    <a:srgbClr val="000000"/>
    <a:srgbClr val="FF9922"/>
    <a:srgbClr val="FFC002"/>
    <a:srgbClr val="423434"/>
    <a:srgbClr val="FD6945"/>
    <a:srgbClr val="9CDFFE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978" y="6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08/12/2023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31A361-686D-41E5-BDAD-7B2E2344838F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8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0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image" Target="../media/image18.sv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78300" y="98337"/>
            <a:ext cx="7966075" cy="6832600"/>
          </a:xfrm>
          <a:prstGeom prst="rect">
            <a:avLst/>
          </a:prstGeom>
        </p:spPr>
      </p:pic>
      <p:pic>
        <p:nvPicPr>
          <p:cNvPr id="13" name="图片 12" descr="组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" y="4340779"/>
            <a:ext cx="3827780" cy="24669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964815" y="1134745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112" name="五角星 111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五角星 134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五角星 135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957BA6-C5A5-4DCB-A2B0-428FC3B73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46" y="1672908"/>
            <a:ext cx="11228982" cy="246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680E08-DE18-495A-BA5F-9167BD215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42" y="-266065"/>
            <a:ext cx="1656600" cy="16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60" y="4154998"/>
            <a:ext cx="2493480" cy="70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368" y="609317"/>
            <a:ext cx="7200000" cy="2139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/>
              </a:r>
              <a:b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</a:br>
              <a:endParaRPr kumimoji="0" lang="zh-CN" altLang="en-US" sz="3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411310" y="2043845"/>
            <a:ext cx="5643995" cy="3169286"/>
            <a:chOff x="-266352" y="571501"/>
            <a:chExt cx="12339821" cy="29852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266352" y="571501"/>
              <a:ext cx="12339821" cy="298526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-36557" y="592336"/>
              <a:ext cx="11955010" cy="284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 nguyên vẹn.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7029D821-2A85-4718-B512-BBAFA21AC7E6}"/>
              </a:ext>
            </a:extLst>
          </p:cNvPr>
          <p:cNvSpPr/>
          <p:nvPr/>
        </p:nvSpPr>
        <p:spPr>
          <a:xfrm>
            <a:off x="195011" y="2043846"/>
            <a:ext cx="4909310" cy="355849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E7D40-8DE8-44B2-8C09-BF4BC07E9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0" y="4834603"/>
            <a:ext cx="2152191" cy="21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52780FFB-C9F1-4507-81FA-1EA71C7AA320}"/>
              </a:ext>
            </a:extLst>
          </p:cNvPr>
          <p:cNvSpPr/>
          <p:nvPr/>
        </p:nvSpPr>
        <p:spPr>
          <a:xfrm>
            <a:off x="199698" y="2176435"/>
            <a:ext cx="5496910" cy="301567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4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23D50E7C-E8B9-4C9D-80CF-7629513B8639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074E0E7B-7068-45D6-B2C5-309D4CD33EE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/>
            </a: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8EC1A-BEF0-48BB-A376-42B546592D8F}"/>
              </a:ext>
            </a:extLst>
          </p:cNvPr>
          <p:cNvGrpSpPr/>
          <p:nvPr/>
        </p:nvGrpSpPr>
        <p:grpSpPr>
          <a:xfrm>
            <a:off x="6096000" y="2043845"/>
            <a:ext cx="5959305" cy="3807771"/>
            <a:chOff x="-955734" y="571501"/>
            <a:chExt cx="13029203" cy="35866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CE5ED7-4E7B-4134-8DFF-23903A4A1561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EB90F-6A64-4A0E-89C9-B58ADBFF9B94}"/>
                </a:ext>
              </a:extLst>
            </p:cNvPr>
            <p:cNvSpPr txBox="1"/>
            <p:nvPr/>
          </p:nvSpPr>
          <p:spPr>
            <a:xfrm>
              <a:off x="-524966" y="827025"/>
              <a:ext cx="12598435" cy="298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 nên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  <a:endParaRPr lang="en-SG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462536A5-4C33-4487-B3ED-2916AF12836E}"/>
              </a:ext>
            </a:extLst>
          </p:cNvPr>
          <p:cNvSpPr/>
          <p:nvPr/>
        </p:nvSpPr>
        <p:spPr>
          <a:xfrm>
            <a:off x="137041" y="2043846"/>
            <a:ext cx="5559972" cy="3466750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91EC854A-4773-4F77-9962-A602EA1A23D5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CC225A84-BEB9-4A53-9F6E-F0F4D1B6E45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/>
            </a: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0FD36-4B6B-464E-841A-D1E82FF5E9C3}"/>
              </a:ext>
            </a:extLst>
          </p:cNvPr>
          <p:cNvGrpSpPr/>
          <p:nvPr/>
        </p:nvGrpSpPr>
        <p:grpSpPr>
          <a:xfrm>
            <a:off x="5812221" y="2937224"/>
            <a:ext cx="6379779" cy="3920776"/>
            <a:chOff x="-955734" y="571501"/>
            <a:chExt cx="13029203" cy="36931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7FE61-CDAB-4687-83A1-4F4B838AC880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A8BA9-7F84-49EF-BFCA-7AD71D84E542}"/>
                </a:ext>
              </a:extLst>
            </p:cNvPr>
            <p:cNvSpPr txBox="1"/>
            <p:nvPr/>
          </p:nvSpPr>
          <p:spPr>
            <a:xfrm>
              <a:off x="-524966" y="872722"/>
              <a:ext cx="12598435" cy="33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 tình. 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hư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hỏng.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ì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11" name="圆角矩形 10"/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16" name="图片 15" descr="组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4915535"/>
            <a:ext cx="1606550" cy="177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95A21-B9E3-4540-A1FB-8408AE05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-36380" y="1733322"/>
            <a:ext cx="3073870" cy="3224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122C11-90FB-48EC-8EF3-E2AEC6D26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3037490" y="3724430"/>
            <a:ext cx="3238168" cy="305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27260-6730-44FB-95BE-B2AAF80E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2750"/>
          <a:stretch/>
        </p:blipFill>
        <p:spPr>
          <a:xfrm>
            <a:off x="6216794" y="1413193"/>
            <a:ext cx="5883687" cy="53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9DD3F-71F4-4862-BC74-A7169E27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5B758B9-77B6-4196-A7B5-469EE6193A82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3DAE4D38-2016-47FA-8ECB-1F14BC62A1B4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FACFAAE-65C2-41BF-9D12-9FC7281D886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BBA23F-7AEE-4CC1-BC0C-E24D89C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252249" y="1512605"/>
            <a:ext cx="4534808" cy="4757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5C1B1-B630-4931-80FA-C4F3DB3181F6}"/>
              </a:ext>
            </a:extLst>
          </p:cNvPr>
          <p:cNvSpPr/>
          <p:nvPr/>
        </p:nvSpPr>
        <p:spPr>
          <a:xfrm>
            <a:off x="5103259" y="1721927"/>
            <a:ext cx="6836491" cy="3939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tiện lấy bút của bạn mà chưa xin phép. Như vậy là Hải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biết tôn </a:t>
            </a:r>
            <a:r>
              <a:rPr lang="pt-BR" sz="5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 sản của người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A72254D0-F1C4-448E-91C9-0D6A768BF18A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594D2F5F-EB61-4C61-8CF6-D99CA5B3CB7F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CCA01F8B-331F-4020-8E4E-9FB9199D260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3FA8F-46B8-4F3D-BA0D-309EEDDF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69376" y="1548788"/>
            <a:ext cx="5133245" cy="484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2788B-1879-4ABE-8189-73881313FBE9}"/>
              </a:ext>
            </a:extLst>
          </p:cNvPr>
          <p:cNvSpPr/>
          <p:nvPr/>
        </p:nvSpPr>
        <p:spPr>
          <a:xfrm>
            <a:off x="5530688" y="1552616"/>
            <a:ext cx="6661312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nam áo xanh chưa biết tôn trọng tài sản của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khác. Bạn nam áo trắng biết tôn trọng tài sản của người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khác. Chúng ta không nên phá hoại tài sản của người khác. </a:t>
            </a:r>
            <a:endParaRPr lang="en-S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454868" y="1758677"/>
            <a:ext cx="6224207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nhỏ đang nghịch, sử dụng máy tính của mẹ khi chưa xin phép. 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bạn nữ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không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biết tôn trọng tài sản của người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181345" y="1601022"/>
            <a:ext cx="6518496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 nhỏ đang nghịch máy tính của mẹ khi chưa xin phép.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 làm của bạn nữ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thể làm hư máy hay mất tài liệu của mẹ, bạn không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biết tôn trọng tài sản của người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AD179CC-B4BD-4E3B-8802-7F4FFD3F8C3C}"/>
              </a:ext>
            </a:extLst>
          </p:cNvPr>
          <p:cNvSpPr/>
          <p:nvPr/>
        </p:nvSpPr>
        <p:spPr>
          <a:xfrm>
            <a:off x="5255641" y="1466032"/>
            <a:ext cx="6750868" cy="488729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D03D-8015-4F2A-9E24-E4007E9010B1}"/>
              </a:ext>
            </a:extLst>
          </p:cNvPr>
          <p:cNvSpPr txBox="1"/>
          <p:nvPr/>
        </p:nvSpPr>
        <p:spPr>
          <a:xfrm>
            <a:off x="5486400" y="1596789"/>
            <a:ext cx="61926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bạn quên mũ, Hoa đã cất cẩn thận và trả lại bạn cho bạn. Việc làm này cho thấy Hoa biết tôn trọng tài sản người khác.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41" t="40006" r="2751" b="23942"/>
          <a:stretch/>
        </p:blipFill>
        <p:spPr>
          <a:xfrm>
            <a:off x="185491" y="1410926"/>
            <a:ext cx="4751937" cy="511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9F13-90A1-449C-9A19-A5E179913115}"/>
              </a:ext>
            </a:extLst>
          </p:cNvPr>
          <p:cNvSpPr txBox="1"/>
          <p:nvPr/>
        </p:nvSpPr>
        <p:spPr>
          <a:xfrm>
            <a:off x="3307255" y="2226950"/>
            <a:ext cx="8884745" cy="210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vi-VN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69040CF-0EF4-4922-88C9-C0BE68EE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90" y="5360276"/>
            <a:ext cx="2089610" cy="2089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27" y="718507"/>
            <a:ext cx="7206214" cy="1508443"/>
          </a:xfrm>
          <a:prstGeom prst="rect">
            <a:avLst/>
          </a:prstGeom>
        </p:spPr>
      </p:pic>
      <p:pic>
        <p:nvPicPr>
          <p:cNvPr id="5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0195CE8-6CAB-4B59-8B50-3152DCE0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5800"/>
            <a:ext cx="4159108" cy="4159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B647E-0AF9-9A45-9EA3-DED1845EB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r="42169" b="65009"/>
          <a:stretch/>
        </p:blipFill>
        <p:spPr>
          <a:xfrm>
            <a:off x="10220297" y="3538000"/>
            <a:ext cx="1335314" cy="2198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8662A-2A7D-3D4D-9E03-56B45A4104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51099" r="42196" b="13910"/>
          <a:stretch/>
        </p:blipFill>
        <p:spPr>
          <a:xfrm rot="20799596">
            <a:off x="561409" y="-181548"/>
            <a:ext cx="1547808" cy="2198828"/>
          </a:xfrm>
          <a:prstGeom prst="rect">
            <a:avLst/>
          </a:prstGeom>
        </p:spPr>
      </p:pic>
      <p:pic>
        <p:nvPicPr>
          <p:cNvPr id="8" name="Picture 8" descr="Hình ảnh Biểu Tượng đồ Dùng Học Tập PNG Miễn Phí Tải Về - Lovepik">
            <a:extLst>
              <a:ext uri="{FF2B5EF4-FFF2-40B4-BE49-F238E27FC236}">
                <a16:creationId xmlns:a16="http://schemas.microsoft.com/office/drawing/2014/main" id="{7DA3FF08-B93A-0E4A-9FEF-8F8DA61C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870" y1="26946" x2="67365" y2="36128"/>
                        <a14:foregroundMark x1="67365" y1="36128" x2="72255" y2="26048"/>
                        <a14:foregroundMark x1="72255" y1="26048" x2="72355" y2="22156"/>
                        <a14:foregroundMark x1="69361" y1="16567" x2="79441" y2="32735"/>
                        <a14:foregroundMark x1="79441" y1="32735" x2="78144" y2="23054"/>
                        <a14:foregroundMark x1="75948" y1="11078" x2="79142" y2="18962"/>
                        <a14:foregroundMark x1="79142" y1="18962" x2="78144" y2="21158"/>
                        <a14:foregroundMark x1="75948" y1="21158" x2="68563" y2="23952"/>
                        <a14:foregroundMark x1="68563" y1="23952" x2="62575" y2="19760"/>
                        <a14:foregroundMark x1="62575" y1="19760" x2="65868" y2="21457"/>
                        <a14:foregroundMark x1="77246" y1="27345" x2="78543" y2="38723"/>
                        <a14:foregroundMark x1="74651" y1="15569" x2="74950" y2="17565"/>
                        <a14:foregroundMark x1="73952" y1="15569" x2="77246" y2="15968"/>
                        <a14:backgroundMark x1="17066" y1="66966" x2="67066" y2="86727"/>
                        <a14:backgroundMark x1="67066" y1="86727" x2="67166" y2="86826"/>
                        <a14:backgroundMark x1="28443" y1="63074" x2="17964" y2="89421"/>
                        <a14:backgroundMark x1="17964" y1="89421" x2="25150" y2="59980"/>
                        <a14:backgroundMark x1="25150" y1="59980" x2="30140" y2="75948"/>
                        <a14:backgroundMark x1="30140" y1="75948" x2="36627" y2="84731"/>
                        <a14:backgroundMark x1="36627" y1="84731" x2="39521" y2="71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541">
            <a:off x="-541799" y="2223244"/>
            <a:ext cx="3754226" cy="37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DB-12B9-488E-97B9-F906D734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4" t="29076" r="9496" b="49936"/>
          <a:stretch/>
        </p:blipFill>
        <p:spPr>
          <a:xfrm>
            <a:off x="1" y="1558073"/>
            <a:ext cx="7325710" cy="3523591"/>
          </a:xfrm>
          <a:prstGeom prst="rect">
            <a:avLst/>
          </a:prstGeom>
        </p:spPr>
      </p:pic>
      <p:sp>
        <p:nvSpPr>
          <p:cNvPr id="4" name="矩形: 圆角 2">
            <a:extLst>
              <a:ext uri="{FF2B5EF4-FFF2-40B4-BE49-F238E27FC236}">
                <a16:creationId xmlns:a16="http://schemas.microsoft.com/office/drawing/2014/main" id="{6E759485-3F90-428F-954E-E0B195B2CAFD}"/>
              </a:ext>
            </a:extLst>
          </p:cNvPr>
          <p:cNvSpPr/>
          <p:nvPr/>
        </p:nvSpPr>
        <p:spPr>
          <a:xfrm>
            <a:off x="7181077" y="1665206"/>
            <a:ext cx="4943556" cy="485297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1106-FD1B-4A96-BA9E-B06D5CB9782D}"/>
              </a:ext>
            </a:extLst>
          </p:cNvPr>
          <p:cNvSpPr txBox="1"/>
          <p:nvPr/>
        </p:nvSpPr>
        <p:spPr>
          <a:xfrm>
            <a:off x="7398028" y="1824818"/>
            <a:ext cx="46542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chưa biết tôn trọng tài sản của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anh. Mình cần phải biết giữ gìn, không phá hoại đồ của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2C662F2D-532B-49C3-9182-8CE6A0E17BD0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3967C39-850C-4526-B751-560BCC147A9A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8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D794C-6769-48E7-A809-0D554B95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5" y="-1192477"/>
            <a:ext cx="11077903" cy="8825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FC1A2-03B2-42BC-806F-4FBAE662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95" y="1191892"/>
            <a:ext cx="5754375" cy="4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2">
            <a:extLst>
              <a:ext uri="{FF2B5EF4-FFF2-40B4-BE49-F238E27FC236}">
                <a16:creationId xmlns:a16="http://schemas.microsoft.com/office/drawing/2014/main" id="{2BB77020-2999-4310-BADE-5157EB27D490}"/>
              </a:ext>
            </a:extLst>
          </p:cNvPr>
          <p:cNvSpPr/>
          <p:nvPr/>
        </p:nvSpPr>
        <p:spPr>
          <a:xfrm>
            <a:off x="4204139" y="1692165"/>
            <a:ext cx="7157544" cy="317412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21" descr="E:\PPT\千库网\资料\素材\千库网_老师教室里讲课上课教育课堂_元素编号13326399.png千库网_老师教室里讲课上课教育课堂_元素编号13326399">
            <a:extLst>
              <a:ext uri="{FF2B5EF4-FFF2-40B4-BE49-F238E27FC236}">
                <a16:creationId xmlns:a16="http://schemas.microsoft.com/office/drawing/2014/main" id="{92EA1877-D25F-42C8-A33D-670459D4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448" y="3204253"/>
            <a:ext cx="4406265" cy="4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78" t="2658" r="25757" b="62903"/>
          <a:stretch/>
        </p:blipFill>
        <p:spPr>
          <a:xfrm>
            <a:off x="4316006" y="886392"/>
            <a:ext cx="4392119" cy="1666421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54324" y="2605873"/>
            <a:ext cx="880463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tục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nhắc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nhở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mọi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trọng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tài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4B9B51F-D08B-7240-A9BD-7869792908CA}"/>
              </a:ext>
            </a:extLst>
          </p:cNvPr>
          <p:cNvSpPr/>
          <p:nvPr/>
        </p:nvSpPr>
        <p:spPr>
          <a:xfrm>
            <a:off x="9750855" y="4440014"/>
            <a:ext cx="2280733" cy="2417986"/>
          </a:xfrm>
          <a:custGeom>
            <a:avLst/>
            <a:gdLst/>
            <a:ahLst/>
            <a:cxnLst/>
            <a:rect l="l" t="t" r="r" b="b"/>
            <a:pathLst>
              <a:path w="2666513" h="3542469">
                <a:moveTo>
                  <a:pt x="0" y="0"/>
                </a:moveTo>
                <a:lnTo>
                  <a:pt x="2666513" y="0"/>
                </a:lnTo>
                <a:lnTo>
                  <a:pt x="2666513" y="3542469"/>
                </a:lnTo>
                <a:lnTo>
                  <a:pt x="0" y="35424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CAD3A-40FB-7748-B784-1555C673C2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74" y="500914"/>
            <a:ext cx="1745249" cy="2118539"/>
          </a:xfrm>
          <a:prstGeom prst="rect">
            <a:avLst/>
          </a:prstGeom>
        </p:spPr>
      </p:pic>
      <p:pic>
        <p:nvPicPr>
          <p:cNvPr id="6" name="Picture 6" descr="Cartoon School Boy Going To School PNG Transparent And Clipart Image For  Free Download - Lovepik | 401571026">
            <a:extLst>
              <a:ext uri="{FF2B5EF4-FFF2-40B4-BE49-F238E27FC236}">
                <a16:creationId xmlns:a16="http://schemas.microsoft.com/office/drawing/2014/main" id="{3D91E0DA-F4D3-AA43-9ECF-214975A2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17" b="93417" l="10000" r="90000">
                        <a14:foregroundMark x1="34083" y1="93000" x2="40833" y2="91250"/>
                        <a14:foregroundMark x1="40833" y1="91250" x2="41750" y2="90500"/>
                        <a14:foregroundMark x1="62833" y1="91250" x2="65333" y2="89083"/>
                        <a14:foregroundMark x1="66667" y1="91250" x2="59667" y2="90500"/>
                        <a14:foregroundMark x1="59667" y1="90500" x2="59667" y2="90500"/>
                        <a14:foregroundMark x1="34417" y1="91917" x2="41417" y2="93417"/>
                        <a14:foregroundMark x1="41417" y1="93417" x2="43167" y2="92583"/>
                        <a14:foregroundMark x1="42500" y1="10500" x2="49417" y2="9417"/>
                        <a14:foregroundMark x1="49417" y1="9417" x2="55083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00180" y="2235970"/>
            <a:ext cx="4781306" cy="47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ình ảnh Biểu Tượng đồ Dùng Học Tập PNG Miễn Phí Tải Về - Lovepik">
            <a:extLst>
              <a:ext uri="{FF2B5EF4-FFF2-40B4-BE49-F238E27FC236}">
                <a16:creationId xmlns:a16="http://schemas.microsoft.com/office/drawing/2014/main" id="{7DA3FF08-B93A-0E4A-9FEF-8F8DA61C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870" y1="26946" x2="67365" y2="36128"/>
                        <a14:foregroundMark x1="67365" y1="36128" x2="72255" y2="26048"/>
                        <a14:foregroundMark x1="72255" y1="26048" x2="72355" y2="22156"/>
                        <a14:foregroundMark x1="69361" y1="16567" x2="79441" y2="32735"/>
                        <a14:foregroundMark x1="79441" y1="32735" x2="78144" y2="23054"/>
                        <a14:foregroundMark x1="75948" y1="11078" x2="79142" y2="18962"/>
                        <a14:foregroundMark x1="79142" y1="18962" x2="78144" y2="21158"/>
                        <a14:foregroundMark x1="75948" y1="21158" x2="68563" y2="23952"/>
                        <a14:foregroundMark x1="68563" y1="23952" x2="62575" y2="19760"/>
                        <a14:foregroundMark x1="62575" y1="19760" x2="65868" y2="21457"/>
                        <a14:foregroundMark x1="77246" y1="27345" x2="78543" y2="38723"/>
                        <a14:foregroundMark x1="74651" y1="15569" x2="74950" y2="17565"/>
                        <a14:foregroundMark x1="73952" y1="15569" x2="77246" y2="15968"/>
                        <a14:backgroundMark x1="17066" y1="66966" x2="67066" y2="86727"/>
                        <a14:backgroundMark x1="67066" y1="86727" x2="67166" y2="86826"/>
                        <a14:backgroundMark x1="28443" y1="63074" x2="17964" y2="89421"/>
                        <a14:backgroundMark x1="17964" y1="89421" x2="25150" y2="59980"/>
                        <a14:backgroundMark x1="25150" y1="59980" x2="30140" y2="75948"/>
                        <a14:backgroundMark x1="30140" y1="75948" x2="36627" y2="84731"/>
                        <a14:backgroundMark x1="36627" y1="84731" x2="39521" y2="71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59" flipH="1">
            <a:off x="1773266" y="5189926"/>
            <a:ext cx="3754226" cy="37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8662A-2A7D-3D4D-9E03-56B45A41047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51099" r="42196" b="13910"/>
          <a:stretch/>
        </p:blipFill>
        <p:spPr>
          <a:xfrm rot="800404" flipH="1">
            <a:off x="1869784" y="-199060"/>
            <a:ext cx="1547808" cy="21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926AECE-F67F-4CFF-B4E3-F2BCCF485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019" y="984557"/>
            <a:ext cx="5642288" cy="4098139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>
            <a:extLst>
              <a:ext uri="{FF2B5EF4-FFF2-40B4-BE49-F238E27FC236}">
                <a16:creationId xmlns:a16="http://schemas.microsoft.com/office/drawing/2014/main" id="{CF99AADB-34DD-43D8-A26E-EE79B0DC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362200" y="158679"/>
            <a:ext cx="10099300" cy="68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62301-2429-4547-8B81-4420D31A10F3}"/>
              </a:ext>
            </a:extLst>
          </p:cNvPr>
          <p:cNvSpPr txBox="1"/>
          <p:nvPr/>
        </p:nvSpPr>
        <p:spPr>
          <a:xfrm>
            <a:off x="3405000" y="1767006"/>
            <a:ext cx="82931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0195CE8-6CAB-4B59-8B50-3152DCE0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800"/>
            <a:ext cx="4159108" cy="41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B020-3AC0-40EB-A7FA-8AA4CE115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611" y="1413442"/>
            <a:ext cx="6436315" cy="3709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32" y="165604"/>
            <a:ext cx="11697970" cy="1169670"/>
            <a:chOff x="698" y="807"/>
            <a:chExt cx="18422" cy="1842"/>
          </a:xfrm>
        </p:grpSpPr>
        <p:sp>
          <p:nvSpPr>
            <p:cNvPr id="11" name="圆角矩形 10"/>
            <p:cNvSpPr/>
            <p:nvPr/>
          </p:nvSpPr>
          <p:spPr>
            <a:xfrm>
              <a:off x="1027" y="807"/>
              <a:ext cx="17114" cy="881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8" y="807"/>
              <a:ext cx="18422" cy="1842"/>
              <a:chOff x="1226" y="807"/>
              <a:chExt cx="18422" cy="1842"/>
            </a:xfrm>
          </p:grpSpPr>
          <p:pic>
            <p:nvPicPr>
              <p:cNvPr id="2" name="图片 1" descr="E:\PPT\PPT\千\9月4号黄色绿色卡通风安全主题班会PPT模板\组 16.png组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flipH="1">
                <a:off x="1226" y="807"/>
                <a:ext cx="1518" cy="1303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637" y="807"/>
                <a:ext cx="18011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altLang="zh-CN" sz="3000" b="1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1.</a:t>
                </a:r>
                <a:r>
                  <a:rPr lang="en-US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 </a:t>
                </a:r>
                <a:r>
                  <a:rPr lang="vi-VN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 </a:t>
                </a:r>
              </a:p>
              <a:p>
                <a:r>
                  <a:rPr lang="en-SG" sz="2000" b="1" dirty="0"/>
                  <a:t/>
                </a:r>
                <a:br>
                  <a:rPr lang="en-SG" sz="2000" b="1" dirty="0"/>
                </a:br>
                <a:endParaRPr lang="zh-CN" altLang="en-US" sz="2000" b="1" dirty="0">
                  <a:ln w="12700">
                    <a:noFill/>
                  </a:ln>
                  <a:solidFill>
                    <a:schemeClr val="tx1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31" name="Rounded Rectangular Callout 15">
            <a:extLst>
              <a:ext uri="{FF2B5EF4-FFF2-40B4-BE49-F238E27FC236}">
                <a16:creationId xmlns:a16="http://schemas.microsoft.com/office/drawing/2014/main" id="{FBC34898-EFE9-4042-9C67-0CE4B3767468}"/>
              </a:ext>
            </a:extLst>
          </p:cNvPr>
          <p:cNvSpPr/>
          <p:nvPr/>
        </p:nvSpPr>
        <p:spPr>
          <a:xfrm>
            <a:off x="336632" y="993009"/>
            <a:ext cx="4652212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16F5E8E1-4FF0-4B1E-99EB-88719D6F3374}"/>
              </a:ext>
            </a:extLst>
          </p:cNvPr>
          <p:cNvSpPr/>
          <p:nvPr/>
        </p:nvSpPr>
        <p:spPr>
          <a:xfrm>
            <a:off x="377465" y="3146292"/>
            <a:ext cx="4611379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sp>
        <p:nvSpPr>
          <p:cNvPr id="33" name="Rounded Rectangular Callout 15">
            <a:extLst>
              <a:ext uri="{FF2B5EF4-FFF2-40B4-BE49-F238E27FC236}">
                <a16:creationId xmlns:a16="http://schemas.microsoft.com/office/drawing/2014/main" id="{333655D5-3D90-4DE7-B773-0D05462C2C22}"/>
              </a:ext>
            </a:extLst>
          </p:cNvPr>
          <p:cNvSpPr/>
          <p:nvPr/>
        </p:nvSpPr>
        <p:spPr>
          <a:xfrm>
            <a:off x="5979242" y="1020297"/>
            <a:ext cx="4388976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5">
            <a:extLst>
              <a:ext uri="{FF2B5EF4-FFF2-40B4-BE49-F238E27FC236}">
                <a16:creationId xmlns:a16="http://schemas.microsoft.com/office/drawing/2014/main" id="{529D930F-BD99-4046-9E70-BD6D6F31A27F}"/>
              </a:ext>
            </a:extLst>
          </p:cNvPr>
          <p:cNvSpPr/>
          <p:nvPr/>
        </p:nvSpPr>
        <p:spPr>
          <a:xfrm>
            <a:off x="6316109" y="3473899"/>
            <a:ext cx="4014952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AEF8D61A-F7DF-46F3-8D3A-AAC3BBEB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14" y="4445853"/>
            <a:ext cx="2963295" cy="296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E14EE-C9B0-47C6-BC27-F326549B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8348D2F-56FF-4ADE-953C-A2A8B9C9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822705" y="195968"/>
            <a:ext cx="10945716" cy="6978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A31A9-A44E-49B1-9542-B4029EEF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6" y="1473672"/>
            <a:ext cx="5717406" cy="5700804"/>
          </a:xfrm>
          <a:prstGeom prst="rect">
            <a:avLst/>
          </a:prstGeom>
        </p:spPr>
      </p:pic>
      <p:pic>
        <p:nvPicPr>
          <p:cNvPr id="4" name="图片 33">
            <a:extLst>
              <a:ext uri="{FF2B5EF4-FFF2-40B4-BE49-F238E27FC236}">
                <a16:creationId xmlns:a16="http://schemas.microsoft.com/office/drawing/2014/main" id="{3D995329-8898-4E5D-8209-F33B5E78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8324685" y="992730"/>
            <a:ext cx="2592108" cy="23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eriod"/>
              </a:pP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endParaRPr lang="vi-VN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 </a:t>
              </a:r>
            </a:p>
            <a:p>
              <a:r>
                <a:rPr lang="en-SG" sz="3000" b="1" dirty="0"/>
                <a:t/>
              </a:r>
              <a:br>
                <a:rPr lang="en-SG" sz="3000" b="1" dirty="0"/>
              </a:br>
              <a:endParaRPr lang="zh-CN" altLang="en-US" sz="3000" b="1" dirty="0">
                <a:ln w="12700">
                  <a:noFill/>
                </a:ln>
                <a:solidFill>
                  <a:schemeClr val="tx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9B6923C2-D132-4D40-8AEC-CB602340CC1F}"/>
              </a:ext>
            </a:extLst>
          </p:cNvPr>
          <p:cNvSpPr/>
          <p:nvPr/>
        </p:nvSpPr>
        <p:spPr>
          <a:xfrm>
            <a:off x="135656" y="2158708"/>
            <a:ext cx="4762165" cy="310602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530030" y="2043846"/>
            <a:ext cx="5525275" cy="3273342"/>
            <a:chOff x="-6787" y="571502"/>
            <a:chExt cx="12080256" cy="2593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6787" y="571502"/>
              <a:ext cx="12080256" cy="2047032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319471" y="592336"/>
              <a:ext cx="11598983" cy="257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thiểu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lang="en-SG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40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CC08-EF65-425E-B680-0286EC63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9" y="4333589"/>
            <a:ext cx="2510555" cy="25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1.xml><?xml version="1.0" encoding="utf-8"?>
<ds:datastoreItem xmlns:ds="http://schemas.openxmlformats.org/officeDocument/2006/customXml" ds:itemID="{F5AE6940-5FC4-4E5A-A6FE-B399FFC0970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772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微软雅黑</vt:lpstr>
      <vt:lpstr>宋体</vt:lpstr>
      <vt:lpstr>#9Slide07 HoneyCream</vt:lpstr>
      <vt:lpstr>Arial</vt:lpstr>
      <vt:lpstr>Calibri</vt:lpstr>
      <vt:lpstr>Cambria</vt:lpstr>
      <vt:lpstr>Times New Roman</vt:lpstr>
      <vt:lpstr>Wingdings</vt:lpstr>
      <vt:lpstr>思源黑体 CN Bold</vt:lpstr>
      <vt:lpstr>Office 主题​​</vt:lpstr>
      <vt:lpstr>自定义设计方案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MANG NON</dc:creator>
  <cp:keywords>MĂNG NON TEAM</cp:keywords>
  <cp:lastModifiedBy>Admin</cp:lastModifiedBy>
  <cp:revision>162</cp:revision>
  <dcterms:created xsi:type="dcterms:W3CDTF">2019-06-19T02:08:00Z</dcterms:created>
  <dcterms:modified xsi:type="dcterms:W3CDTF">2023-12-08T05:42:44Z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5A4128D80418448CBB50B1174DD62AFF</vt:lpwstr>
  </property>
</Properties>
</file>