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1"/>
  </p:notesMasterIdLst>
  <p:sldIdLst>
    <p:sldId id="256" r:id="rId5"/>
    <p:sldId id="283" r:id="rId6"/>
    <p:sldId id="260" r:id="rId7"/>
    <p:sldId id="265" r:id="rId8"/>
    <p:sldId id="282" r:id="rId9"/>
    <p:sldId id="284" r:id="rId10"/>
    <p:sldId id="285" r:id="rId11"/>
    <p:sldId id="286" r:id="rId12"/>
    <p:sldId id="287" r:id="rId13"/>
    <p:sldId id="288" r:id="rId14"/>
    <p:sldId id="289" r:id="rId15"/>
    <p:sldId id="290" r:id="rId16"/>
    <p:sldId id="291" r:id="rId17"/>
    <p:sldId id="292" r:id="rId18"/>
    <p:sldId id="293" r:id="rId19"/>
    <p:sldId id="295" r:id="rId20"/>
    <p:sldId id="294" r:id="rId21"/>
    <p:sldId id="296" r:id="rId22"/>
    <p:sldId id="297" r:id="rId23"/>
    <p:sldId id="298" r:id="rId24"/>
    <p:sldId id="299" r:id="rId25"/>
    <p:sldId id="301" r:id="rId26"/>
    <p:sldId id="302" r:id="rId27"/>
    <p:sldId id="303" r:id="rId28"/>
    <p:sldId id="304" r:id="rId29"/>
    <p:sldId id="30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23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9CCE3-BA20-45A0-8625-B7F232330B62}" type="datetimeFigureOut">
              <a:rPr lang="en-US" smtClean="0"/>
              <a:t>11/27/2023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37ECF-2D25-470E-B48D-04C706D46353}" type="slidenum">
              <a:rPr lang="en-US" smtClean="0"/>
              <a:t>‹#›</a:t>
            </a:fld>
            <a:endParaRPr lang="en-US"/>
          </a:p>
        </p:txBody>
      </p:sp>
    </p:spTree>
    <p:extLst>
      <p:ext uri="{BB962C8B-B14F-4D97-AF65-F5344CB8AC3E}">
        <p14:creationId xmlns:p14="http://schemas.microsoft.com/office/powerpoint/2010/main" val="26472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77DBA-63AD-4FE4-9FB2-CE697466C5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482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77DBA-63AD-4FE4-9FB2-CE697466C5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484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endParaRPr lang="en-US" dirty="0"/>
          </a:p>
        </p:txBody>
      </p:sp>
      <p:sp>
        <p:nvSpPr>
          <p:cNvPr id="4" name="Slide Number Placeholder 3"/>
          <p:cNvSpPr>
            <a:spLocks noGrp="1"/>
          </p:cNvSpPr>
          <p:nvPr>
            <p:ph type="sldNum" sz="quarter" idx="5"/>
          </p:nvPr>
        </p:nvSpPr>
        <p:spPr/>
        <p:txBody>
          <a:bodyPr/>
          <a:lstStyle/>
          <a:p>
            <a:fld id="{F3337ECF-2D25-470E-B48D-04C706D46353}" type="slidenum">
              <a:rPr lang="en-US" smtClean="0"/>
              <a:t>19</a:t>
            </a:fld>
            <a:endParaRPr lang="en-US"/>
          </a:p>
        </p:txBody>
      </p:sp>
    </p:spTree>
    <p:extLst>
      <p:ext uri="{BB962C8B-B14F-4D97-AF65-F5344CB8AC3E}">
        <p14:creationId xmlns:p14="http://schemas.microsoft.com/office/powerpoint/2010/main" val="1828502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77DBA-63AD-4FE4-9FB2-CE697466C5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0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77DBA-63AD-4FE4-9FB2-CE697466C5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623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a:p>
          <a:p>
            <a:endParaRPr lang="en-US"/>
          </a:p>
        </p:txBody>
      </p:sp>
      <p:sp>
        <p:nvSpPr>
          <p:cNvPr id="4" name="Slide Number Placeholder 3"/>
          <p:cNvSpPr>
            <a:spLocks noGrp="1"/>
          </p:cNvSpPr>
          <p:nvPr>
            <p:ph type="sldNum" sz="quarter" idx="5"/>
          </p:nvPr>
        </p:nvSpPr>
        <p:spPr/>
        <p:txBody>
          <a:bodyPr/>
          <a:lstStyle/>
          <a:p>
            <a:fld id="{F3337ECF-2D25-470E-B48D-04C706D46353}" type="slidenum">
              <a:rPr lang="en-US" smtClean="0"/>
              <a:t>26</a:t>
            </a:fld>
            <a:endParaRPr lang="en-US"/>
          </a:p>
        </p:txBody>
      </p:sp>
    </p:spTree>
    <p:extLst>
      <p:ext uri="{BB962C8B-B14F-4D97-AF65-F5344CB8AC3E}">
        <p14:creationId xmlns:p14="http://schemas.microsoft.com/office/powerpoint/2010/main" val="4235610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AA58F-48F7-8410-20C1-05564EA586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6755C8-376E-2920-A4F4-AFB6E540E6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24FDA7-EF61-182A-157E-935C383EE090}"/>
              </a:ext>
            </a:extLst>
          </p:cNvPr>
          <p:cNvSpPr>
            <a:spLocks noGrp="1"/>
          </p:cNvSpPr>
          <p:nvPr>
            <p:ph type="dt" sz="half" idx="10"/>
          </p:nvPr>
        </p:nvSpPr>
        <p:spPr/>
        <p:txBody>
          <a:bodyPr/>
          <a:lstStyle/>
          <a:p>
            <a:fld id="{B1218695-1D7E-4CFF-A450-03B9C895CF56}" type="datetimeFigureOut">
              <a:rPr lang="en-US" smtClean="0"/>
              <a:t>11/27/2023</a:t>
            </a:fld>
            <a:endParaRPr lang="en-US"/>
          </a:p>
        </p:txBody>
      </p:sp>
      <p:sp>
        <p:nvSpPr>
          <p:cNvPr id="5" name="Footer Placeholder 4">
            <a:extLst>
              <a:ext uri="{FF2B5EF4-FFF2-40B4-BE49-F238E27FC236}">
                <a16:creationId xmlns:a16="http://schemas.microsoft.com/office/drawing/2014/main" id="{0D1BB9D7-8985-5478-274D-8124D12A33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1B3C3-0387-6C0E-9E34-2FECAE227206}"/>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2504749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0DEA2-CA11-BB78-6484-590FCA03A5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D3CE2D-0F92-EF62-3ACD-E4D8F3A09F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0E0D15-5ADC-F709-ADA4-9B2F6CA03C07}"/>
              </a:ext>
            </a:extLst>
          </p:cNvPr>
          <p:cNvSpPr>
            <a:spLocks noGrp="1"/>
          </p:cNvSpPr>
          <p:nvPr>
            <p:ph type="dt" sz="half" idx="10"/>
          </p:nvPr>
        </p:nvSpPr>
        <p:spPr/>
        <p:txBody>
          <a:bodyPr/>
          <a:lstStyle/>
          <a:p>
            <a:fld id="{B1218695-1D7E-4CFF-A450-03B9C895CF56}" type="datetimeFigureOut">
              <a:rPr lang="en-US" smtClean="0"/>
              <a:t>11/27/2023</a:t>
            </a:fld>
            <a:endParaRPr lang="en-US"/>
          </a:p>
        </p:txBody>
      </p:sp>
      <p:sp>
        <p:nvSpPr>
          <p:cNvPr id="5" name="Footer Placeholder 4">
            <a:extLst>
              <a:ext uri="{FF2B5EF4-FFF2-40B4-BE49-F238E27FC236}">
                <a16:creationId xmlns:a16="http://schemas.microsoft.com/office/drawing/2014/main" id="{F6DB7BED-0C74-97FB-174B-B311007950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B4194D-32B4-FC80-D4CE-F2E1E8961E63}"/>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175514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07B020-9F7E-5B8B-DD4C-3A4813FF89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E42964-4633-C866-19AF-E3AA8CD519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417545-D34C-52AA-BAA4-49C0AF435DD5}"/>
              </a:ext>
            </a:extLst>
          </p:cNvPr>
          <p:cNvSpPr>
            <a:spLocks noGrp="1"/>
          </p:cNvSpPr>
          <p:nvPr>
            <p:ph type="dt" sz="half" idx="10"/>
          </p:nvPr>
        </p:nvSpPr>
        <p:spPr/>
        <p:txBody>
          <a:bodyPr/>
          <a:lstStyle/>
          <a:p>
            <a:fld id="{B1218695-1D7E-4CFF-A450-03B9C895CF56}" type="datetimeFigureOut">
              <a:rPr lang="en-US" smtClean="0"/>
              <a:t>11/27/2023</a:t>
            </a:fld>
            <a:endParaRPr lang="en-US"/>
          </a:p>
        </p:txBody>
      </p:sp>
      <p:sp>
        <p:nvSpPr>
          <p:cNvPr id="5" name="Footer Placeholder 4">
            <a:extLst>
              <a:ext uri="{FF2B5EF4-FFF2-40B4-BE49-F238E27FC236}">
                <a16:creationId xmlns:a16="http://schemas.microsoft.com/office/drawing/2014/main" id="{D9D07FA0-278F-E7EE-0584-AF4D337AE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B8543-103C-3F23-7F9F-40F692397D82}"/>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487879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156C9-8137-9314-BF43-C76DD868D8E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F319D6-AB6D-B8F5-5078-52C6D8A6672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A48B32-3706-5D5C-1FFD-8C07E84CF9BC}"/>
              </a:ext>
            </a:extLst>
          </p:cNvPr>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11/27/2023</a:t>
            </a:fld>
            <a:endParaRPr lang="en-US"/>
          </a:p>
        </p:txBody>
      </p:sp>
      <p:sp>
        <p:nvSpPr>
          <p:cNvPr id="5" name="Footer Placeholder 4">
            <a:extLst>
              <a:ext uri="{FF2B5EF4-FFF2-40B4-BE49-F238E27FC236}">
                <a16:creationId xmlns:a16="http://schemas.microsoft.com/office/drawing/2014/main" id="{F7746CC5-405A-EC14-43EA-03ECC22A5D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B554C8-D25A-F142-60AD-6F3FD0D38FF0}"/>
              </a:ext>
            </a:extLst>
          </p:cNvPr>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extLst>
      <p:ext uri="{BB962C8B-B14F-4D97-AF65-F5344CB8AC3E}">
        <p14:creationId xmlns:p14="http://schemas.microsoft.com/office/powerpoint/2010/main" val="2689691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46106-3140-7293-9882-6BE6FC7C7C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0795DFA-BB99-B31D-A363-8395A9AF4B7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CAA92-7AEC-9C88-E5D7-ED4123FC5CB3}"/>
              </a:ext>
            </a:extLst>
          </p:cNvPr>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11/27/2023</a:t>
            </a:fld>
            <a:endParaRPr lang="en-US"/>
          </a:p>
        </p:txBody>
      </p:sp>
      <p:sp>
        <p:nvSpPr>
          <p:cNvPr id="5" name="Footer Placeholder 4">
            <a:extLst>
              <a:ext uri="{FF2B5EF4-FFF2-40B4-BE49-F238E27FC236}">
                <a16:creationId xmlns:a16="http://schemas.microsoft.com/office/drawing/2014/main" id="{665C3B92-660D-D8D5-DFA2-D94D149C4E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DFE84F-01CC-FCB7-1706-6AE6B09B0C77}"/>
              </a:ext>
            </a:extLst>
          </p:cNvPr>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extLst>
      <p:ext uri="{BB962C8B-B14F-4D97-AF65-F5344CB8AC3E}">
        <p14:creationId xmlns:p14="http://schemas.microsoft.com/office/powerpoint/2010/main" val="1277921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2AFAF-846F-2C06-53C2-2CCED81FCBF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6F29DD-44E1-2E0A-D2C4-2972EB1FA7A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62A20B-76E5-6277-0E34-4F976B2D2F32}"/>
              </a:ext>
            </a:extLst>
          </p:cNvPr>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11/27/2023</a:t>
            </a:fld>
            <a:endParaRPr lang="en-US"/>
          </a:p>
        </p:txBody>
      </p:sp>
      <p:sp>
        <p:nvSpPr>
          <p:cNvPr id="5" name="Footer Placeholder 4">
            <a:extLst>
              <a:ext uri="{FF2B5EF4-FFF2-40B4-BE49-F238E27FC236}">
                <a16:creationId xmlns:a16="http://schemas.microsoft.com/office/drawing/2014/main" id="{703048AB-6D50-7930-406E-6F6DEE77BF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E8A33F2-99A7-2906-5AC7-58136757CDE6}"/>
              </a:ext>
            </a:extLst>
          </p:cNvPr>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extLst>
      <p:ext uri="{BB962C8B-B14F-4D97-AF65-F5344CB8AC3E}">
        <p14:creationId xmlns:p14="http://schemas.microsoft.com/office/powerpoint/2010/main" val="3064869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6A6C-9102-6FAE-BC94-68F9C244020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DAA2C2-ED61-77FF-D0E4-E9230E595C1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15F37F-5118-BB21-8F1E-1E49585A3EF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F113F0-0E09-1DFA-333A-BE6E28E45F77}"/>
              </a:ext>
            </a:extLst>
          </p:cNvPr>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11/27/2023</a:t>
            </a:fld>
            <a:endParaRPr lang="en-US"/>
          </a:p>
        </p:txBody>
      </p:sp>
      <p:sp>
        <p:nvSpPr>
          <p:cNvPr id="6" name="Footer Placeholder 5">
            <a:extLst>
              <a:ext uri="{FF2B5EF4-FFF2-40B4-BE49-F238E27FC236}">
                <a16:creationId xmlns:a16="http://schemas.microsoft.com/office/drawing/2014/main" id="{B05623B6-2395-96C3-F40E-6C9C591941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4CABA4B-0D2B-1ADD-59BC-3049490FD644}"/>
              </a:ext>
            </a:extLst>
          </p:cNvPr>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extLst>
      <p:ext uri="{BB962C8B-B14F-4D97-AF65-F5344CB8AC3E}">
        <p14:creationId xmlns:p14="http://schemas.microsoft.com/office/powerpoint/2010/main" val="3424843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D4BBE-CCD5-1CDB-BD23-F5392FCDF42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C91FFB8-14BE-0CD4-99AF-AE936A4E225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981340-3491-C540-4AEB-CF50AD419D0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DDC5F9-A0AE-C098-6D89-EC632D612A8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EDCD62-5C20-C033-9489-089B88DF7A8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A2D1CB-77AE-0C4C-FF43-679C3CA5F2F1}"/>
              </a:ext>
            </a:extLst>
          </p:cNvPr>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11/27/2023</a:t>
            </a:fld>
            <a:endParaRPr lang="en-US"/>
          </a:p>
        </p:txBody>
      </p:sp>
      <p:sp>
        <p:nvSpPr>
          <p:cNvPr id="8" name="Footer Placeholder 7">
            <a:extLst>
              <a:ext uri="{FF2B5EF4-FFF2-40B4-BE49-F238E27FC236}">
                <a16:creationId xmlns:a16="http://schemas.microsoft.com/office/drawing/2014/main" id="{D5463948-4F55-013B-8D91-5DEFEF5EB4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4771383-A51E-0E15-D838-A8D73F7E2A0E}"/>
              </a:ext>
            </a:extLst>
          </p:cNvPr>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extLst>
      <p:ext uri="{BB962C8B-B14F-4D97-AF65-F5344CB8AC3E}">
        <p14:creationId xmlns:p14="http://schemas.microsoft.com/office/powerpoint/2010/main" val="3224198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EBF7-40BD-1F70-DD48-8108BE3D4D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5DC9420-4119-FB21-FE74-F69A79426E62}"/>
              </a:ext>
            </a:extLst>
          </p:cNvPr>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11/27/2023</a:t>
            </a:fld>
            <a:endParaRPr lang="en-US"/>
          </a:p>
        </p:txBody>
      </p:sp>
      <p:sp>
        <p:nvSpPr>
          <p:cNvPr id="4" name="Footer Placeholder 3">
            <a:extLst>
              <a:ext uri="{FF2B5EF4-FFF2-40B4-BE49-F238E27FC236}">
                <a16:creationId xmlns:a16="http://schemas.microsoft.com/office/drawing/2014/main" id="{F65B3427-E27B-F0C6-A1FF-B705831A26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D1056E9-7A24-16BE-2F67-AD58DB175B7C}"/>
              </a:ext>
            </a:extLst>
          </p:cNvPr>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extLst>
      <p:ext uri="{BB962C8B-B14F-4D97-AF65-F5344CB8AC3E}">
        <p14:creationId xmlns:p14="http://schemas.microsoft.com/office/powerpoint/2010/main" val="4063800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A5ED97-5E1E-60CC-50FF-D165E68AD131}"/>
              </a:ext>
            </a:extLst>
          </p:cNvPr>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11/27/2023</a:t>
            </a:fld>
            <a:endParaRPr lang="en-US"/>
          </a:p>
        </p:txBody>
      </p:sp>
      <p:sp>
        <p:nvSpPr>
          <p:cNvPr id="3" name="Footer Placeholder 2">
            <a:extLst>
              <a:ext uri="{FF2B5EF4-FFF2-40B4-BE49-F238E27FC236}">
                <a16:creationId xmlns:a16="http://schemas.microsoft.com/office/drawing/2014/main" id="{9E651387-A0C9-797C-933F-39183D0238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51A4D1B-3F44-0975-FEBD-6994AD58771B}"/>
              </a:ext>
            </a:extLst>
          </p:cNvPr>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extLst>
      <p:ext uri="{BB962C8B-B14F-4D97-AF65-F5344CB8AC3E}">
        <p14:creationId xmlns:p14="http://schemas.microsoft.com/office/powerpoint/2010/main" val="1187919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0AFB8-D1DD-A1F2-80CF-E527053987C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22392E-35DD-BB4D-C0D6-B90D5B84FA5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FA151A-D077-7735-BA1B-9D8444A0673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C42D1-AEC4-73A7-0081-E6584E3E08FC}"/>
              </a:ext>
            </a:extLst>
          </p:cNvPr>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11/27/2023</a:t>
            </a:fld>
            <a:endParaRPr lang="en-US"/>
          </a:p>
        </p:txBody>
      </p:sp>
      <p:sp>
        <p:nvSpPr>
          <p:cNvPr id="6" name="Footer Placeholder 5">
            <a:extLst>
              <a:ext uri="{FF2B5EF4-FFF2-40B4-BE49-F238E27FC236}">
                <a16:creationId xmlns:a16="http://schemas.microsoft.com/office/drawing/2014/main" id="{646B3B12-313E-D333-41C6-B9154659AE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66A22FE-DFF2-4D47-871C-3899F3B58974}"/>
              </a:ext>
            </a:extLst>
          </p:cNvPr>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extLst>
      <p:ext uri="{BB962C8B-B14F-4D97-AF65-F5344CB8AC3E}">
        <p14:creationId xmlns:p14="http://schemas.microsoft.com/office/powerpoint/2010/main" val="534309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689D-AEDE-4D0C-9D81-0FC1631AF4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CCB2E8-F6C4-05C1-A033-DBA4617C64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1A923-837E-12C5-E17A-ED0356E8DC7B}"/>
              </a:ext>
            </a:extLst>
          </p:cNvPr>
          <p:cNvSpPr>
            <a:spLocks noGrp="1"/>
          </p:cNvSpPr>
          <p:nvPr>
            <p:ph type="dt" sz="half" idx="10"/>
          </p:nvPr>
        </p:nvSpPr>
        <p:spPr/>
        <p:txBody>
          <a:bodyPr/>
          <a:lstStyle/>
          <a:p>
            <a:fld id="{B1218695-1D7E-4CFF-A450-03B9C895CF56}" type="datetimeFigureOut">
              <a:rPr lang="en-US" smtClean="0"/>
              <a:t>11/27/2023</a:t>
            </a:fld>
            <a:endParaRPr lang="en-US"/>
          </a:p>
        </p:txBody>
      </p:sp>
      <p:sp>
        <p:nvSpPr>
          <p:cNvPr id="5" name="Footer Placeholder 4">
            <a:extLst>
              <a:ext uri="{FF2B5EF4-FFF2-40B4-BE49-F238E27FC236}">
                <a16:creationId xmlns:a16="http://schemas.microsoft.com/office/drawing/2014/main" id="{3A62868A-6C21-5D82-7AA3-CAB84E1F8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A7C16-3ACE-9AD2-6857-2FBE3F7E4594}"/>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427379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8ACF5-B569-FC4E-E52E-BB9334F5B0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3E59BE-39AF-8103-A628-31304DD7567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1665F9-C524-7C88-E284-5CC10BD2E2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6503E7-A723-6740-E878-BA56767756EE}"/>
              </a:ext>
            </a:extLst>
          </p:cNvPr>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11/27/2023</a:t>
            </a:fld>
            <a:endParaRPr lang="en-US"/>
          </a:p>
        </p:txBody>
      </p:sp>
      <p:sp>
        <p:nvSpPr>
          <p:cNvPr id="6" name="Footer Placeholder 5">
            <a:extLst>
              <a:ext uri="{FF2B5EF4-FFF2-40B4-BE49-F238E27FC236}">
                <a16:creationId xmlns:a16="http://schemas.microsoft.com/office/drawing/2014/main" id="{4F9B2653-3F1C-9452-3113-A780C4D7E2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C3993B9-E9C8-603F-EBA4-0C5BFD879C45}"/>
              </a:ext>
            </a:extLst>
          </p:cNvPr>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extLst>
      <p:ext uri="{BB962C8B-B14F-4D97-AF65-F5344CB8AC3E}">
        <p14:creationId xmlns:p14="http://schemas.microsoft.com/office/powerpoint/2010/main" val="4258013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7495-6F95-6B63-5AD7-F2BE2F988A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8A084F-ED22-3C62-259C-3EC5E85BB91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99EEB8-992A-12E5-DB2B-E23EA714251A}"/>
              </a:ext>
            </a:extLst>
          </p:cNvPr>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11/27/2023</a:t>
            </a:fld>
            <a:endParaRPr lang="en-US"/>
          </a:p>
        </p:txBody>
      </p:sp>
      <p:sp>
        <p:nvSpPr>
          <p:cNvPr id="5" name="Footer Placeholder 4">
            <a:extLst>
              <a:ext uri="{FF2B5EF4-FFF2-40B4-BE49-F238E27FC236}">
                <a16:creationId xmlns:a16="http://schemas.microsoft.com/office/drawing/2014/main" id="{5FA5BF01-A46A-C270-0B0D-7DF4E01A37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80F997-789C-850E-1BB6-3068EA2158E5}"/>
              </a:ext>
            </a:extLst>
          </p:cNvPr>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extLst>
      <p:ext uri="{BB962C8B-B14F-4D97-AF65-F5344CB8AC3E}">
        <p14:creationId xmlns:p14="http://schemas.microsoft.com/office/powerpoint/2010/main" val="1209151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1736EB-0EFD-0BD1-ABB4-CA565C4DDB6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9691D2-32D2-EA03-CAE3-0237374065B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2FFEF1-B3EA-FBAA-4BE0-49B26D1B5FBE}"/>
              </a:ext>
            </a:extLst>
          </p:cNvPr>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11/27/2023</a:t>
            </a:fld>
            <a:endParaRPr lang="en-US"/>
          </a:p>
        </p:txBody>
      </p:sp>
      <p:sp>
        <p:nvSpPr>
          <p:cNvPr id="5" name="Footer Placeholder 4">
            <a:extLst>
              <a:ext uri="{FF2B5EF4-FFF2-40B4-BE49-F238E27FC236}">
                <a16:creationId xmlns:a16="http://schemas.microsoft.com/office/drawing/2014/main" id="{DD18A589-F199-29DF-4784-3E0632C2A6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F02AA2E-3702-A46A-1799-EAC6EDFBB90C}"/>
              </a:ext>
            </a:extLst>
          </p:cNvPr>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extLst>
      <p:ext uri="{BB962C8B-B14F-4D97-AF65-F5344CB8AC3E}">
        <p14:creationId xmlns:p14="http://schemas.microsoft.com/office/powerpoint/2010/main" val="3864654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E1A7-BE2A-4821-8BD1-246388A165D4}"/>
              </a:ext>
            </a:extLst>
          </p:cNvPr>
          <p:cNvSpPr>
            <a:spLocks noGrp="1"/>
          </p:cNvSpPr>
          <p:nvPr>
            <p:ph type="ctrTitle"/>
          </p:nvPr>
        </p:nvSpPr>
        <p:spPr>
          <a:xfrm>
            <a:off x="1524000" y="1122363"/>
            <a:ext cx="9144000" cy="2387600"/>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79BA4416-CAFA-4893-A486-5942232A5F69}"/>
              </a:ext>
            </a:extLst>
          </p:cNvPr>
          <p:cNvSpPr>
            <a:spLocks noGrp="1"/>
          </p:cNvSpPr>
          <p:nvPr>
            <p:ph type="subTitle" idx="1"/>
          </p:nvPr>
        </p:nvSpPr>
        <p:spPr>
          <a:xfrm>
            <a:off x="1524000" y="3602037"/>
            <a:ext cx="9144000" cy="165576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3F49F51B-A2F2-482D-9C06-A092524DF03A}"/>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CA563D0-A6AD-47AD-BF54-151C9EB591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7BA4C79-2347-4B61-AC85-31D06AB467DA}"/>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278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6A4-6B21-43B1-BEC1-315431077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20D95-5629-4D8C-BAAF-9C808BC44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A3B-F856-46AF-94E2-4D9A62074768}"/>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0190A9B-2595-499B-A0D8-015AEB7AEED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768A7F1-8976-494B-AF2C-A110BC16559F}"/>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911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18C9-42EB-4190-AF3F-B1CA323CBD64}"/>
              </a:ext>
            </a:extLst>
          </p:cNvPr>
          <p:cNvSpPr>
            <a:spLocks noGrp="1"/>
          </p:cNvSpPr>
          <p:nvPr>
            <p:ph type="title"/>
          </p:nvPr>
        </p:nvSpPr>
        <p:spPr>
          <a:xfrm>
            <a:off x="831851" y="1709741"/>
            <a:ext cx="10515600" cy="2852737"/>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1ECB7CF-63CF-41EB-8063-D363E1D0BDAC}"/>
              </a:ext>
            </a:extLst>
          </p:cNvPr>
          <p:cNvSpPr>
            <a:spLocks noGrp="1"/>
          </p:cNvSpPr>
          <p:nvPr>
            <p:ph type="body" idx="1"/>
          </p:nvPr>
        </p:nvSpPr>
        <p:spPr>
          <a:xfrm>
            <a:off x="831851" y="4589465"/>
            <a:ext cx="10515600" cy="150018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1A4C4E-EACE-42A6-8D5F-EE4A117A09BA}"/>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55A4612-D2C0-4707-8C7A-6377D8974F4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26AA644-A205-4BDE-BEC2-0F0B129B6DA2}"/>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652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286E-2FC8-474D-9605-C724463B2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E7086-50CB-4FDB-8059-6EBDA117B1D5}"/>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E87264-D1FA-40C4-8D2F-1E422BD9B796}"/>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37009-E083-4E6D-8B1F-1D7B5BA48CA2}"/>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F07C21B-6526-4860-A19F-17AC4F5D37B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2F21CA5-3FDC-4143-87D4-D130F08B7053}"/>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363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C685-EFF1-498C-9766-A24371084E55}"/>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556CF2-235F-4889-9ACE-A55CCAFE1513}"/>
              </a:ext>
            </a:extLst>
          </p:cNvPr>
          <p:cNvSpPr>
            <a:spLocks noGrp="1"/>
          </p:cNvSpPr>
          <p:nvPr>
            <p:ph type="body" idx="1"/>
          </p:nvPr>
        </p:nvSpPr>
        <p:spPr>
          <a:xfrm>
            <a:off x="839789" y="1681163"/>
            <a:ext cx="5157787" cy="82391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a:extLst>
              <a:ext uri="{FF2B5EF4-FFF2-40B4-BE49-F238E27FC236}">
                <a16:creationId xmlns:a16="http://schemas.microsoft.com/office/drawing/2014/main" id="{39773D81-1446-48F4-BE86-1AB02C72D257}"/>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CC5920-D0CD-4A65-A44B-519785950BDD}"/>
              </a:ext>
            </a:extLst>
          </p:cNvPr>
          <p:cNvSpPr>
            <a:spLocks noGrp="1"/>
          </p:cNvSpPr>
          <p:nvPr>
            <p:ph type="body" sz="quarter" idx="3"/>
          </p:nvPr>
        </p:nvSpPr>
        <p:spPr>
          <a:xfrm>
            <a:off x="6172202" y="1681163"/>
            <a:ext cx="5183188" cy="82391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a:extLst>
              <a:ext uri="{FF2B5EF4-FFF2-40B4-BE49-F238E27FC236}">
                <a16:creationId xmlns:a16="http://schemas.microsoft.com/office/drawing/2014/main" id="{313939DF-0A36-4D0A-9FE2-389AA2C8863A}"/>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2C1C1-98A9-4164-98F9-5F3CFFBD0C04}"/>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11/27/2023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6BEA244E-3674-471E-944C-2EA16748B76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C6CBB536-390B-4FB0-856D-8C7184548E4E}"/>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9861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E28-AB03-471A-B91A-A50E133A70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8A5676-A4BE-45B3-B9B8-61CF14A544D1}"/>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11/27/2023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1D59EDE9-B984-4C49-B666-5223BBA92CE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F221E185-B971-4F2E-B2D9-C86B0DB06823}"/>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5038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04910-9590-4BC3-BB88-5C62276CEB10}"/>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11/27/2023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9C27E7A-16D0-4841-A2F9-2BC249F37F0C}"/>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CF72985B-4DB1-4323-9E57-FAA7D82E11F5}"/>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70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6B2EB-43C0-B02F-9DE7-9AF1B3B17E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F62B48-C7B5-49C4-72C7-9F8BB1875A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CE5E5F-2283-66BE-0530-C86474F0C56A}"/>
              </a:ext>
            </a:extLst>
          </p:cNvPr>
          <p:cNvSpPr>
            <a:spLocks noGrp="1"/>
          </p:cNvSpPr>
          <p:nvPr>
            <p:ph type="dt" sz="half" idx="10"/>
          </p:nvPr>
        </p:nvSpPr>
        <p:spPr/>
        <p:txBody>
          <a:bodyPr/>
          <a:lstStyle/>
          <a:p>
            <a:fld id="{B1218695-1D7E-4CFF-A450-03B9C895CF56}" type="datetimeFigureOut">
              <a:rPr lang="en-US" smtClean="0"/>
              <a:t>11/27/2023</a:t>
            </a:fld>
            <a:endParaRPr lang="en-US"/>
          </a:p>
        </p:txBody>
      </p:sp>
      <p:sp>
        <p:nvSpPr>
          <p:cNvPr id="5" name="Footer Placeholder 4">
            <a:extLst>
              <a:ext uri="{FF2B5EF4-FFF2-40B4-BE49-F238E27FC236}">
                <a16:creationId xmlns:a16="http://schemas.microsoft.com/office/drawing/2014/main" id="{335E0BCD-1937-5DD1-054B-B2A010A2BA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98A001-596F-B9AC-8431-530A75DFBF42}"/>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3751487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9D84-29D6-417F-81F2-20BBB5B6BCF7}"/>
              </a:ext>
            </a:extLst>
          </p:cNvPr>
          <p:cNvSpPr>
            <a:spLocks noGrp="1"/>
          </p:cNvSpPr>
          <p:nvPr>
            <p:ph type="title"/>
          </p:nvPr>
        </p:nvSpPr>
        <p:spPr>
          <a:xfrm>
            <a:off x="839788" y="457200"/>
            <a:ext cx="3932237" cy="16002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FB40E798-AE75-466C-858F-2BE3F524895F}"/>
              </a:ext>
            </a:extLst>
          </p:cNvPr>
          <p:cNvSpPr>
            <a:spLocks noGrp="1"/>
          </p:cNvSpPr>
          <p:nvPr>
            <p:ph idx="1"/>
          </p:nvPr>
        </p:nvSpPr>
        <p:spPr>
          <a:xfrm>
            <a:off x="5183188" y="987428"/>
            <a:ext cx="6172200" cy="4873625"/>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807AA0-5EF6-4F80-AFB0-9DC09B09FCF8}"/>
              </a:ext>
            </a:extLst>
          </p:cNvPr>
          <p:cNvSpPr>
            <a:spLocks noGrp="1"/>
          </p:cNvSpPr>
          <p:nvPr>
            <p:ph type="body" sz="half" idx="2"/>
          </p:nvPr>
        </p:nvSpPr>
        <p:spPr>
          <a:xfrm>
            <a:off x="839788" y="2057401"/>
            <a:ext cx="3932237" cy="3811588"/>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a:extLst>
              <a:ext uri="{FF2B5EF4-FFF2-40B4-BE49-F238E27FC236}">
                <a16:creationId xmlns:a16="http://schemas.microsoft.com/office/drawing/2014/main" id="{C5A87F80-ECA2-4385-AC5B-BA85DBD61263}"/>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00B74E1-5124-4579-8F9C-6F62519474D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C9EBF02-625D-48A4-9A48-C10170B20BB1}"/>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269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FCC-6926-4633-A72C-7319DFC70B46}"/>
              </a:ext>
            </a:extLst>
          </p:cNvPr>
          <p:cNvSpPr>
            <a:spLocks noGrp="1"/>
          </p:cNvSpPr>
          <p:nvPr>
            <p:ph type="title"/>
          </p:nvPr>
        </p:nvSpPr>
        <p:spPr>
          <a:xfrm>
            <a:off x="839788" y="457200"/>
            <a:ext cx="3932237" cy="16002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AF5A419E-1C5B-4A4C-9806-2540F72440AD}"/>
              </a:ext>
            </a:extLst>
          </p:cNvPr>
          <p:cNvSpPr>
            <a:spLocks noGrp="1"/>
          </p:cNvSpPr>
          <p:nvPr>
            <p:ph type="pic" idx="1"/>
          </p:nvPr>
        </p:nvSpPr>
        <p:spPr>
          <a:xfrm>
            <a:off x="5183188" y="987428"/>
            <a:ext cx="6172200" cy="4873625"/>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F4ED372A-0E41-4E8C-9CFF-FA8B0D17A3F9}"/>
              </a:ext>
            </a:extLst>
          </p:cNvPr>
          <p:cNvSpPr>
            <a:spLocks noGrp="1"/>
          </p:cNvSpPr>
          <p:nvPr>
            <p:ph type="body" sz="half" idx="2"/>
          </p:nvPr>
        </p:nvSpPr>
        <p:spPr>
          <a:xfrm>
            <a:off x="839788" y="2057401"/>
            <a:ext cx="3932237" cy="3811588"/>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a:extLst>
              <a:ext uri="{FF2B5EF4-FFF2-40B4-BE49-F238E27FC236}">
                <a16:creationId xmlns:a16="http://schemas.microsoft.com/office/drawing/2014/main" id="{29070A92-E8EB-4772-8E24-FA577A6553FC}"/>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DC8457D-0CA3-4938-B534-82A4C887A83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26B34EF-44E3-4BEF-BCBF-BD257F3CEF76}"/>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394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945B-4394-405E-9CD0-93E3B0C417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160DC9-EA05-465D-A8C7-6032F8FBEA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B7ABC-73FC-4185-9238-2377C477B14A}"/>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522FF99-8EC3-423D-B8B9-100DD7E6B3D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CA971E0-E9CC-44ED-8D84-2EBC525AE3FB}"/>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574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0DD7F-B25C-4A41-AF41-DCBE3153C909}"/>
              </a:ext>
            </a:extLst>
          </p:cNvPr>
          <p:cNvSpPr>
            <a:spLocks noGrp="1"/>
          </p:cNvSpPr>
          <p:nvPr>
            <p:ph type="title" orient="vert"/>
          </p:nvPr>
        </p:nvSpPr>
        <p:spPr>
          <a:xfrm>
            <a:off x="8724902"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52D5DC-F4B9-491F-B696-ED598291C770}"/>
              </a:ext>
            </a:extLst>
          </p:cNvPr>
          <p:cNvSpPr>
            <a:spLocks noGrp="1"/>
          </p:cNvSpPr>
          <p:nvPr>
            <p:ph type="body" orient="vert" idx="1"/>
          </p:nvPr>
        </p:nvSpPr>
        <p:spPr>
          <a:xfrm>
            <a:off x="838202"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AE70A-32DE-4FD3-BF12-0372F98449BB}"/>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0F44A2A-8EE7-41E5-91CF-1166C5C1967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3A8FD15-11B8-45D1-A628-3957418EC03B}"/>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5593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32" y="1122401"/>
            <a:ext cx="9144173" cy="2387680"/>
          </a:xfrm>
          <a:prstGeom prst="rect">
            <a:avLst/>
          </a:prstGeom>
        </p:spPr>
        <p:txBody>
          <a:bodyPr lIns="55691" tIns="27844" rIns="55691" bIns="27844" anchor="b"/>
          <a:lstStyle>
            <a:lvl1pPr algn="ctr">
              <a:defRPr sz="6667"/>
            </a:lvl1pPr>
          </a:lstStyle>
          <a:p>
            <a:r>
              <a:rPr lang="zh-CN" altLang="en-US"/>
              <a:t>单击此处编辑母版标题样式</a:t>
            </a:r>
          </a:p>
        </p:txBody>
      </p:sp>
      <p:sp>
        <p:nvSpPr>
          <p:cNvPr id="3" name="副标题 2"/>
          <p:cNvSpPr>
            <a:spLocks noGrp="1"/>
          </p:cNvSpPr>
          <p:nvPr>
            <p:ph type="subTitle" idx="1"/>
          </p:nvPr>
        </p:nvSpPr>
        <p:spPr>
          <a:xfrm>
            <a:off x="1524032" y="3602165"/>
            <a:ext cx="9144173" cy="1655817"/>
          </a:xfrm>
          <a:prstGeom prst="rect">
            <a:avLst/>
          </a:prstGeom>
        </p:spPr>
        <p:txBody>
          <a:bodyPr lIns="55691" tIns="27844" rIns="55691" bIns="27844"/>
          <a:lstStyle>
            <a:lvl1pPr marL="0" indent="0" algn="ctr">
              <a:buNone/>
              <a:defRPr sz="2667"/>
            </a:lvl1pPr>
            <a:lvl2pPr marL="510994" indent="0" algn="ctr">
              <a:buNone/>
              <a:defRPr sz="2267"/>
            </a:lvl2pPr>
            <a:lvl3pPr marL="1021990" indent="0" algn="ctr">
              <a:buNone/>
              <a:defRPr sz="2000"/>
            </a:lvl3pPr>
            <a:lvl4pPr marL="1532994" indent="0" algn="ctr">
              <a:buNone/>
              <a:defRPr sz="1733"/>
            </a:lvl4pPr>
            <a:lvl5pPr marL="2043478" indent="0" algn="ctr">
              <a:buNone/>
              <a:defRPr sz="1733"/>
            </a:lvl5pPr>
            <a:lvl6pPr marL="2554473" indent="0" algn="ctr">
              <a:buNone/>
              <a:defRPr sz="1733"/>
            </a:lvl6pPr>
            <a:lvl7pPr marL="3065467" indent="0" algn="ctr">
              <a:buNone/>
              <a:defRPr sz="1733"/>
            </a:lvl7pPr>
            <a:lvl8pPr marL="3576465" indent="0" algn="ctr">
              <a:buNone/>
              <a:defRPr sz="1733"/>
            </a:lvl8pPr>
            <a:lvl9pPr marL="4087458" indent="0" algn="ctr">
              <a:buNone/>
              <a:defRPr sz="1733"/>
            </a:lvl9pPr>
          </a:lstStyle>
          <a:p>
            <a:r>
              <a:rPr lang="zh-CN" altLang="en-US"/>
              <a:t>单击此处编辑母版副标题样式</a:t>
            </a:r>
          </a:p>
        </p:txBody>
      </p:sp>
    </p:spTree>
    <p:extLst>
      <p:ext uri="{BB962C8B-B14F-4D97-AF65-F5344CB8AC3E}">
        <p14:creationId xmlns:p14="http://schemas.microsoft.com/office/powerpoint/2010/main" val="3698383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9" y="198996"/>
            <a:ext cx="5980067" cy="827235"/>
          </a:xfrm>
          <a:prstGeom prst="rect">
            <a:avLst/>
          </a:prstGeom>
        </p:spPr>
        <p:txBody>
          <a:bodyPr lIns="55691" tIns="27844" rIns="55691" bIns="27844"/>
          <a:lstStyle/>
          <a:p>
            <a:r>
              <a:rPr lang="zh-CN" altLang="en-US"/>
              <a:t>单击此处编辑母版标题样式</a:t>
            </a:r>
          </a:p>
        </p:txBody>
      </p:sp>
      <p:sp>
        <p:nvSpPr>
          <p:cNvPr id="3" name="内容占位符 2"/>
          <p:cNvSpPr>
            <a:spLocks noGrp="1"/>
          </p:cNvSpPr>
          <p:nvPr>
            <p:ph idx="1"/>
          </p:nvPr>
        </p:nvSpPr>
        <p:spPr>
          <a:xfrm>
            <a:off x="332229" y="1158149"/>
            <a:ext cx="5980067" cy="3275847"/>
          </a:xfrm>
          <a:prstGeom prst="rect">
            <a:avLst/>
          </a:prstGeom>
        </p:spPr>
        <p:txBody>
          <a:bodyPr lIns="55691" tIns="27844" rIns="55691" bIns="2784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627717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90" y="1709817"/>
            <a:ext cx="10515799" cy="2852833"/>
          </a:xfrm>
          <a:prstGeom prst="rect">
            <a:avLst/>
          </a:prstGeom>
        </p:spPr>
        <p:txBody>
          <a:bodyPr lIns="55691" tIns="27844" rIns="55691" bIns="27844" anchor="b"/>
          <a:lstStyle>
            <a:lvl1pPr>
              <a:defRPr sz="6667"/>
            </a:lvl1pPr>
          </a:lstStyle>
          <a:p>
            <a:r>
              <a:rPr lang="zh-CN" altLang="en-US"/>
              <a:t>单击此处编辑母版标题样式</a:t>
            </a:r>
          </a:p>
        </p:txBody>
      </p:sp>
      <p:sp>
        <p:nvSpPr>
          <p:cNvPr id="3" name="文本占位符 2"/>
          <p:cNvSpPr>
            <a:spLocks noGrp="1"/>
          </p:cNvSpPr>
          <p:nvPr>
            <p:ph type="body" idx="1"/>
          </p:nvPr>
        </p:nvSpPr>
        <p:spPr>
          <a:xfrm>
            <a:off x="831890" y="4589638"/>
            <a:ext cx="10515799" cy="1500237"/>
          </a:xfrm>
          <a:prstGeom prst="rect">
            <a:avLst/>
          </a:prstGeom>
        </p:spPr>
        <p:txBody>
          <a:bodyPr lIns="55691" tIns="27844" rIns="55691" bIns="27844"/>
          <a:lstStyle>
            <a:lvl1pPr marL="0" indent="0">
              <a:buNone/>
              <a:defRPr sz="2667">
                <a:solidFill>
                  <a:schemeClr val="tx1">
                    <a:tint val="75000"/>
                  </a:schemeClr>
                </a:solidFill>
              </a:defRPr>
            </a:lvl1pPr>
            <a:lvl2pPr marL="510994" indent="0">
              <a:buNone/>
              <a:defRPr sz="2267">
                <a:solidFill>
                  <a:schemeClr val="tx1">
                    <a:tint val="75000"/>
                  </a:schemeClr>
                </a:solidFill>
              </a:defRPr>
            </a:lvl2pPr>
            <a:lvl3pPr marL="1021990" indent="0">
              <a:buNone/>
              <a:defRPr sz="2000">
                <a:solidFill>
                  <a:schemeClr val="tx1">
                    <a:tint val="75000"/>
                  </a:schemeClr>
                </a:solidFill>
              </a:defRPr>
            </a:lvl3pPr>
            <a:lvl4pPr marL="1532994" indent="0">
              <a:buNone/>
              <a:defRPr sz="1733">
                <a:solidFill>
                  <a:schemeClr val="tx1">
                    <a:tint val="75000"/>
                  </a:schemeClr>
                </a:solidFill>
              </a:defRPr>
            </a:lvl4pPr>
            <a:lvl5pPr marL="2043478" indent="0">
              <a:buNone/>
              <a:defRPr sz="1733">
                <a:solidFill>
                  <a:schemeClr val="tx1">
                    <a:tint val="75000"/>
                  </a:schemeClr>
                </a:solidFill>
              </a:defRPr>
            </a:lvl5pPr>
            <a:lvl6pPr marL="2554473" indent="0">
              <a:buNone/>
              <a:defRPr sz="1733">
                <a:solidFill>
                  <a:schemeClr val="tx1">
                    <a:tint val="75000"/>
                  </a:schemeClr>
                </a:solidFill>
              </a:defRPr>
            </a:lvl6pPr>
            <a:lvl7pPr marL="3065467" indent="0">
              <a:buNone/>
              <a:defRPr sz="1733">
                <a:solidFill>
                  <a:schemeClr val="tx1">
                    <a:tint val="75000"/>
                  </a:schemeClr>
                </a:solidFill>
              </a:defRPr>
            </a:lvl7pPr>
            <a:lvl8pPr marL="3576465" indent="0">
              <a:buNone/>
              <a:defRPr sz="1733">
                <a:solidFill>
                  <a:schemeClr val="tx1">
                    <a:tint val="75000"/>
                  </a:schemeClr>
                </a:solidFill>
              </a:defRPr>
            </a:lvl8pPr>
            <a:lvl9pPr marL="4087458" indent="0">
              <a:buNone/>
              <a:defRPr sz="1733">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082446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9" y="198996"/>
            <a:ext cx="5980067" cy="827235"/>
          </a:xfrm>
          <a:prstGeom prst="rect">
            <a:avLst/>
          </a:prstGeom>
        </p:spPr>
        <p:txBody>
          <a:bodyPr lIns="55691" tIns="27844" rIns="55691" bIns="27844"/>
          <a:lstStyle/>
          <a:p>
            <a:r>
              <a:rPr lang="zh-CN" altLang="en-US"/>
              <a:t>单击此处编辑母版标题样式</a:t>
            </a:r>
          </a:p>
        </p:txBody>
      </p:sp>
      <p:sp>
        <p:nvSpPr>
          <p:cNvPr id="3" name="内容占位符 2"/>
          <p:cNvSpPr>
            <a:spLocks noGrp="1"/>
          </p:cNvSpPr>
          <p:nvPr>
            <p:ph sz="half" idx="1"/>
          </p:nvPr>
        </p:nvSpPr>
        <p:spPr>
          <a:xfrm>
            <a:off x="838222" y="1825687"/>
            <a:ext cx="5181697" cy="4351484"/>
          </a:xfrm>
          <a:prstGeom prst="rect">
            <a:avLst/>
          </a:prstGeom>
        </p:spPr>
        <p:txBody>
          <a:bodyPr lIns="55691" tIns="27844" rIns="55691" bIns="2784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326" y="1825687"/>
            <a:ext cx="5181697" cy="4351484"/>
          </a:xfrm>
          <a:prstGeom prst="rect">
            <a:avLst/>
          </a:prstGeom>
        </p:spPr>
        <p:txBody>
          <a:bodyPr lIns="55691" tIns="27844" rIns="55691" bIns="2784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755313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29" y="365141"/>
            <a:ext cx="10515799" cy="1325607"/>
          </a:xfrm>
          <a:prstGeom prst="rect">
            <a:avLst/>
          </a:prstGeom>
        </p:spPr>
        <p:txBody>
          <a:bodyPr lIns="55691" tIns="27844" rIns="55691" bIns="27844"/>
          <a:lstStyle/>
          <a:p>
            <a:r>
              <a:rPr lang="zh-CN" altLang="en-US"/>
              <a:t>单击此处编辑母版标题样式</a:t>
            </a:r>
          </a:p>
        </p:txBody>
      </p:sp>
      <p:sp>
        <p:nvSpPr>
          <p:cNvPr id="3" name="文本占位符 2"/>
          <p:cNvSpPr>
            <a:spLocks noGrp="1"/>
          </p:cNvSpPr>
          <p:nvPr>
            <p:ph type="body" idx="1"/>
          </p:nvPr>
        </p:nvSpPr>
        <p:spPr>
          <a:xfrm>
            <a:off x="1186822" y="1778498"/>
            <a:ext cx="4873665" cy="823940"/>
          </a:xfrm>
          <a:prstGeom prst="rect">
            <a:avLst/>
          </a:prstGeom>
        </p:spPr>
        <p:txBody>
          <a:bodyPr lIns="55691" tIns="27844" rIns="55691" bIns="27844" anchor="ctr" anchorCtr="0"/>
          <a:lstStyle>
            <a:lvl1pPr marL="0" indent="0">
              <a:buNone/>
              <a:defRPr sz="3067"/>
            </a:lvl1pPr>
            <a:lvl2pPr marL="510994" indent="0">
              <a:buNone/>
              <a:defRPr sz="2667"/>
            </a:lvl2pPr>
            <a:lvl3pPr marL="1021990" indent="0">
              <a:buNone/>
              <a:defRPr sz="2267"/>
            </a:lvl3pPr>
            <a:lvl4pPr marL="1532994" indent="0">
              <a:buNone/>
              <a:defRPr sz="2000"/>
            </a:lvl4pPr>
            <a:lvl5pPr marL="2043478" indent="0">
              <a:buNone/>
              <a:defRPr sz="2000"/>
            </a:lvl5pPr>
            <a:lvl6pPr marL="2554473" indent="0">
              <a:buNone/>
              <a:defRPr sz="2000"/>
            </a:lvl6pPr>
            <a:lvl7pPr marL="3065467" indent="0">
              <a:buNone/>
              <a:defRPr sz="2000"/>
            </a:lvl7pPr>
            <a:lvl8pPr marL="3576465" indent="0">
              <a:buNone/>
              <a:defRPr sz="2000"/>
            </a:lvl8pPr>
            <a:lvl9pPr marL="4087458" indent="0">
              <a:buNone/>
              <a:defRPr sz="2000"/>
            </a:lvl9pPr>
          </a:lstStyle>
          <a:p>
            <a:pPr lvl="0"/>
            <a:r>
              <a:rPr lang="zh-CN" altLang="en-US"/>
              <a:t>单击此处编辑母版文本样式</a:t>
            </a:r>
          </a:p>
        </p:txBody>
      </p:sp>
      <p:sp>
        <p:nvSpPr>
          <p:cNvPr id="4" name="内容占位符 3"/>
          <p:cNvSpPr>
            <a:spLocks noGrp="1"/>
          </p:cNvSpPr>
          <p:nvPr>
            <p:ph sz="half" idx="2"/>
          </p:nvPr>
        </p:nvSpPr>
        <p:spPr>
          <a:xfrm>
            <a:off x="1186822" y="2665468"/>
            <a:ext cx="4873665" cy="3524403"/>
          </a:xfrm>
          <a:prstGeom prst="rect">
            <a:avLst/>
          </a:prstGeom>
        </p:spPr>
        <p:txBody>
          <a:bodyPr lIns="55691" tIns="27844" rIns="55691" bIns="2784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7077" y="1778498"/>
            <a:ext cx="4897668" cy="823940"/>
          </a:xfrm>
          <a:prstGeom prst="rect">
            <a:avLst/>
          </a:prstGeom>
        </p:spPr>
        <p:txBody>
          <a:bodyPr lIns="55691" tIns="27844" rIns="55691" bIns="27844" anchor="ctr" anchorCtr="0"/>
          <a:lstStyle>
            <a:lvl1pPr marL="0" indent="0">
              <a:buNone/>
              <a:defRPr sz="3067"/>
            </a:lvl1pPr>
            <a:lvl2pPr marL="510994" indent="0">
              <a:buNone/>
              <a:defRPr sz="2667"/>
            </a:lvl2pPr>
            <a:lvl3pPr marL="1021990" indent="0">
              <a:buNone/>
              <a:defRPr sz="2267"/>
            </a:lvl3pPr>
            <a:lvl4pPr marL="1532994" indent="0">
              <a:buNone/>
              <a:defRPr sz="2000"/>
            </a:lvl4pPr>
            <a:lvl5pPr marL="2043478" indent="0">
              <a:buNone/>
              <a:defRPr sz="2000"/>
            </a:lvl5pPr>
            <a:lvl6pPr marL="2554473" indent="0">
              <a:buNone/>
              <a:defRPr sz="2000"/>
            </a:lvl6pPr>
            <a:lvl7pPr marL="3065467" indent="0">
              <a:buNone/>
              <a:defRPr sz="2000"/>
            </a:lvl7pPr>
            <a:lvl8pPr marL="3576465" indent="0">
              <a:buNone/>
              <a:defRPr sz="2000"/>
            </a:lvl8pPr>
            <a:lvl9pPr marL="4087458" indent="0">
              <a:buNone/>
              <a:defRPr sz="2000"/>
            </a:lvl9pPr>
          </a:lstStyle>
          <a:p>
            <a:pPr lvl="0"/>
            <a:r>
              <a:rPr lang="zh-CN" altLang="en-US"/>
              <a:t>单击此处编辑母版文本样式</a:t>
            </a:r>
          </a:p>
        </p:txBody>
      </p:sp>
      <p:sp>
        <p:nvSpPr>
          <p:cNvPr id="6" name="内容占位符 5"/>
          <p:cNvSpPr>
            <a:spLocks noGrp="1"/>
          </p:cNvSpPr>
          <p:nvPr>
            <p:ph sz="quarter" idx="4"/>
          </p:nvPr>
        </p:nvSpPr>
        <p:spPr>
          <a:xfrm>
            <a:off x="6257077" y="2665468"/>
            <a:ext cx="4897668" cy="3524403"/>
          </a:xfrm>
          <a:prstGeom prst="rect">
            <a:avLst/>
          </a:prstGeom>
        </p:spPr>
        <p:txBody>
          <a:bodyPr lIns="55691" tIns="27844" rIns="55691" bIns="2784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384917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2229" y="198996"/>
            <a:ext cx="5980067" cy="827235"/>
          </a:xfrm>
          <a:prstGeom prst="rect">
            <a:avLst/>
          </a:prstGeom>
        </p:spPr>
        <p:txBody>
          <a:bodyPr lIns="55691" tIns="27844" rIns="55691" bIns="27844"/>
          <a:lstStyle/>
          <a:p>
            <a:r>
              <a:rPr lang="zh-CN" altLang="en-US"/>
              <a:t>单击此处编辑母版标题样式</a:t>
            </a:r>
          </a:p>
        </p:txBody>
      </p:sp>
    </p:spTree>
    <p:extLst>
      <p:ext uri="{BB962C8B-B14F-4D97-AF65-F5344CB8AC3E}">
        <p14:creationId xmlns:p14="http://schemas.microsoft.com/office/powerpoint/2010/main" val="265721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0D7DC-C600-5CC0-7AE1-BF2B32D0C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E05461-15F1-7902-2ABF-34ADA8AA45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05E59-D033-E3FA-B5B3-3BD3830565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AB93D5-E955-AF74-EDAB-93174EF5B879}"/>
              </a:ext>
            </a:extLst>
          </p:cNvPr>
          <p:cNvSpPr>
            <a:spLocks noGrp="1"/>
          </p:cNvSpPr>
          <p:nvPr>
            <p:ph type="dt" sz="half" idx="10"/>
          </p:nvPr>
        </p:nvSpPr>
        <p:spPr/>
        <p:txBody>
          <a:bodyPr/>
          <a:lstStyle/>
          <a:p>
            <a:fld id="{B1218695-1D7E-4CFF-A450-03B9C895CF56}" type="datetimeFigureOut">
              <a:rPr lang="en-US" smtClean="0"/>
              <a:t>11/27/2023</a:t>
            </a:fld>
            <a:endParaRPr lang="en-US"/>
          </a:p>
        </p:txBody>
      </p:sp>
      <p:sp>
        <p:nvSpPr>
          <p:cNvPr id="6" name="Footer Placeholder 5">
            <a:extLst>
              <a:ext uri="{FF2B5EF4-FFF2-40B4-BE49-F238E27FC236}">
                <a16:creationId xmlns:a16="http://schemas.microsoft.com/office/drawing/2014/main" id="{2F5CB440-B20E-688E-EE2D-49119681B2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C77D8-8D18-9A60-53A9-ECEF256BA564}"/>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16221884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841863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10" y="457223"/>
            <a:ext cx="3932311" cy="1600253"/>
          </a:xfrm>
          <a:prstGeom prst="rect">
            <a:avLst/>
          </a:prstGeom>
        </p:spPr>
        <p:txBody>
          <a:bodyPr lIns="55691" tIns="27844" rIns="55691" bIns="27844" anchor="b"/>
          <a:lstStyle>
            <a:lvl1pPr>
              <a:defRPr sz="3600"/>
            </a:lvl1pPr>
          </a:lstStyle>
          <a:p>
            <a:r>
              <a:rPr lang="zh-CN" altLang="en-US"/>
              <a:t>单击此处编辑母版标题样式</a:t>
            </a:r>
          </a:p>
        </p:txBody>
      </p:sp>
      <p:sp>
        <p:nvSpPr>
          <p:cNvPr id="3" name="内容占位符 2"/>
          <p:cNvSpPr>
            <a:spLocks noGrp="1"/>
          </p:cNvSpPr>
          <p:nvPr>
            <p:ph idx="1"/>
          </p:nvPr>
        </p:nvSpPr>
        <p:spPr>
          <a:xfrm>
            <a:off x="5183288" y="987459"/>
            <a:ext cx="6172317" cy="4873788"/>
          </a:xfrm>
          <a:prstGeom prst="rect">
            <a:avLst/>
          </a:prstGeom>
        </p:spPr>
        <p:txBody>
          <a:bodyPr lIns="55691" tIns="27844" rIns="55691" bIns="27844"/>
          <a:lstStyle>
            <a:lvl1pPr>
              <a:defRPr sz="3600"/>
            </a:lvl1pPr>
            <a:lvl2pPr>
              <a:defRPr sz="3067"/>
            </a:lvl2pPr>
            <a:lvl3pPr>
              <a:defRPr sz="2667"/>
            </a:lvl3pPr>
            <a:lvl4pPr>
              <a:defRPr sz="2267"/>
            </a:lvl4pPr>
            <a:lvl5pPr>
              <a:defRPr sz="2267"/>
            </a:lvl5pPr>
            <a:lvl6pPr>
              <a:defRPr sz="2267"/>
            </a:lvl6pPr>
            <a:lvl7pPr>
              <a:defRPr sz="2267"/>
            </a:lvl7pPr>
            <a:lvl8pPr>
              <a:defRPr sz="2267"/>
            </a:lvl8pPr>
            <a:lvl9pPr>
              <a:defRPr sz="22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10" y="2057470"/>
            <a:ext cx="3932311" cy="3811716"/>
          </a:xfrm>
          <a:prstGeom prst="rect">
            <a:avLst/>
          </a:prstGeom>
        </p:spPr>
        <p:txBody>
          <a:bodyPr lIns="55691" tIns="27844" rIns="55691" bIns="27844"/>
          <a:lstStyle>
            <a:lvl1pPr marL="0" indent="0">
              <a:buNone/>
              <a:defRPr sz="1733"/>
            </a:lvl1pPr>
            <a:lvl2pPr marL="510994" indent="0">
              <a:buNone/>
              <a:defRPr sz="1600"/>
            </a:lvl2pPr>
            <a:lvl3pPr marL="1021990" indent="0">
              <a:buNone/>
              <a:defRPr sz="1333"/>
            </a:lvl3pPr>
            <a:lvl4pPr marL="1532994" indent="0">
              <a:buNone/>
              <a:defRPr sz="1067"/>
            </a:lvl4pPr>
            <a:lvl5pPr marL="2043478" indent="0">
              <a:buNone/>
              <a:defRPr sz="1067"/>
            </a:lvl5pPr>
            <a:lvl6pPr marL="2554473" indent="0">
              <a:buNone/>
              <a:defRPr sz="1067"/>
            </a:lvl6pPr>
            <a:lvl7pPr marL="3065467" indent="0">
              <a:buNone/>
              <a:defRPr sz="1067"/>
            </a:lvl7pPr>
            <a:lvl8pPr marL="3576465" indent="0">
              <a:buNone/>
              <a:defRPr sz="1067"/>
            </a:lvl8pPr>
            <a:lvl9pPr marL="4087458" indent="0">
              <a:buNone/>
              <a:defRPr sz="1067"/>
            </a:lvl9pPr>
          </a:lstStyle>
          <a:p>
            <a:pPr lvl="0"/>
            <a:r>
              <a:rPr lang="zh-CN" altLang="en-US"/>
              <a:t>单击此处编辑母版文本样式</a:t>
            </a:r>
          </a:p>
        </p:txBody>
      </p:sp>
    </p:spTree>
    <p:extLst>
      <p:ext uri="{BB962C8B-B14F-4D97-AF65-F5344CB8AC3E}">
        <p14:creationId xmlns:p14="http://schemas.microsoft.com/office/powerpoint/2010/main" val="28680002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25" y="457223"/>
            <a:ext cx="4165428" cy="1600253"/>
          </a:xfrm>
          <a:prstGeom prst="rect">
            <a:avLst/>
          </a:prstGeom>
        </p:spPr>
        <p:txBody>
          <a:bodyPr lIns="55691" tIns="27844" rIns="55691" bIns="27844" anchor="b"/>
          <a:lstStyle>
            <a:lvl1pPr>
              <a:defRPr sz="3600"/>
            </a:lvl1pPr>
          </a:lstStyle>
          <a:p>
            <a:r>
              <a:rPr lang="zh-CN" altLang="en-US"/>
              <a:t>单击此处编辑母版标题样式</a:t>
            </a:r>
          </a:p>
        </p:txBody>
      </p:sp>
      <p:sp>
        <p:nvSpPr>
          <p:cNvPr id="3" name="图片占位符 2"/>
          <p:cNvSpPr>
            <a:spLocks noGrp="1"/>
          </p:cNvSpPr>
          <p:nvPr>
            <p:ph type="pic" idx="1"/>
          </p:nvPr>
        </p:nvSpPr>
        <p:spPr>
          <a:xfrm>
            <a:off x="5183288" y="457223"/>
            <a:ext cx="6172317" cy="5404031"/>
          </a:xfrm>
          <a:prstGeom prst="rect">
            <a:avLst/>
          </a:prstGeom>
        </p:spPr>
        <p:txBody>
          <a:bodyPr lIns="55691" tIns="27844" rIns="55691" bIns="27844"/>
          <a:lstStyle>
            <a:lvl1pPr marL="0" indent="0">
              <a:buNone/>
              <a:defRPr sz="3600"/>
            </a:lvl1pPr>
            <a:lvl2pPr marL="510994" indent="0">
              <a:buNone/>
              <a:defRPr sz="3067"/>
            </a:lvl2pPr>
            <a:lvl3pPr marL="1021990" indent="0">
              <a:buNone/>
              <a:defRPr sz="2667"/>
            </a:lvl3pPr>
            <a:lvl4pPr marL="1532994" indent="0">
              <a:buNone/>
              <a:defRPr sz="2267"/>
            </a:lvl4pPr>
            <a:lvl5pPr marL="2043478" indent="0">
              <a:buNone/>
              <a:defRPr sz="2267"/>
            </a:lvl5pPr>
            <a:lvl6pPr marL="2554473" indent="0">
              <a:buNone/>
              <a:defRPr sz="2267"/>
            </a:lvl6pPr>
            <a:lvl7pPr marL="3065467" indent="0">
              <a:buNone/>
              <a:defRPr sz="2267"/>
            </a:lvl7pPr>
            <a:lvl8pPr marL="3576465" indent="0">
              <a:buNone/>
              <a:defRPr sz="2267"/>
            </a:lvl8pPr>
            <a:lvl9pPr marL="4087458" indent="0">
              <a:buNone/>
              <a:defRPr sz="2267"/>
            </a:lvl9pPr>
          </a:lstStyle>
          <a:p>
            <a:endParaRPr lang="zh-CN" altLang="en-US"/>
          </a:p>
        </p:txBody>
      </p:sp>
      <p:sp>
        <p:nvSpPr>
          <p:cNvPr id="4" name="文本占位符 3"/>
          <p:cNvSpPr>
            <a:spLocks noGrp="1"/>
          </p:cNvSpPr>
          <p:nvPr>
            <p:ph type="body" sz="half" idx="2"/>
          </p:nvPr>
        </p:nvSpPr>
        <p:spPr>
          <a:xfrm>
            <a:off x="839825" y="2057470"/>
            <a:ext cx="4165428" cy="3811716"/>
          </a:xfrm>
          <a:prstGeom prst="rect">
            <a:avLst/>
          </a:prstGeom>
        </p:spPr>
        <p:txBody>
          <a:bodyPr lIns="55691" tIns="27844" rIns="55691" bIns="27844"/>
          <a:lstStyle>
            <a:lvl1pPr marL="0" indent="0">
              <a:buNone/>
              <a:defRPr sz="2267"/>
            </a:lvl1pPr>
            <a:lvl2pPr marL="510994" indent="0">
              <a:buNone/>
              <a:defRPr sz="2000"/>
            </a:lvl2pPr>
            <a:lvl3pPr marL="1021990" indent="0">
              <a:buNone/>
              <a:defRPr sz="1733"/>
            </a:lvl3pPr>
            <a:lvl4pPr marL="1532994" indent="0">
              <a:buNone/>
              <a:defRPr sz="1600"/>
            </a:lvl4pPr>
            <a:lvl5pPr marL="2043478" indent="0">
              <a:buNone/>
              <a:defRPr sz="1600"/>
            </a:lvl5pPr>
            <a:lvl6pPr marL="2554473" indent="0">
              <a:buNone/>
              <a:defRPr sz="1600"/>
            </a:lvl6pPr>
            <a:lvl7pPr marL="3065467" indent="0">
              <a:buNone/>
              <a:defRPr sz="1600"/>
            </a:lvl7pPr>
            <a:lvl8pPr marL="3576465" indent="0">
              <a:buNone/>
              <a:defRPr sz="1600"/>
            </a:lvl8pPr>
            <a:lvl9pPr marL="4087458"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4259433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2229" y="198996"/>
            <a:ext cx="5980067" cy="827235"/>
          </a:xfrm>
          <a:prstGeom prst="rect">
            <a:avLst/>
          </a:prstGeom>
        </p:spPr>
        <p:txBody>
          <a:bodyPr lIns="55691" tIns="27844" rIns="55691" bIns="27844"/>
          <a:lstStyle/>
          <a:p>
            <a:r>
              <a:rPr lang="zh-CN" altLang="en-US"/>
              <a:t>单击此处编辑母版标题样式</a:t>
            </a:r>
          </a:p>
        </p:txBody>
      </p:sp>
      <p:sp>
        <p:nvSpPr>
          <p:cNvPr id="3" name="竖排文字占位符 2"/>
          <p:cNvSpPr>
            <a:spLocks noGrp="1"/>
          </p:cNvSpPr>
          <p:nvPr>
            <p:ph type="body" orient="vert" idx="1"/>
          </p:nvPr>
        </p:nvSpPr>
        <p:spPr>
          <a:xfrm>
            <a:off x="332229" y="1158149"/>
            <a:ext cx="5980067" cy="3275847"/>
          </a:xfrm>
          <a:prstGeom prst="rect">
            <a:avLst/>
          </a:prstGeom>
        </p:spPr>
        <p:txBody>
          <a:bodyPr vert="eaVert" lIns="55691" tIns="27844" rIns="55691" bIns="2784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80100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068" y="365139"/>
            <a:ext cx="2628949" cy="5812032"/>
          </a:xfrm>
          <a:prstGeom prst="rect">
            <a:avLst/>
          </a:prstGeom>
        </p:spPr>
        <p:txBody>
          <a:bodyPr vert="eaVert" lIns="55691" tIns="27844" rIns="55691" bIns="27844"/>
          <a:lstStyle/>
          <a:p>
            <a:r>
              <a:rPr lang="zh-CN" altLang="en-US"/>
              <a:t>单击此处编辑母版标题样式</a:t>
            </a:r>
          </a:p>
        </p:txBody>
      </p:sp>
      <p:sp>
        <p:nvSpPr>
          <p:cNvPr id="3" name="竖排文字占位符 2"/>
          <p:cNvSpPr>
            <a:spLocks noGrp="1"/>
          </p:cNvSpPr>
          <p:nvPr>
            <p:ph type="body" orient="vert" idx="1"/>
          </p:nvPr>
        </p:nvSpPr>
        <p:spPr>
          <a:xfrm>
            <a:off x="838222" y="365139"/>
            <a:ext cx="7734447" cy="5812032"/>
          </a:xfrm>
          <a:prstGeom prst="rect">
            <a:avLst/>
          </a:prstGeom>
        </p:spPr>
        <p:txBody>
          <a:bodyPr vert="eaVert" lIns="55691" tIns="27844" rIns="55691" bIns="2784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433599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55691" tIns="27844" rIns="55691" bIns="27844"/>
          <a:lstStyle/>
          <a:p>
            <a:r>
              <a:rPr lang="zh-CN" altLang="en-US"/>
              <a:t>单击此处编辑母版标题样式</a:t>
            </a:r>
          </a:p>
        </p:txBody>
      </p:sp>
      <p:sp>
        <p:nvSpPr>
          <p:cNvPr id="3" name="内容占位符 2"/>
          <p:cNvSpPr>
            <a:spLocks noGrp="1"/>
          </p:cNvSpPr>
          <p:nvPr>
            <p:ph sz="half" idx="1"/>
          </p:nvPr>
        </p:nvSpPr>
        <p:spPr>
          <a:xfrm>
            <a:off x="838222" y="1825687"/>
            <a:ext cx="5181697" cy="4351484"/>
          </a:xfrm>
        </p:spPr>
        <p:txBody>
          <a:bodyPr lIns="55691" tIns="27844" rIns="55691" bIns="2784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26" y="1825708"/>
            <a:ext cx="5181697" cy="2098745"/>
          </a:xfrm>
        </p:spPr>
        <p:txBody>
          <a:bodyPr lIns="55691" tIns="27844" rIns="55691" bIns="2784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26" y="4076858"/>
            <a:ext cx="5181697" cy="2100333"/>
          </a:xfrm>
        </p:spPr>
        <p:txBody>
          <a:bodyPr lIns="55691" tIns="27844" rIns="55691" bIns="2784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8458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D7CBF-0FB3-19F1-EEEF-CA13466B88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38459C-DEFD-A913-598C-77C324EF81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CCC9B6-8248-7EA3-1E86-BFC4E066D3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7C9E95-77E7-5A4D-ACFD-96BE520EE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6FFD31-C307-4A0D-9FB8-C981571408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101F8A-E4DF-A918-F904-A5E0EA8F5C05}"/>
              </a:ext>
            </a:extLst>
          </p:cNvPr>
          <p:cNvSpPr>
            <a:spLocks noGrp="1"/>
          </p:cNvSpPr>
          <p:nvPr>
            <p:ph type="dt" sz="half" idx="10"/>
          </p:nvPr>
        </p:nvSpPr>
        <p:spPr/>
        <p:txBody>
          <a:bodyPr/>
          <a:lstStyle/>
          <a:p>
            <a:fld id="{B1218695-1D7E-4CFF-A450-03B9C895CF56}" type="datetimeFigureOut">
              <a:rPr lang="en-US" smtClean="0"/>
              <a:t>11/27/2023</a:t>
            </a:fld>
            <a:endParaRPr lang="en-US"/>
          </a:p>
        </p:txBody>
      </p:sp>
      <p:sp>
        <p:nvSpPr>
          <p:cNvPr id="8" name="Footer Placeholder 7">
            <a:extLst>
              <a:ext uri="{FF2B5EF4-FFF2-40B4-BE49-F238E27FC236}">
                <a16:creationId xmlns:a16="http://schemas.microsoft.com/office/drawing/2014/main" id="{5018DBA0-C99D-E6A8-5146-3EFC8B0A88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99249A-C0D2-AA9F-9492-23CC0304A375}"/>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2837662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EDE79-B123-440F-46A2-A6EB9367A9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B41D49-D24A-0CD1-FE3D-6FF8A794A464}"/>
              </a:ext>
            </a:extLst>
          </p:cNvPr>
          <p:cNvSpPr>
            <a:spLocks noGrp="1"/>
          </p:cNvSpPr>
          <p:nvPr>
            <p:ph type="dt" sz="half" idx="10"/>
          </p:nvPr>
        </p:nvSpPr>
        <p:spPr/>
        <p:txBody>
          <a:bodyPr/>
          <a:lstStyle/>
          <a:p>
            <a:fld id="{B1218695-1D7E-4CFF-A450-03B9C895CF56}" type="datetimeFigureOut">
              <a:rPr lang="en-US" smtClean="0"/>
              <a:t>11/27/2023</a:t>
            </a:fld>
            <a:endParaRPr lang="en-US"/>
          </a:p>
        </p:txBody>
      </p:sp>
      <p:sp>
        <p:nvSpPr>
          <p:cNvPr id="4" name="Footer Placeholder 3">
            <a:extLst>
              <a:ext uri="{FF2B5EF4-FFF2-40B4-BE49-F238E27FC236}">
                <a16:creationId xmlns:a16="http://schemas.microsoft.com/office/drawing/2014/main" id="{F0C464F1-6C79-593C-6CD0-320A8FC17C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DEB11B-294B-75B5-69C8-81441D50C94F}"/>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56424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5C59FB-5ECF-3932-F234-B876C37F598E}"/>
              </a:ext>
            </a:extLst>
          </p:cNvPr>
          <p:cNvSpPr>
            <a:spLocks noGrp="1"/>
          </p:cNvSpPr>
          <p:nvPr>
            <p:ph type="dt" sz="half" idx="10"/>
          </p:nvPr>
        </p:nvSpPr>
        <p:spPr/>
        <p:txBody>
          <a:bodyPr/>
          <a:lstStyle/>
          <a:p>
            <a:fld id="{B1218695-1D7E-4CFF-A450-03B9C895CF56}" type="datetimeFigureOut">
              <a:rPr lang="en-US" smtClean="0"/>
              <a:t>11/27/2023</a:t>
            </a:fld>
            <a:endParaRPr lang="en-US"/>
          </a:p>
        </p:txBody>
      </p:sp>
      <p:sp>
        <p:nvSpPr>
          <p:cNvPr id="3" name="Footer Placeholder 2">
            <a:extLst>
              <a:ext uri="{FF2B5EF4-FFF2-40B4-BE49-F238E27FC236}">
                <a16:creationId xmlns:a16="http://schemas.microsoft.com/office/drawing/2014/main" id="{FA360C85-AED5-50BF-C04C-F52BDAB6A9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82EBAB-1084-8CC1-E673-EE8B6CB73E7B}"/>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2534643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26B4-8453-A18C-C94E-C1861B5F0E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231B42-C33D-1F4F-771B-71AB1F8F56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1B259F-28D9-BBCD-3BDB-2D9755C994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072277-5DC1-BF96-5255-B2D73E786FBE}"/>
              </a:ext>
            </a:extLst>
          </p:cNvPr>
          <p:cNvSpPr>
            <a:spLocks noGrp="1"/>
          </p:cNvSpPr>
          <p:nvPr>
            <p:ph type="dt" sz="half" idx="10"/>
          </p:nvPr>
        </p:nvSpPr>
        <p:spPr/>
        <p:txBody>
          <a:bodyPr/>
          <a:lstStyle/>
          <a:p>
            <a:fld id="{B1218695-1D7E-4CFF-A450-03B9C895CF56}" type="datetimeFigureOut">
              <a:rPr lang="en-US" smtClean="0"/>
              <a:t>11/27/2023</a:t>
            </a:fld>
            <a:endParaRPr lang="en-US"/>
          </a:p>
        </p:txBody>
      </p:sp>
      <p:sp>
        <p:nvSpPr>
          <p:cNvPr id="6" name="Footer Placeholder 5">
            <a:extLst>
              <a:ext uri="{FF2B5EF4-FFF2-40B4-BE49-F238E27FC236}">
                <a16:creationId xmlns:a16="http://schemas.microsoft.com/office/drawing/2014/main" id="{43F373C2-1B08-9AD6-F074-8E5225AEF6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4E1FC-67E0-CE84-9248-B9F10E43933D}"/>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30834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010F7-E22F-25E1-27F9-894EF93A81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BF073A-0F42-57F1-2D7D-282742D325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B3CA1B-6A01-E15D-1E5D-007819928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71B4CC-2753-DF69-8E16-75DCF9397266}"/>
              </a:ext>
            </a:extLst>
          </p:cNvPr>
          <p:cNvSpPr>
            <a:spLocks noGrp="1"/>
          </p:cNvSpPr>
          <p:nvPr>
            <p:ph type="dt" sz="half" idx="10"/>
          </p:nvPr>
        </p:nvSpPr>
        <p:spPr/>
        <p:txBody>
          <a:bodyPr/>
          <a:lstStyle/>
          <a:p>
            <a:fld id="{B1218695-1D7E-4CFF-A450-03B9C895CF56}" type="datetimeFigureOut">
              <a:rPr lang="en-US" smtClean="0"/>
              <a:t>11/27/2023</a:t>
            </a:fld>
            <a:endParaRPr lang="en-US"/>
          </a:p>
        </p:txBody>
      </p:sp>
      <p:sp>
        <p:nvSpPr>
          <p:cNvPr id="6" name="Footer Placeholder 5">
            <a:extLst>
              <a:ext uri="{FF2B5EF4-FFF2-40B4-BE49-F238E27FC236}">
                <a16:creationId xmlns:a16="http://schemas.microsoft.com/office/drawing/2014/main" id="{FDE61124-02F3-A95F-8017-884F3200F7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EEB274-070D-7BE5-8C7C-952E36E904B6}"/>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3384360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4.jpeg"/><Relationship Id="rId2" Type="http://schemas.openxmlformats.org/officeDocument/2006/relationships/slideLayout" Target="../slideLayouts/slideLayout35.xml"/><Relationship Id="rId16" Type="http://schemas.microsoft.com/office/2007/relationships/hdphoto" Target="../media/hdphoto1.wdp"/><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025D3B-B9B9-49B4-2516-E171053B6A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D7A580-C540-C18D-BABB-0EBF9DA56C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8AB4D9-4E2D-7AB3-2BA7-202F131A73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18695-1D7E-4CFF-A450-03B9C895CF56}" type="datetimeFigureOut">
              <a:rPr lang="en-US" smtClean="0"/>
              <a:t>11/27/2023</a:t>
            </a:fld>
            <a:endParaRPr lang="en-US"/>
          </a:p>
        </p:txBody>
      </p:sp>
      <p:sp>
        <p:nvSpPr>
          <p:cNvPr id="5" name="Footer Placeholder 4">
            <a:extLst>
              <a:ext uri="{FF2B5EF4-FFF2-40B4-BE49-F238E27FC236}">
                <a16:creationId xmlns:a16="http://schemas.microsoft.com/office/drawing/2014/main" id="{3A1C2BCC-0EFB-FB3F-2CF4-0A19995947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C6974A-531E-B337-BACB-195EF9E19F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72F93-FA35-440F-BD9A-83442E8910F9}"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828D3AA8-063F-C5D6-AB32-A23F058FDE7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2325349" y="180975"/>
            <a:ext cx="1266825" cy="1266825"/>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11A565ED-F883-360F-3F84-61BCBDB9367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541777" y="8070333"/>
            <a:ext cx="1266825" cy="1266825"/>
          </a:xfrm>
          <a:prstGeom prst="rect">
            <a:avLst/>
          </a:prstGeom>
        </p:spPr>
      </p:pic>
    </p:spTree>
    <p:extLst>
      <p:ext uri="{BB962C8B-B14F-4D97-AF65-F5344CB8AC3E}">
        <p14:creationId xmlns:p14="http://schemas.microsoft.com/office/powerpoint/2010/main" val="3849362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id="{B0F00A6D-3A2F-3BD9-D9AE-F90D8752C301}"/>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2398829" y="0"/>
            <a:ext cx="1314450" cy="1314450"/>
          </a:xfrm>
          <a:prstGeom prst="rect">
            <a:avLst/>
          </a:prstGeom>
        </p:spPr>
      </p:pic>
    </p:spTree>
    <p:extLst>
      <p:ext uri="{BB962C8B-B14F-4D97-AF65-F5344CB8AC3E}">
        <p14:creationId xmlns:p14="http://schemas.microsoft.com/office/powerpoint/2010/main" val="2320669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C8870026-7A04-4B81-BE4E-F460D5734F64}"/>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F6ABC6C3-2A12-45DD-86FC-47F1E55C387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E2E244-42DE-4113-A621-C6B64C166AA7}"/>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5AE31-8DBF-4DF5-A633-62C9050E438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3C7057A-3CB6-4482-95B3-991E6705BD35}"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8DB619-CB95-4139-8402-B1294AA199C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C2F0A53-ACCF-488C-AAD4-9DEAB8181E9C}"/>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pic>
        <p:nvPicPr>
          <p:cNvPr id="9" name="Content Placeholder 16" descr="A picture containing text, plant&#10;&#10;Description automatically generated">
            <a:extLst>
              <a:ext uri="{FF2B5EF4-FFF2-40B4-BE49-F238E27FC236}">
                <a16:creationId xmlns:a16="http://schemas.microsoft.com/office/drawing/2014/main" id="{76014875-773D-4317-ABE7-3665BB6C4F12}"/>
              </a:ext>
            </a:extLst>
          </p:cNvPr>
          <p:cNvPicPr>
            <a:picLocks noChangeAspect="1"/>
          </p:cNvPicPr>
          <p:nvPr userDrawn="1"/>
        </p:nvPicPr>
        <p:blipFill>
          <a:blip r:embed="rId13" cstate="print">
            <a:alphaModFix amt="85000"/>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val="0"/>
              </a:ext>
            </a:extLst>
          </a:blip>
          <a:stretch>
            <a:fillRect/>
          </a:stretch>
        </p:blipFill>
        <p:spPr>
          <a:xfrm>
            <a:off x="0" y="-83653"/>
            <a:ext cx="12192000" cy="6857999"/>
          </a:xfrm>
          <a:prstGeom prst="rect">
            <a:avLst/>
          </a:prstGeom>
        </p:spPr>
      </p:pic>
    </p:spTree>
    <p:extLst>
      <p:ext uri="{BB962C8B-B14F-4D97-AF65-F5344CB8AC3E}">
        <p14:creationId xmlns:p14="http://schemas.microsoft.com/office/powerpoint/2010/main" val="26235393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31DAC78C-54D1-4EA4-B6A4-04272D64AE4F}"/>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1034" name="图片 1033" descr="PPT素材-02"/>
          <p:cNvPicPr>
            <a:picLocks noChangeAspect="1"/>
          </p:cNvPicPr>
          <p:nvPr userDrawn="1"/>
        </p:nvPicPr>
        <p:blipFill>
          <a:blip r:embed="rId14"/>
          <a:stretch>
            <a:fillRect/>
          </a:stretch>
        </p:blipFill>
        <p:spPr>
          <a:xfrm>
            <a:off x="1161" y="1171"/>
            <a:ext cx="12189692" cy="6855701"/>
          </a:xfrm>
          <a:prstGeom prst="rect">
            <a:avLst/>
          </a:prstGeom>
          <a:noFill/>
          <a:ln w="9525">
            <a:noFill/>
          </a:ln>
        </p:spPr>
      </p:pic>
      <p:pic>
        <p:nvPicPr>
          <p:cNvPr id="5" name="Content Placeholder 16" descr="A picture containing text, plant&#10;&#10;Description automatically generated">
            <a:extLst>
              <a:ext uri="{FF2B5EF4-FFF2-40B4-BE49-F238E27FC236}">
                <a16:creationId xmlns:a16="http://schemas.microsoft.com/office/drawing/2014/main" id="{B2E858E2-EF69-41C6-AB7D-A469DE0268C8}"/>
              </a:ext>
            </a:extLst>
          </p:cNvPr>
          <p:cNvPicPr>
            <a:picLocks noChangeAspect="1"/>
          </p:cNvPicPr>
          <p:nvPr userDrawn="1"/>
        </p:nvPicPr>
        <p:blipFill>
          <a:blip r:embed="rId15" cstate="print">
            <a:alphaModFix amt="85000"/>
            <a:extLst>
              <a:ext uri="{BEBA8EAE-BF5A-486C-A8C5-ECC9F3942E4B}">
                <a14:imgProps xmlns:a14="http://schemas.microsoft.com/office/drawing/2010/main">
                  <a14:imgLayer r:embed="rId16">
                    <a14:imgEffect>
                      <a14:saturation sat="200000"/>
                    </a14:imgEffect>
                  </a14:imgLayer>
                </a14:imgProps>
              </a:ext>
              <a:ext uri="{28A0092B-C50C-407E-A947-70E740481C1C}">
                <a14:useLocalDpi xmlns:a14="http://schemas.microsoft.com/office/drawing/2010/main" val="0"/>
              </a:ext>
            </a:extLst>
          </a:blip>
          <a:stretch>
            <a:fillRect/>
          </a:stretch>
        </p:blipFill>
        <p:spPr>
          <a:xfrm>
            <a:off x="0" y="-83653"/>
            <a:ext cx="12192000" cy="6857999"/>
          </a:xfrm>
          <a:prstGeom prst="rect">
            <a:avLst/>
          </a:prstGeom>
        </p:spPr>
      </p:pic>
      <p:pic>
        <p:nvPicPr>
          <p:cNvPr id="23" name="Picture 22">
            <a:extLst>
              <a:ext uri="{FF2B5EF4-FFF2-40B4-BE49-F238E27FC236}">
                <a16:creationId xmlns:a16="http://schemas.microsoft.com/office/drawing/2014/main" id="{05A62D2C-663B-4EF6-9508-FE00F3083D4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569796" y="36068000"/>
            <a:ext cx="2927005" cy="2927005"/>
          </a:xfrm>
          <a:prstGeom prst="ellipse">
            <a:avLst/>
          </a:prstGeom>
          <a:ln>
            <a:noFill/>
          </a:ln>
          <a:effectLst>
            <a:softEdge rad="112500"/>
          </a:effectLst>
        </p:spPr>
      </p:pic>
      <p:pic>
        <p:nvPicPr>
          <p:cNvPr id="24" name="Picture 23">
            <a:extLst>
              <a:ext uri="{FF2B5EF4-FFF2-40B4-BE49-F238E27FC236}">
                <a16:creationId xmlns:a16="http://schemas.microsoft.com/office/drawing/2014/main" id="{3D40D7C7-6D45-4620-8A6E-5C3A4C78CC1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2633937" y="1644995"/>
            <a:ext cx="2927005" cy="2927005"/>
          </a:xfrm>
          <a:prstGeom prst="ellipse">
            <a:avLst/>
          </a:prstGeom>
          <a:ln>
            <a:noFill/>
          </a:ln>
          <a:effectLst>
            <a:softEdge rad="112500"/>
          </a:effectLst>
        </p:spPr>
      </p:pic>
      <p:pic>
        <p:nvPicPr>
          <p:cNvPr id="25" name="Picture 24">
            <a:extLst>
              <a:ext uri="{FF2B5EF4-FFF2-40B4-BE49-F238E27FC236}">
                <a16:creationId xmlns:a16="http://schemas.microsoft.com/office/drawing/2014/main" id="{CC4D92B2-823C-4D24-8D6E-D063EFA8F405}"/>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4864730" y="-3603056"/>
            <a:ext cx="2927005" cy="2927005"/>
          </a:xfrm>
          <a:prstGeom prst="ellipse">
            <a:avLst/>
          </a:prstGeom>
          <a:ln>
            <a:noFill/>
          </a:ln>
          <a:effectLst>
            <a:softEdge rad="112500"/>
          </a:effectLst>
        </p:spPr>
      </p:pic>
      <p:pic>
        <p:nvPicPr>
          <p:cNvPr id="26" name="Picture 25">
            <a:extLst>
              <a:ext uri="{FF2B5EF4-FFF2-40B4-BE49-F238E27FC236}">
                <a16:creationId xmlns:a16="http://schemas.microsoft.com/office/drawing/2014/main" id="{C2619B1D-EAF2-4B44-8BED-E01D434B2ED7}"/>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296890" y="-29612656"/>
            <a:ext cx="2927005" cy="2927005"/>
          </a:xfrm>
          <a:prstGeom prst="ellipse">
            <a:avLst/>
          </a:prstGeom>
          <a:ln>
            <a:noFill/>
          </a:ln>
          <a:effectLst>
            <a:softEdge rad="112500"/>
          </a:effectLst>
        </p:spPr>
      </p:pic>
    </p:spTree>
    <p:extLst>
      <p:ext uri="{BB962C8B-B14F-4D97-AF65-F5344CB8AC3E}">
        <p14:creationId xmlns:p14="http://schemas.microsoft.com/office/powerpoint/2010/main" val="35425640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p:txStyles>
    <p:titleStyle>
      <a:lvl1pPr marL="0" lvl="0" indent="0" algn="ctr" defTabSz="1218448" eaLnBrk="1" fontAlgn="base" latinLnBrk="0" hangingPunct="1">
        <a:lnSpc>
          <a:spcPct val="100000"/>
        </a:lnSpc>
        <a:spcBef>
          <a:spcPct val="0"/>
        </a:spcBef>
        <a:spcAft>
          <a:spcPct val="0"/>
        </a:spcAft>
        <a:buClr>
          <a:srgbClr val="000000"/>
        </a:buClr>
        <a:buNone/>
        <a:defRPr sz="5867" b="0" i="0" u="none" kern="1200" baseline="0">
          <a:solidFill>
            <a:schemeClr val="tx2"/>
          </a:solidFill>
          <a:latin typeface="+mj-lt"/>
          <a:ea typeface="+mj-ea"/>
          <a:cs typeface="+mj-cs"/>
        </a:defRPr>
      </a:lvl1pPr>
    </p:titleStyle>
    <p:bodyStyle>
      <a:lvl1pPr marL="456338" lvl="0" indent="-456338" algn="l" defTabSz="1218448" eaLnBrk="1" fontAlgn="base" latinLnBrk="0" hangingPunct="1">
        <a:lnSpc>
          <a:spcPct val="100000"/>
        </a:lnSpc>
        <a:spcBef>
          <a:spcPct val="20000"/>
        </a:spcBef>
        <a:spcAft>
          <a:spcPct val="0"/>
        </a:spcAft>
        <a:buChar char="•"/>
        <a:defRPr sz="4267" b="0" i="0" u="none" kern="1200" baseline="0">
          <a:solidFill>
            <a:schemeClr val="tx1"/>
          </a:solidFill>
          <a:latin typeface="+mn-lt"/>
          <a:ea typeface="+mn-ea"/>
          <a:cs typeface="+mn-cs"/>
        </a:defRPr>
      </a:lvl1pPr>
      <a:lvl2pPr marL="990025" lvl="1" indent="-381570" algn="l" defTabSz="1218448" eaLnBrk="1" fontAlgn="base" latinLnBrk="0" hangingPunct="1">
        <a:lnSpc>
          <a:spcPct val="100000"/>
        </a:lnSpc>
        <a:spcBef>
          <a:spcPct val="20000"/>
        </a:spcBef>
        <a:spcAft>
          <a:spcPct val="0"/>
        </a:spcAft>
        <a:buChar char="–"/>
        <a:defRPr sz="3733" b="0" i="0" u="none" kern="1200" baseline="0">
          <a:solidFill>
            <a:schemeClr val="tx1"/>
          </a:solidFill>
          <a:latin typeface="+mn-lt"/>
          <a:ea typeface="+mn-ea"/>
          <a:cs typeface="+mn-cs"/>
        </a:defRPr>
      </a:lvl2pPr>
      <a:lvl3pPr marL="1522681" lvl="2" indent="-304224" algn="l" defTabSz="1218448"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3pPr>
      <a:lvl4pPr marL="2132161" lvl="3" indent="-305256" algn="l" defTabSz="1218448" eaLnBrk="1" fontAlgn="base" latinLnBrk="0" hangingPunct="1">
        <a:lnSpc>
          <a:spcPct val="100000"/>
        </a:lnSpc>
        <a:spcBef>
          <a:spcPct val="20000"/>
        </a:spcBef>
        <a:spcAft>
          <a:spcPct val="0"/>
        </a:spcAft>
        <a:buChar char="–"/>
        <a:defRPr sz="2667" b="0" i="0" u="none" kern="1200" baseline="0">
          <a:solidFill>
            <a:schemeClr val="tx1"/>
          </a:solidFill>
          <a:latin typeface="+mn-lt"/>
          <a:ea typeface="+mn-ea"/>
          <a:cs typeface="+mn-cs"/>
        </a:defRPr>
      </a:lvl4pPr>
      <a:lvl5pPr marL="2740623" lvl="4" indent="-304224" algn="l" defTabSz="1218448" eaLnBrk="1" fontAlgn="base" latinLnBrk="0" hangingPunct="1">
        <a:lnSpc>
          <a:spcPct val="100000"/>
        </a:lnSpc>
        <a:spcBef>
          <a:spcPct val="20000"/>
        </a:spcBef>
        <a:spcAft>
          <a:spcPct val="0"/>
        </a:spcAft>
        <a:buChar char="»"/>
        <a:defRPr sz="2667" b="0" i="0" u="none" kern="1200" baseline="0">
          <a:solidFill>
            <a:schemeClr val="tx1"/>
          </a:solidFill>
          <a:latin typeface="+mn-lt"/>
          <a:ea typeface="+mn-ea"/>
          <a:cs typeface="+mn-cs"/>
        </a:defRPr>
      </a:lvl5pPr>
      <a:lvl6pPr marL="2041932" lvl="5" indent="-185626" algn="l" defTabSz="1218448" eaLnBrk="1" fontAlgn="base" latinLnBrk="0" hangingPunct="1">
        <a:lnSpc>
          <a:spcPct val="100000"/>
        </a:lnSpc>
        <a:spcBef>
          <a:spcPct val="20000"/>
        </a:spcBef>
        <a:spcAft>
          <a:spcPct val="0"/>
        </a:spcAft>
        <a:buChar char="»"/>
        <a:defRPr sz="2667" b="0" i="0" u="none" kern="1200" baseline="0">
          <a:solidFill>
            <a:schemeClr val="tx1"/>
          </a:solidFill>
          <a:latin typeface="+mn-lt"/>
          <a:ea typeface="+mn-ea"/>
          <a:cs typeface="+mn-cs"/>
        </a:defRPr>
      </a:lvl6pPr>
      <a:lvl7pPr marL="2413186" lvl="6" indent="-185626" algn="l" defTabSz="1218448" eaLnBrk="1" fontAlgn="base" latinLnBrk="0" hangingPunct="1">
        <a:lnSpc>
          <a:spcPct val="100000"/>
        </a:lnSpc>
        <a:spcBef>
          <a:spcPct val="20000"/>
        </a:spcBef>
        <a:spcAft>
          <a:spcPct val="0"/>
        </a:spcAft>
        <a:buChar char="»"/>
        <a:defRPr sz="2667" b="0" i="0" u="none" kern="1200" baseline="0">
          <a:solidFill>
            <a:schemeClr val="tx1"/>
          </a:solidFill>
          <a:latin typeface="+mn-lt"/>
          <a:ea typeface="+mn-ea"/>
          <a:cs typeface="+mn-cs"/>
        </a:defRPr>
      </a:lvl7pPr>
      <a:lvl8pPr marL="2784441" lvl="7" indent="-185626" algn="l" defTabSz="1218448" eaLnBrk="1" fontAlgn="base" latinLnBrk="0" hangingPunct="1">
        <a:lnSpc>
          <a:spcPct val="100000"/>
        </a:lnSpc>
        <a:spcBef>
          <a:spcPct val="20000"/>
        </a:spcBef>
        <a:spcAft>
          <a:spcPct val="0"/>
        </a:spcAft>
        <a:buChar char="»"/>
        <a:defRPr sz="2667" b="0" i="0" u="none" kern="1200" baseline="0">
          <a:solidFill>
            <a:schemeClr val="tx1"/>
          </a:solidFill>
          <a:latin typeface="+mn-lt"/>
          <a:ea typeface="+mn-ea"/>
          <a:cs typeface="+mn-cs"/>
        </a:defRPr>
      </a:lvl8pPr>
      <a:lvl9pPr marL="3155716" lvl="8" indent="-185626" algn="l" defTabSz="1218448" eaLnBrk="1" fontAlgn="base" latinLnBrk="0" hangingPunct="1">
        <a:lnSpc>
          <a:spcPct val="100000"/>
        </a:lnSpc>
        <a:spcBef>
          <a:spcPct val="20000"/>
        </a:spcBef>
        <a:spcAft>
          <a:spcPct val="0"/>
        </a:spcAft>
        <a:buChar char="»"/>
        <a:defRPr sz="2667" b="0" i="0" u="none" kern="1200" baseline="0">
          <a:solidFill>
            <a:schemeClr val="tx1"/>
          </a:solidFill>
          <a:latin typeface="+mn-lt"/>
          <a:ea typeface="+mn-ea"/>
          <a:cs typeface="+mn-cs"/>
        </a:defRPr>
      </a:lvl9pPr>
    </p:bodyStyle>
    <p:otherStyle>
      <a:lvl1pPr marL="0" lvl="0" indent="0" algn="l" defTabSz="742523" eaLnBrk="1" fontAlgn="base" latinLnBrk="0" hangingPunct="1">
        <a:lnSpc>
          <a:spcPct val="100000"/>
        </a:lnSpc>
        <a:spcBef>
          <a:spcPct val="0"/>
        </a:spcBef>
        <a:spcAft>
          <a:spcPct val="0"/>
        </a:spcAft>
        <a:buNone/>
        <a:defRPr sz="1467" b="0" i="0" u="none" kern="1200" baseline="0">
          <a:solidFill>
            <a:schemeClr val="tx1"/>
          </a:solidFill>
          <a:latin typeface="+mn-lt"/>
          <a:ea typeface="+mn-ea"/>
          <a:cs typeface="+mn-cs"/>
        </a:defRPr>
      </a:lvl1pPr>
      <a:lvl2pPr marL="371261" lvl="1" indent="0" algn="l" defTabSz="742523"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2pPr>
      <a:lvl3pPr marL="742523" lvl="2" indent="0" algn="l" defTabSz="742523"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3pPr>
      <a:lvl4pPr marL="1113780" lvl="3" indent="0" algn="l" defTabSz="742523"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4pPr>
      <a:lvl5pPr marL="1485038" lvl="4" indent="0" algn="l" defTabSz="742523"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5pPr>
      <a:lvl6pPr marL="1856300" lvl="5" indent="0" algn="l" defTabSz="742523"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6pPr>
      <a:lvl7pPr marL="2227555" lvl="6" indent="0" algn="l" defTabSz="742523"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7pPr>
      <a:lvl8pPr marL="2598815" lvl="7" indent="0" algn="l" defTabSz="742523"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8pPr>
      <a:lvl9pPr marL="2970076" lvl="8" indent="0" algn="l" defTabSz="742523"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3.png"/><Relationship Id="rId12" Type="http://schemas.openxmlformats.org/officeDocument/2006/relationships/slide" Target="slide6.xml"/><Relationship Id="rId2" Type="http://schemas.openxmlformats.org/officeDocument/2006/relationships/image" Target="../media/image10.jpg"/><Relationship Id="rId1" Type="http://schemas.openxmlformats.org/officeDocument/2006/relationships/slideLayout" Target="../slideLayouts/slideLayout24.xml"/><Relationship Id="rId6" Type="http://schemas.openxmlformats.org/officeDocument/2006/relationships/slide" Target="slide4.xml"/><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slide" Target="slide7.xml"/><Relationship Id="rId4" Type="http://schemas.openxmlformats.org/officeDocument/2006/relationships/slide" Target="slide8.xml"/><Relationship Id="rId9" Type="http://schemas.openxmlformats.org/officeDocument/2006/relationships/image" Target="../media/image14.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1838325" y="1346462"/>
            <a:ext cx="8750664" cy="3835138"/>
          </a:xfrm>
          <a:prstGeom prst="roundRect">
            <a:avLst>
              <a:gd name="adj" fmla="val 11503"/>
            </a:avLst>
          </a:prstGeom>
          <a:solidFill>
            <a:srgbClr val="FFFFFF">
              <a:alpha val="69804"/>
            </a:srgb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30A1821-A4B9-1C7A-45CB-8EB5EB522760}"/>
              </a:ext>
            </a:extLst>
          </p:cNvPr>
          <p:cNvPicPr>
            <a:picLocks noChangeAspect="1"/>
          </p:cNvPicPr>
          <p:nvPr/>
        </p:nvPicPr>
        <p:blipFill>
          <a:blip r:embed="rId3"/>
          <a:stretch>
            <a:fillRect/>
          </a:stretch>
        </p:blipFill>
        <p:spPr>
          <a:xfrm>
            <a:off x="4088328" y="1314450"/>
            <a:ext cx="4224894" cy="1390008"/>
          </a:xfrm>
          <a:prstGeom prst="rect">
            <a:avLst/>
          </a:prstGeom>
        </p:spPr>
      </p:pic>
      <p:pic>
        <p:nvPicPr>
          <p:cNvPr id="13" name="Picture 12">
            <a:extLst>
              <a:ext uri="{FF2B5EF4-FFF2-40B4-BE49-F238E27FC236}">
                <a16:creationId xmlns:a16="http://schemas.microsoft.com/office/drawing/2014/main" id="{15134DB4-6E33-C93F-CAC4-13EC7B5D483D}"/>
              </a:ext>
            </a:extLst>
          </p:cNvPr>
          <p:cNvPicPr>
            <a:picLocks noChangeAspect="1"/>
          </p:cNvPicPr>
          <p:nvPr/>
        </p:nvPicPr>
        <p:blipFill>
          <a:blip r:embed="rId4"/>
          <a:stretch>
            <a:fillRect/>
          </a:stretch>
        </p:blipFill>
        <p:spPr>
          <a:xfrm>
            <a:off x="1963668" y="2199022"/>
            <a:ext cx="8931414" cy="2536156"/>
          </a:xfrm>
          <a:prstGeom prst="rect">
            <a:avLst/>
          </a:prstGeom>
        </p:spPr>
      </p:pic>
      <p:pic>
        <p:nvPicPr>
          <p:cNvPr id="15" name="Picture 14">
            <a:extLst>
              <a:ext uri="{FF2B5EF4-FFF2-40B4-BE49-F238E27FC236}">
                <a16:creationId xmlns:a16="http://schemas.microsoft.com/office/drawing/2014/main" id="{8DC192C9-0F6B-CF88-3CBA-9CDB2C688901}"/>
              </a:ext>
            </a:extLst>
          </p:cNvPr>
          <p:cNvPicPr>
            <a:picLocks noChangeAspect="1"/>
          </p:cNvPicPr>
          <p:nvPr/>
        </p:nvPicPr>
        <p:blipFill>
          <a:blip r:embed="rId5"/>
          <a:stretch>
            <a:fillRect/>
          </a:stretch>
        </p:blipFill>
        <p:spPr>
          <a:xfrm>
            <a:off x="5544598" y="4111705"/>
            <a:ext cx="2188654" cy="1072989"/>
          </a:xfrm>
          <a:prstGeom prst="rect">
            <a:avLst/>
          </a:prstGeom>
        </p:spPr>
      </p:pic>
    </p:spTree>
    <p:extLst>
      <p:ext uri="{BB962C8B-B14F-4D97-AF65-F5344CB8AC3E}">
        <p14:creationId xmlns:p14="http://schemas.microsoft.com/office/powerpoint/2010/main" val="330255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576FF4C-79CA-D728-E9A4-C59EEB648B8C}"/>
              </a:ext>
            </a:extLst>
          </p:cNvPr>
          <p:cNvSpPr txBox="1"/>
          <p:nvPr/>
        </p:nvSpPr>
        <p:spPr>
          <a:xfrm>
            <a:off x="536589" y="239240"/>
            <a:ext cx="11369661" cy="954107"/>
          </a:xfrm>
          <a:prstGeom prst="rect">
            <a:avLst/>
          </a:prstGeom>
          <a:solidFill>
            <a:srgbClr val="FFFF00">
              <a:alpha val="60000"/>
            </a:srgbClr>
          </a:solidFill>
          <a:ln w="38100">
            <a:solidFill>
              <a:srgbClr val="800000"/>
            </a:solidFill>
            <a:prstDash val="sysDash"/>
          </a:ln>
        </p:spPr>
        <p:txBody>
          <a:bodyPr wrap="square" rtlCol="0">
            <a:spAutoFit/>
          </a:bodyPr>
          <a:lstStyle/>
          <a:p>
            <a:pPr algn="ctr" defTabSz="914217">
              <a:buClr>
                <a:srgbClr val="000000"/>
              </a:buClr>
            </a:pP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1. </a:t>
            </a:r>
            <a:r>
              <a:rPr lang="vi-VN"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Đọc thông tin và quan sát các hình từ 9 đến 11, em hãy cho biết Hà Nội là trung tâm quan trọng của cả nước ở các lĩnh vực nào?</a:t>
            </a:r>
            <a:endPar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4" name="Picture 3">
            <a:extLst>
              <a:ext uri="{FF2B5EF4-FFF2-40B4-BE49-F238E27FC236}">
                <a16:creationId xmlns:a16="http://schemas.microsoft.com/office/drawing/2014/main" id="{487CFDEC-F12B-E92A-DAD1-8DA7E482BC7B}"/>
              </a:ext>
            </a:extLst>
          </p:cNvPr>
          <p:cNvPicPr>
            <a:picLocks noChangeAspect="1"/>
          </p:cNvPicPr>
          <p:nvPr/>
        </p:nvPicPr>
        <p:blipFill>
          <a:blip r:embed="rId3"/>
          <a:stretch>
            <a:fillRect/>
          </a:stretch>
        </p:blipFill>
        <p:spPr>
          <a:xfrm>
            <a:off x="2747962" y="1443037"/>
            <a:ext cx="7172474" cy="4710113"/>
          </a:xfrm>
          <a:prstGeom prst="rect">
            <a:avLst/>
          </a:prstGeom>
        </p:spPr>
      </p:pic>
    </p:spTree>
    <p:extLst>
      <p:ext uri="{BB962C8B-B14F-4D97-AF65-F5344CB8AC3E}">
        <p14:creationId xmlns:p14="http://schemas.microsoft.com/office/powerpoint/2010/main" val="247794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图片 11">
            <a:extLst>
              <a:ext uri="{FF2B5EF4-FFF2-40B4-BE49-F238E27FC236}">
                <a16:creationId xmlns:a16="http://schemas.microsoft.com/office/drawing/2014/main" id="{772B5D20-D48A-1B46-7DFF-92A8EFB206A8}"/>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5357" t="-1" r="20536" b="29206"/>
          <a:stretch>
            <a:fillRect/>
          </a:stretch>
        </p:blipFill>
        <p:spPr>
          <a:xfrm>
            <a:off x="256032" y="465857"/>
            <a:ext cx="9015949" cy="3228319"/>
          </a:xfrm>
          <a:prstGeom prst="rect">
            <a:avLst/>
          </a:prstGeom>
        </p:spPr>
      </p:pic>
      <p:sp>
        <p:nvSpPr>
          <p:cNvPr id="6" name="Text Box 10">
            <a:extLst>
              <a:ext uri="{FF2B5EF4-FFF2-40B4-BE49-F238E27FC236}">
                <a16:creationId xmlns:a16="http://schemas.microsoft.com/office/drawing/2014/main" id="{4D0B5630-B8E6-0C91-CD3C-C4243250EE34}"/>
              </a:ext>
            </a:extLst>
          </p:cNvPr>
          <p:cNvSpPr txBox="1">
            <a:spLocks noChangeArrowheads="1"/>
          </p:cNvSpPr>
          <p:nvPr/>
        </p:nvSpPr>
        <p:spPr bwMode="auto">
          <a:xfrm>
            <a:off x="1555243" y="1349644"/>
            <a:ext cx="60533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1" hangingPunct="1">
              <a:spcBef>
                <a:spcPct val="50000"/>
              </a:spcBef>
            </a:pP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Cho biết tên các địa điểm trong hình ảnh.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B5D744D7-FE97-84CA-7A99-C205F4A3F3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9395" y="3194360"/>
            <a:ext cx="3524491" cy="3524491"/>
          </a:xfrm>
          <a:prstGeom prst="rect">
            <a:avLst/>
          </a:prstGeom>
        </p:spPr>
      </p:pic>
      <p:pic>
        <p:nvPicPr>
          <p:cNvPr id="9" name="图片 11">
            <a:extLst>
              <a:ext uri="{FF2B5EF4-FFF2-40B4-BE49-F238E27FC236}">
                <a16:creationId xmlns:a16="http://schemas.microsoft.com/office/drawing/2014/main" id="{EC370860-039F-BF69-5067-2F1A9E2A892B}"/>
              </a:ext>
            </a:extLst>
          </p:cNvPr>
          <p:cNvPicPr>
            <a:picLocks noChangeAspect="1"/>
          </p:cNvPicPr>
          <p:nvPr/>
        </p:nvPicPr>
        <p:blipFill rotWithShape="1">
          <a:blip r:embed="rId6">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15357" t="-1" r="20536" b="29206"/>
          <a:stretch>
            <a:fillRect/>
          </a:stretch>
        </p:blipFill>
        <p:spPr>
          <a:xfrm>
            <a:off x="-283464" y="2889017"/>
            <a:ext cx="9015949" cy="3228319"/>
          </a:xfrm>
          <a:prstGeom prst="rect">
            <a:avLst/>
          </a:prstGeom>
        </p:spPr>
      </p:pic>
      <p:sp>
        <p:nvSpPr>
          <p:cNvPr id="10" name="Text Box 10">
            <a:extLst>
              <a:ext uri="{FF2B5EF4-FFF2-40B4-BE49-F238E27FC236}">
                <a16:creationId xmlns:a16="http://schemas.microsoft.com/office/drawing/2014/main" id="{AD8D7E9A-F7AA-BDB2-4C21-E32CC44B3E63}"/>
              </a:ext>
            </a:extLst>
          </p:cNvPr>
          <p:cNvSpPr txBox="1">
            <a:spLocks noChangeArrowheads="1"/>
          </p:cNvSpPr>
          <p:nvPr/>
        </p:nvSpPr>
        <p:spPr bwMode="auto">
          <a:xfrm>
            <a:off x="1081660" y="3928252"/>
            <a:ext cx="605332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1" hangingPunct="1">
              <a:spcBef>
                <a:spcPct val="50000"/>
              </a:spcBef>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Thảo luận chức năng của các địa điểm trong hình ảnh</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42586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E0E8520-B03B-1FB6-E7B3-BAEC28B81468}"/>
              </a:ext>
            </a:extLst>
          </p:cNvPr>
          <p:cNvPicPr>
            <a:picLocks noChangeAspect="1"/>
          </p:cNvPicPr>
          <p:nvPr/>
        </p:nvPicPr>
        <p:blipFill>
          <a:blip r:embed="rId3"/>
          <a:stretch>
            <a:fillRect/>
          </a:stretch>
        </p:blipFill>
        <p:spPr>
          <a:xfrm>
            <a:off x="747712" y="1866900"/>
            <a:ext cx="5053013" cy="34937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圆角矩形 5">
            <a:extLst>
              <a:ext uri="{FF2B5EF4-FFF2-40B4-BE49-F238E27FC236}">
                <a16:creationId xmlns:a16="http://schemas.microsoft.com/office/drawing/2014/main" id="{DBFE2C8E-2452-ABAC-76A5-B4F9BE5A0892}"/>
              </a:ext>
            </a:extLst>
          </p:cNvPr>
          <p:cNvSpPr/>
          <p:nvPr/>
        </p:nvSpPr>
        <p:spPr>
          <a:xfrm>
            <a:off x="6029325" y="1009649"/>
            <a:ext cx="5492115" cy="4924425"/>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Tòa nhà Quốc hội Việt Nam là trụ sở làm việc và nơi diễn ra các phiên họp toàn thể đoàn toàn thể của quốc hội và Nhà nước Việt Nam.</a:t>
            </a:r>
            <a:endPar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457200" lvl="0" indent="-457200" algn="just">
              <a:buFont typeface="Arial" panose="020B0604020202020204" pitchFamily="34" charset="0"/>
              <a:buChar char="•"/>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Tòa nhà Quốc hội khởi công xây dựng năm 2009 tọa lạc trên đường Độc Lập, đối diện quảng trường trung tâm và nằm cạnh khu di tích khảo cổ học 18 Hoàng Diệu.</a:t>
            </a:r>
            <a:endParaRPr kumimoji="0" lang="zh-CN" altLang="en-US" sz="28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spTree>
    <p:extLst>
      <p:ext uri="{BB962C8B-B14F-4D97-AF65-F5344CB8AC3E}">
        <p14:creationId xmlns:p14="http://schemas.microsoft.com/office/powerpoint/2010/main" val="346044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圆角矩形 5">
            <a:extLst>
              <a:ext uri="{FF2B5EF4-FFF2-40B4-BE49-F238E27FC236}">
                <a16:creationId xmlns:a16="http://schemas.microsoft.com/office/drawing/2014/main" id="{DBFE2C8E-2452-ABAC-76A5-B4F9BE5A0892}"/>
              </a:ext>
            </a:extLst>
          </p:cNvPr>
          <p:cNvSpPr/>
          <p:nvPr/>
        </p:nvSpPr>
        <p:spPr>
          <a:xfrm>
            <a:off x="6010275" y="1666875"/>
            <a:ext cx="5492115" cy="384809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altLang="zh-CN" sz="3200" b="1" dirty="0">
                <a:solidFill>
                  <a:srgbClr val="002060"/>
                </a:solidFill>
                <a:latin typeface="Calibri" panose="020F0502020204030204" pitchFamily="34" charset="0"/>
                <a:ea typeface="Cambria" panose="02040503050406030204" pitchFamily="18" charset="0"/>
                <a:cs typeface="Calibri" panose="020F0502020204030204" pitchFamily="34" charset="0"/>
              </a:rPr>
              <a:t>Đại học Bách Khoa Hà Nội là Đại học chuyên ngành kỹ thuật hàng đầu và được xếp vào nhóm đại học trọng điểm của quốc gia Việt Nam.</a:t>
            </a:r>
            <a:endParaRPr kumimoji="0" lang="zh-CN" altLang="en-US" sz="32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3" name="Picture 2">
            <a:extLst>
              <a:ext uri="{FF2B5EF4-FFF2-40B4-BE49-F238E27FC236}">
                <a16:creationId xmlns:a16="http://schemas.microsoft.com/office/drawing/2014/main" id="{3046296C-C81A-68DF-3214-BC160A63012F}"/>
              </a:ext>
            </a:extLst>
          </p:cNvPr>
          <p:cNvPicPr>
            <a:picLocks noChangeAspect="1"/>
          </p:cNvPicPr>
          <p:nvPr/>
        </p:nvPicPr>
        <p:blipFill>
          <a:blip r:embed="rId3"/>
          <a:stretch>
            <a:fillRect/>
          </a:stretch>
        </p:blipFill>
        <p:spPr>
          <a:xfrm>
            <a:off x="885824" y="1885950"/>
            <a:ext cx="4697073" cy="312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1713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342900" y="342901"/>
            <a:ext cx="1139189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圆角矩形 5">
            <a:extLst>
              <a:ext uri="{FF2B5EF4-FFF2-40B4-BE49-F238E27FC236}">
                <a16:creationId xmlns:a16="http://schemas.microsoft.com/office/drawing/2014/main" id="{DBFE2C8E-2452-ABAC-76A5-B4F9BE5A0892}"/>
              </a:ext>
            </a:extLst>
          </p:cNvPr>
          <p:cNvSpPr/>
          <p:nvPr/>
        </p:nvSpPr>
        <p:spPr>
          <a:xfrm>
            <a:off x="5562601" y="1266825"/>
            <a:ext cx="5939790" cy="4953000"/>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Bảo tàng Lịch sử Quốc gia được thành lập theo quyết định số 1674/QĐTTG5 năm 2011 của Thủ tướng Chính phủ trên cơ sở sáp nhập Bảo tàng Lịch sử Việt Nam và Bảo tàng Cách mạng Việt Nam.</a:t>
            </a:r>
            <a:endParaRPr lang="en-US"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457200" lvl="0" indent="-457200" algn="just">
              <a:buFont typeface="Arial" panose="020B0604020202020204" pitchFamily="34" charset="0"/>
              <a:buChar char="•"/>
              <a:defRPr/>
            </a:pPr>
            <a:r>
              <a:rPr lang="vi-VN"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Bảo tàng Lịch sử Quốc gia là công trình văn hóa tọa lạc ở khu vực trung tâm của Thủ đô Hà Nội</a:t>
            </a:r>
            <a:r>
              <a:rPr lang="en-US"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altLang="zh-CN" sz="2400" b="1" dirty="0" err="1">
                <a:solidFill>
                  <a:srgbClr val="002060"/>
                </a:solidFill>
                <a:latin typeface="Calibri" panose="020F0502020204030204" pitchFamily="34" charset="0"/>
                <a:ea typeface="Cambria" panose="02040503050406030204" pitchFamily="18" charset="0"/>
                <a:cs typeface="Calibri" panose="020F0502020204030204" pitchFamily="34" charset="0"/>
              </a:rPr>
              <a:t>Đây</a:t>
            </a:r>
            <a:r>
              <a:rPr lang="en-US"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altLang="zh-CN" sz="2400" b="1" dirty="0" err="1">
                <a:solidFill>
                  <a:srgbClr val="002060"/>
                </a:solidFill>
                <a:latin typeface="Calibri" panose="020F0502020204030204" pitchFamily="34" charset="0"/>
                <a:ea typeface="Cambria" panose="02040503050406030204" pitchFamily="18" charset="0"/>
                <a:cs typeface="Calibri" panose="020F0502020204030204" pitchFamily="34" charset="0"/>
              </a:rPr>
              <a:t>là</a:t>
            </a:r>
            <a:r>
              <a:rPr lang="en-US"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altLang="zh-CN" sz="2400" b="1" dirty="0" err="1">
                <a:solidFill>
                  <a:srgbClr val="002060"/>
                </a:solidFill>
                <a:latin typeface="Calibri" panose="020F0502020204030204" pitchFamily="34" charset="0"/>
                <a:ea typeface="Cambria" panose="02040503050406030204" pitchFamily="18" charset="0"/>
                <a:cs typeface="Calibri" panose="020F0502020204030204" pitchFamily="34" charset="0"/>
              </a:rPr>
              <a:t>nơi</a:t>
            </a:r>
            <a:r>
              <a:rPr lang="en-US"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vi-VN"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lưu trữ, trưng bày, giới thiệu lịch sử Việt Nam từ thời tiền sử đến ngày nay thông qua hệ thống tài liệu, hiện vật vô cùng đồ sộ, quý giá. </a:t>
            </a:r>
            <a:endParaRPr kumimoji="0" lang="zh-CN" altLang="en-US" sz="24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4" name="Picture 3">
            <a:extLst>
              <a:ext uri="{FF2B5EF4-FFF2-40B4-BE49-F238E27FC236}">
                <a16:creationId xmlns:a16="http://schemas.microsoft.com/office/drawing/2014/main" id="{6ED2752B-F4D3-5A83-D5F6-733ECC402F5F}"/>
              </a:ext>
            </a:extLst>
          </p:cNvPr>
          <p:cNvPicPr>
            <a:picLocks noChangeAspect="1"/>
          </p:cNvPicPr>
          <p:nvPr/>
        </p:nvPicPr>
        <p:blipFill>
          <a:blip r:embed="rId3"/>
          <a:stretch>
            <a:fillRect/>
          </a:stretch>
        </p:blipFill>
        <p:spPr>
          <a:xfrm>
            <a:off x="609599" y="1766887"/>
            <a:ext cx="4748469" cy="3109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2024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587D91E-1BD9-3C8C-338B-52423124EFFE}"/>
              </a:ext>
            </a:extLst>
          </p:cNvPr>
          <p:cNvSpPr txBox="1"/>
          <p:nvPr/>
        </p:nvSpPr>
        <p:spPr>
          <a:xfrm>
            <a:off x="1476375" y="733931"/>
            <a:ext cx="8915400" cy="1569660"/>
          </a:xfrm>
          <a:custGeom>
            <a:avLst/>
            <a:gdLst>
              <a:gd name="connsiteX0" fmla="*/ 0 w 8915400"/>
              <a:gd name="connsiteY0" fmla="*/ 0 h 1569660"/>
              <a:gd name="connsiteX1" fmla="*/ 8915400 w 8915400"/>
              <a:gd name="connsiteY1" fmla="*/ 0 h 1569660"/>
              <a:gd name="connsiteX2" fmla="*/ 8915400 w 8915400"/>
              <a:gd name="connsiteY2" fmla="*/ 1569660 h 1569660"/>
              <a:gd name="connsiteX3" fmla="*/ 0 w 8915400"/>
              <a:gd name="connsiteY3" fmla="*/ 1569660 h 1569660"/>
              <a:gd name="connsiteX4" fmla="*/ 0 w 89154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569660" fill="none" extrusionOk="0">
                <a:moveTo>
                  <a:pt x="0" y="0"/>
                </a:moveTo>
                <a:cubicBezTo>
                  <a:pt x="2894703" y="5222"/>
                  <a:pt x="6822990" y="24918"/>
                  <a:pt x="8915400" y="0"/>
                </a:cubicBezTo>
                <a:cubicBezTo>
                  <a:pt x="9012961" y="257633"/>
                  <a:pt x="8867009" y="890565"/>
                  <a:pt x="8915400" y="1569660"/>
                </a:cubicBezTo>
                <a:cubicBezTo>
                  <a:pt x="7164111" y="1404899"/>
                  <a:pt x="3228765" y="1687810"/>
                  <a:pt x="0" y="1569660"/>
                </a:cubicBezTo>
                <a:cubicBezTo>
                  <a:pt x="-74708" y="1232144"/>
                  <a:pt x="128259" y="683735"/>
                  <a:pt x="0" y="0"/>
                </a:cubicBezTo>
                <a:close/>
              </a:path>
              <a:path w="8915400" h="1569660" stroke="0" extrusionOk="0">
                <a:moveTo>
                  <a:pt x="0" y="0"/>
                </a:moveTo>
                <a:cubicBezTo>
                  <a:pt x="2328680" y="11849"/>
                  <a:pt x="4599200" y="-161459"/>
                  <a:pt x="8915400" y="0"/>
                </a:cubicBezTo>
                <a:cubicBezTo>
                  <a:pt x="8889512" y="662121"/>
                  <a:pt x="8984812" y="1402874"/>
                  <a:pt x="8915400" y="1569660"/>
                </a:cubicBezTo>
                <a:cubicBezTo>
                  <a:pt x="6675338" y="1423800"/>
                  <a:pt x="1397015" y="1491336"/>
                  <a:pt x="0" y="1569660"/>
                </a:cubicBezTo>
                <a:cubicBezTo>
                  <a:pt x="-36542" y="1287094"/>
                  <a:pt x="-117217" y="561160"/>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dirty="0">
                <a:cs typeface="Arial" panose="020B0604020202020204" pitchFamily="34" charset="0"/>
              </a:rPr>
              <a:t>Chức năng của các địa điểm trong hình cho thấy Hà Nội có vai trò gì? Hà Nội là trung tâm quan trọng của cả nước trên lĩnh vực nào?</a:t>
            </a:r>
          </a:p>
        </p:txBody>
      </p:sp>
      <p:sp>
        <p:nvSpPr>
          <p:cNvPr id="3" name="TextBox 2">
            <a:extLst>
              <a:ext uri="{FF2B5EF4-FFF2-40B4-BE49-F238E27FC236}">
                <a16:creationId xmlns:a16="http://schemas.microsoft.com/office/drawing/2014/main" id="{D73CA9B0-C80C-7A80-A910-09C831D54C59}"/>
              </a:ext>
            </a:extLst>
          </p:cNvPr>
          <p:cNvSpPr txBox="1"/>
          <p:nvPr/>
        </p:nvSpPr>
        <p:spPr>
          <a:xfrm>
            <a:off x="2349775" y="3329452"/>
            <a:ext cx="8642075" cy="1754326"/>
          </a:xfrm>
          <a:custGeom>
            <a:avLst/>
            <a:gdLst>
              <a:gd name="connsiteX0" fmla="*/ 0 w 8642075"/>
              <a:gd name="connsiteY0" fmla="*/ 0 h 1754326"/>
              <a:gd name="connsiteX1" fmla="*/ 8642075 w 8642075"/>
              <a:gd name="connsiteY1" fmla="*/ 0 h 1754326"/>
              <a:gd name="connsiteX2" fmla="*/ 8642075 w 8642075"/>
              <a:gd name="connsiteY2" fmla="*/ 1754326 h 1754326"/>
              <a:gd name="connsiteX3" fmla="*/ 0 w 8642075"/>
              <a:gd name="connsiteY3" fmla="*/ 1754326 h 1754326"/>
              <a:gd name="connsiteX4" fmla="*/ 0 w 8642075"/>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2075" h="1754326" fill="none" extrusionOk="0">
                <a:moveTo>
                  <a:pt x="0" y="0"/>
                </a:moveTo>
                <a:cubicBezTo>
                  <a:pt x="2727996" y="5222"/>
                  <a:pt x="7745410" y="24918"/>
                  <a:pt x="8642075" y="0"/>
                </a:cubicBezTo>
                <a:cubicBezTo>
                  <a:pt x="8706650" y="239465"/>
                  <a:pt x="8544002" y="1500058"/>
                  <a:pt x="8642075" y="1754326"/>
                </a:cubicBezTo>
                <a:cubicBezTo>
                  <a:pt x="5656234" y="1589565"/>
                  <a:pt x="4267192" y="1872476"/>
                  <a:pt x="0" y="1754326"/>
                </a:cubicBezTo>
                <a:cubicBezTo>
                  <a:pt x="-8328" y="1287393"/>
                  <a:pt x="-71301" y="628243"/>
                  <a:pt x="0" y="0"/>
                </a:cubicBezTo>
                <a:close/>
              </a:path>
              <a:path w="8642075" h="1754326" stroke="0" extrusionOk="0">
                <a:moveTo>
                  <a:pt x="0" y="0"/>
                </a:moveTo>
                <a:cubicBezTo>
                  <a:pt x="3478106" y="11849"/>
                  <a:pt x="6724250" y="-161459"/>
                  <a:pt x="8642075" y="0"/>
                </a:cubicBezTo>
                <a:cubicBezTo>
                  <a:pt x="8616261" y="606792"/>
                  <a:pt x="8495545" y="1569389"/>
                  <a:pt x="8642075" y="1754326"/>
                </a:cubicBezTo>
                <a:cubicBezTo>
                  <a:pt x="7677878" y="1608466"/>
                  <a:pt x="2461314" y="1676002"/>
                  <a:pt x="0" y="1754326"/>
                </a:cubicBezTo>
                <a:cubicBezTo>
                  <a:pt x="-86507" y="1268396"/>
                  <a:pt x="-134028" y="80093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600" b="1" dirty="0">
                <a:latin typeface="Calibri" panose="020F0502020204030204" pitchFamily="34" charset="0"/>
                <a:cs typeface="Calibri" panose="020F0502020204030204" pitchFamily="34" charset="0"/>
              </a:rPr>
              <a:t>Hà Nội là trung tâm quan trọng của cả nước ở các lĩnh vực: chính trị, kinh tế, văn hóa, giáo dục. </a:t>
            </a:r>
          </a:p>
        </p:txBody>
      </p:sp>
      <p:sp>
        <p:nvSpPr>
          <p:cNvPr id="6" name="Freeform: Shape 34">
            <a:extLst>
              <a:ext uri="{FF2B5EF4-FFF2-40B4-BE49-F238E27FC236}">
                <a16:creationId xmlns:a16="http://schemas.microsoft.com/office/drawing/2014/main" id="{773D7F94-E889-A5B6-4759-A4FBFF423AF4}"/>
              </a:ext>
            </a:extLst>
          </p:cNvPr>
          <p:cNvSpPr/>
          <p:nvPr/>
        </p:nvSpPr>
        <p:spPr>
          <a:xfrm>
            <a:off x="1382509" y="238962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419681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08C97A5-2486-706F-6129-437E88FED0C4}"/>
              </a:ext>
            </a:extLst>
          </p:cNvPr>
          <p:cNvSpPr txBox="1"/>
          <p:nvPr/>
        </p:nvSpPr>
        <p:spPr>
          <a:xfrm>
            <a:off x="536589" y="239240"/>
            <a:ext cx="11369661" cy="954107"/>
          </a:xfrm>
          <a:prstGeom prst="rect">
            <a:avLst/>
          </a:prstGeom>
          <a:solidFill>
            <a:srgbClr val="FFFF00">
              <a:alpha val="60000"/>
            </a:srgbClr>
          </a:solidFill>
          <a:ln w="38100">
            <a:solidFill>
              <a:srgbClr val="800000"/>
            </a:solidFill>
            <a:prstDash val="sysDash"/>
          </a:ln>
        </p:spPr>
        <p:txBody>
          <a:bodyPr wrap="square" rtlCol="0">
            <a:spAutoFit/>
          </a:bodyPr>
          <a:lstStyle/>
          <a:p>
            <a:pPr algn="ctr" defTabSz="914217">
              <a:buClr>
                <a:srgbClr val="000000"/>
              </a:buClr>
            </a:pP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Quan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sát</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hình</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12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và</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cho</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biết</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ý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nghĩa</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của</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hoạt</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động</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đó</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trong</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việc</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giữ</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gìn</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và</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phát</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huy</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truyền</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thống</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văn</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hoá</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của</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Thăng</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Long – Hà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Nội</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a:t>
            </a:r>
          </a:p>
        </p:txBody>
      </p:sp>
      <p:pic>
        <p:nvPicPr>
          <p:cNvPr id="4" name="Picture 3">
            <a:extLst>
              <a:ext uri="{FF2B5EF4-FFF2-40B4-BE49-F238E27FC236}">
                <a16:creationId xmlns:a16="http://schemas.microsoft.com/office/drawing/2014/main" id="{E8CE3B48-50A7-2CCA-7FF6-CADA7E0D8D51}"/>
              </a:ext>
            </a:extLst>
          </p:cNvPr>
          <p:cNvPicPr>
            <a:picLocks noChangeAspect="1"/>
          </p:cNvPicPr>
          <p:nvPr/>
        </p:nvPicPr>
        <p:blipFill>
          <a:blip r:embed="rId3"/>
          <a:stretch>
            <a:fillRect/>
          </a:stretch>
        </p:blipFill>
        <p:spPr>
          <a:xfrm>
            <a:off x="3381374" y="1676400"/>
            <a:ext cx="5963586" cy="419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183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圆角矩形 5">
            <a:extLst>
              <a:ext uri="{FF2B5EF4-FFF2-40B4-BE49-F238E27FC236}">
                <a16:creationId xmlns:a16="http://schemas.microsoft.com/office/drawing/2014/main" id="{DBFE2C8E-2452-ABAC-76A5-B4F9BE5A0892}"/>
              </a:ext>
            </a:extLst>
          </p:cNvPr>
          <p:cNvSpPr/>
          <p:nvPr/>
        </p:nvSpPr>
        <p:spPr>
          <a:xfrm>
            <a:off x="5981700" y="1181101"/>
            <a:ext cx="5492115" cy="4791074"/>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Tò he là một loại đồ chơi dân gian làm từ bột hấp chín có nhuộm màu, đặc biệt chỉ có duy nhất ở làng Xuân La, xã Phượng Rực, huyện Phú Xuyên, thành phố Hà Nội. </a:t>
            </a:r>
            <a:endPar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457200" lvl="0" indent="-457200" algn="just">
              <a:buFont typeface="Arial" panose="020B0604020202020204" pitchFamily="34" charset="0"/>
              <a:buChar char="•"/>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Đây là một trong những hoạt động nhằm bảo tồn những nét văn hóa truyền thống của thành phố Hà Nội.</a:t>
            </a:r>
            <a:endParaRPr kumimoji="0" lang="zh-CN" altLang="en-US" sz="28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4" name="Picture 3">
            <a:extLst>
              <a:ext uri="{FF2B5EF4-FFF2-40B4-BE49-F238E27FC236}">
                <a16:creationId xmlns:a16="http://schemas.microsoft.com/office/drawing/2014/main" id="{FEDFB438-7778-F4A5-89AC-B02B8D22E01B}"/>
              </a:ext>
            </a:extLst>
          </p:cNvPr>
          <p:cNvPicPr>
            <a:picLocks noChangeAspect="1"/>
          </p:cNvPicPr>
          <p:nvPr/>
        </p:nvPicPr>
        <p:blipFill>
          <a:blip r:embed="rId3"/>
          <a:stretch>
            <a:fillRect/>
          </a:stretch>
        </p:blipFill>
        <p:spPr>
          <a:xfrm>
            <a:off x="1200149" y="2305050"/>
            <a:ext cx="4438805" cy="3119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9409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descr="A picture containing clipart&#10;&#10;Description automatically generated">
            <a:extLst>
              <a:ext uri="{FF2B5EF4-FFF2-40B4-BE49-F238E27FC236}">
                <a16:creationId xmlns:a16="http://schemas.microsoft.com/office/drawing/2014/main" id="{26A3EFBE-F9DC-5B69-A6BF-1DA259D284B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48121" t="2812" r="3854" b="-2812"/>
          <a:stretch/>
        </p:blipFill>
        <p:spPr>
          <a:xfrm>
            <a:off x="4163763" y="2238375"/>
            <a:ext cx="2653493" cy="5525267"/>
          </a:xfrm>
          <a:prstGeom prst="rect">
            <a:avLst/>
          </a:prstGeom>
        </p:spPr>
      </p:pic>
      <p:pic>
        <p:nvPicPr>
          <p:cNvPr id="3" name="Picture 2" descr="Shape&#10;&#10;Description automatically generated">
            <a:extLst>
              <a:ext uri="{FF2B5EF4-FFF2-40B4-BE49-F238E27FC236}">
                <a16:creationId xmlns:a16="http://schemas.microsoft.com/office/drawing/2014/main" id="{393B910D-E775-9B66-165C-CDD90BFDB8F4}"/>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76450" y="458046"/>
            <a:ext cx="7576287" cy="3266229"/>
          </a:xfrm>
          <a:prstGeom prst="rect">
            <a:avLst/>
          </a:prstGeom>
        </p:spPr>
      </p:pic>
      <p:sp>
        <p:nvSpPr>
          <p:cNvPr id="6" name="TextBox 5">
            <a:extLst>
              <a:ext uri="{FF2B5EF4-FFF2-40B4-BE49-F238E27FC236}">
                <a16:creationId xmlns:a16="http://schemas.microsoft.com/office/drawing/2014/main" id="{AD63FAEA-BABD-5E17-09C9-62ECD22008BA}"/>
              </a:ext>
            </a:extLst>
          </p:cNvPr>
          <p:cNvSpPr txBox="1"/>
          <p:nvPr/>
        </p:nvSpPr>
        <p:spPr>
          <a:xfrm>
            <a:off x="2524125" y="535678"/>
            <a:ext cx="6667500" cy="2308324"/>
          </a:xfrm>
          <a:prstGeom prst="rect">
            <a:avLst/>
          </a:prstGeom>
          <a:noFill/>
        </p:spPr>
        <p:txBody>
          <a:bodyPr wrap="square">
            <a:spAutoFit/>
          </a:bodyPr>
          <a:lstStyle/>
          <a:p>
            <a:pPr algn="ctr"/>
            <a:r>
              <a:rPr lang="en-US" sz="3600" b="1">
                <a:solidFill>
                  <a:srgbClr val="002060"/>
                </a:solidFill>
                <a:latin typeface="Tahoma" panose="020B0604030504040204" pitchFamily="34" charset="0"/>
                <a:ea typeface="Tahoma" panose="020B0604030504040204" pitchFamily="34" charset="0"/>
                <a:cs typeface="Tahoma" panose="020B0604030504040204" pitchFamily="34" charset="0"/>
              </a:rPr>
              <a:t>Theo em, cần làm gì để gìn giữ và phát huy truyền thống văn hoá của Thăng Long – Hà Nội? </a:t>
            </a:r>
            <a:endParaRPr lang="en-US" sz="36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0003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495300" y="333376"/>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6776C30-E095-FC92-7135-ECABD64306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8530" y="992822"/>
            <a:ext cx="4766938" cy="3236278"/>
          </a:xfrm>
          <a:prstGeom prst="rect">
            <a:avLst/>
          </a:prstGeom>
          <a:noFill/>
        </p:spPr>
      </p:pic>
      <p:sp>
        <p:nvSpPr>
          <p:cNvPr id="3" name="TextBox 2">
            <a:extLst>
              <a:ext uri="{FF2B5EF4-FFF2-40B4-BE49-F238E27FC236}">
                <a16:creationId xmlns:a16="http://schemas.microsoft.com/office/drawing/2014/main" id="{C3B85A21-182E-9486-04CD-A4D56C3EA32E}"/>
              </a:ext>
            </a:extLst>
          </p:cNvPr>
          <p:cNvSpPr txBox="1"/>
          <p:nvPr/>
        </p:nvSpPr>
        <p:spPr>
          <a:xfrm>
            <a:off x="1266825" y="4487390"/>
            <a:ext cx="4181476" cy="1077218"/>
          </a:xfrm>
          <a:prstGeom prst="rect">
            <a:avLst/>
          </a:prstGeom>
          <a:solidFill>
            <a:srgbClr val="FFFF00">
              <a:alpha val="60000"/>
            </a:srgbClr>
          </a:solidFill>
          <a:ln w="38100">
            <a:solidFill>
              <a:srgbClr val="800000"/>
            </a:solidFill>
            <a:prstDash val="sysDash"/>
          </a:ln>
        </p:spPr>
        <p:txBody>
          <a:bodyPr wrap="square" rtlCol="0">
            <a:spAutoFit/>
          </a:bodyPr>
          <a:lstStyle/>
          <a:p>
            <a:pPr algn="ctr" defTabSz="914217">
              <a:buClr>
                <a:srgbClr val="000000"/>
              </a:buClr>
            </a:pP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Tái</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hiện</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nghi</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thức</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cung</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đình</a:t>
            </a:r>
            <a:endPar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6" name="Picture 5">
            <a:extLst>
              <a:ext uri="{FF2B5EF4-FFF2-40B4-BE49-F238E27FC236}">
                <a16:creationId xmlns:a16="http://schemas.microsoft.com/office/drawing/2014/main" id="{3EF58E1C-4CF2-D6B0-C03F-5F3EA37E3BC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57594" y="1200467"/>
            <a:ext cx="4869641" cy="3000058"/>
          </a:xfrm>
          <a:prstGeom prst="rect">
            <a:avLst/>
          </a:prstGeom>
          <a:noFill/>
        </p:spPr>
      </p:pic>
      <p:sp>
        <p:nvSpPr>
          <p:cNvPr id="8" name="TextBox 7">
            <a:extLst>
              <a:ext uri="{FF2B5EF4-FFF2-40B4-BE49-F238E27FC236}">
                <a16:creationId xmlns:a16="http://schemas.microsoft.com/office/drawing/2014/main" id="{E0630356-C794-0C05-CC9B-1742F7C39A5D}"/>
              </a:ext>
            </a:extLst>
          </p:cNvPr>
          <p:cNvSpPr txBox="1"/>
          <p:nvPr/>
        </p:nvSpPr>
        <p:spPr>
          <a:xfrm>
            <a:off x="6648450" y="4496915"/>
            <a:ext cx="4181476" cy="1077218"/>
          </a:xfrm>
          <a:prstGeom prst="rect">
            <a:avLst/>
          </a:prstGeom>
          <a:solidFill>
            <a:srgbClr val="FFFF00">
              <a:alpha val="60000"/>
            </a:srgbClr>
          </a:solidFill>
          <a:ln w="38100">
            <a:solidFill>
              <a:srgbClr val="800000"/>
            </a:solidFill>
            <a:prstDash val="sysDash"/>
          </a:ln>
        </p:spPr>
        <p:txBody>
          <a:bodyPr wrap="square" rtlCol="0">
            <a:spAutoFit/>
          </a:bodyPr>
          <a:lstStyle/>
          <a:p>
            <a:pPr algn="ctr" defTabSz="914217">
              <a:buClr>
                <a:srgbClr val="000000"/>
              </a:buClr>
            </a:pP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Đ</a:t>
            </a: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ến tham quan khu di tích</a:t>
            </a:r>
            <a:endPar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95193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5 Travel Scams To Look Out For In Vietnam | Neue">
            <a:extLst>
              <a:ext uri="{FF2B5EF4-FFF2-40B4-BE49-F238E27FC236}">
                <a16:creationId xmlns:a16="http://schemas.microsoft.com/office/drawing/2014/main" id="{9F60B7AD-17CA-47E7-B979-7C6FEDF8D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202429" cy="6858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A2D7A1C4-208C-4E44-A0D7-9D2DDDF86E58}"/>
              </a:ext>
            </a:extLst>
          </p:cNvPr>
          <p:cNvSpPr/>
          <p:nvPr/>
        </p:nvSpPr>
        <p:spPr>
          <a:xfrm>
            <a:off x="1676400" y="1085850"/>
            <a:ext cx="8750664" cy="2257425"/>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4">
            <a:extLst>
              <a:ext uri="{FF2B5EF4-FFF2-40B4-BE49-F238E27FC236}">
                <a16:creationId xmlns:a16="http://schemas.microsoft.com/office/drawing/2014/main" id="{8ECBE3C4-80F2-5B52-FF95-7331F481533C}"/>
              </a:ext>
            </a:extLst>
          </p:cNvPr>
          <p:cNvSpPr txBox="1"/>
          <p:nvPr/>
        </p:nvSpPr>
        <p:spPr>
          <a:xfrm>
            <a:off x="1552896" y="1554835"/>
            <a:ext cx="8997672" cy="1446495"/>
          </a:xfrm>
          <a:prstGeom prst="rect">
            <a:avLst/>
          </a:prstGeom>
          <a:noFill/>
        </p:spPr>
        <p:txBody>
          <a:bodyPr wrap="square" lIns="91390" tIns="45693" rIns="91390" bIns="45693"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a:ln w="38100">
                  <a:solidFill>
                    <a:srgbClr val="C00000"/>
                  </a:solidFill>
                </a:ln>
                <a:solidFill>
                  <a:srgbClr val="F9D3D4"/>
                </a:solidFill>
                <a:effectLst/>
                <a:uLnTx/>
                <a:uFillTx/>
                <a:ea typeface="方正隶书简体" panose="02010601030101010101" pitchFamily="2" charset="-122"/>
                <a:cs typeface="+mn-cs"/>
              </a:rPr>
              <a:t>KHỞI ĐỘNG</a:t>
            </a:r>
            <a:endParaRPr kumimoji="0" lang="zh-CN" altLang="en-US" sz="8800" b="0" i="0" u="none" strike="noStrike" kern="1200" cap="none" spc="0" normalizeH="0" baseline="0" noProof="0" dirty="0">
              <a:ln w="38100">
                <a:solidFill>
                  <a:srgbClr val="C00000"/>
                </a:solidFill>
              </a:ln>
              <a:solidFill>
                <a:srgbClr val="F9D3D4"/>
              </a:solidFill>
              <a:effectLst/>
              <a:uLnTx/>
              <a:uFillTx/>
              <a:ea typeface="方正隶书简体" panose="02010601030101010101" pitchFamily="2" charset="-122"/>
              <a:cs typeface="+mn-cs"/>
            </a:endParaRPr>
          </a:p>
        </p:txBody>
      </p:sp>
    </p:spTree>
    <p:extLst>
      <p:ext uri="{BB962C8B-B14F-4D97-AF65-F5344CB8AC3E}">
        <p14:creationId xmlns:p14="http://schemas.microsoft.com/office/powerpoint/2010/main" val="335171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1190625" y="723901"/>
            <a:ext cx="10039350" cy="5400674"/>
          </a:xfrm>
          <a:prstGeom prst="roundRect">
            <a:avLst>
              <a:gd name="adj" fmla="val 11503"/>
            </a:avLst>
          </a:prstGeom>
          <a:solidFill>
            <a:srgbClr val="FFFFFF">
              <a:alpha val="94118"/>
            </a:srgb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446281B-135F-47A5-8991-189312A4DD61}"/>
              </a:ext>
            </a:extLst>
          </p:cNvPr>
          <p:cNvSpPr txBox="1"/>
          <p:nvPr/>
        </p:nvSpPr>
        <p:spPr>
          <a:xfrm>
            <a:off x="1447799" y="942975"/>
            <a:ext cx="9553575" cy="5078313"/>
          </a:xfrm>
          <a:prstGeom prst="rect">
            <a:avLst/>
          </a:prstGeom>
          <a:noFill/>
        </p:spPr>
        <p:txBody>
          <a:bodyPr wrap="square" rtlCol="0">
            <a:spAutoFit/>
          </a:bodyPr>
          <a:lstStyle/>
          <a:p>
            <a:pPr algn="just"/>
            <a:r>
              <a:rPr lang="vi-VN" sz="3600" b="1" i="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Gìn giữ và phát huy giá trị của khu di tích Hoàng thành Thăng Long là nghĩa vụ và trách nhiệm của mỗi cá nhân, cộng đồng, tổ chức đoàn thể và chính quyền các cấp. Hoàng thành Thăng Long là di sản quý giá quốc truyền trong cả thiên niên kỷ. Di sản ấy không chỉ mang lại niềm tự hào với mỗi người con đất Việt, mà còn mang lại nguồn lợi kinh tế không nhỏ góp phần đưa Việt Nam đi lên trong tư thế “Thăng Long”. </a:t>
            </a:r>
            <a:endParaRPr lang="en-US" sz="3600" b="1" dirty="0">
              <a:solidFill>
                <a:srgbClr val="002060"/>
              </a:solidFill>
            </a:endParaRPr>
          </a:p>
        </p:txBody>
      </p:sp>
    </p:spTree>
    <p:extLst>
      <p:ext uri="{BB962C8B-B14F-4D97-AF65-F5344CB8AC3E}">
        <p14:creationId xmlns:p14="http://schemas.microsoft.com/office/powerpoint/2010/main" val="210293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5 Travel Scams To Look Out For In Vietnam | Neue">
            <a:extLst>
              <a:ext uri="{FF2B5EF4-FFF2-40B4-BE49-F238E27FC236}">
                <a16:creationId xmlns:a16="http://schemas.microsoft.com/office/drawing/2014/main" id="{9F60B7AD-17CA-47E7-B979-7C6FEDF8D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202429" cy="6858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A2D7A1C4-208C-4E44-A0D7-9D2DDDF86E58}"/>
              </a:ext>
            </a:extLst>
          </p:cNvPr>
          <p:cNvSpPr/>
          <p:nvPr/>
        </p:nvSpPr>
        <p:spPr>
          <a:xfrm>
            <a:off x="1676400" y="1085850"/>
            <a:ext cx="8750664" cy="2257425"/>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BC48848-BEF4-8DFD-B04C-18A70A9B4956}"/>
              </a:ext>
            </a:extLst>
          </p:cNvPr>
          <p:cNvPicPr>
            <a:picLocks noChangeAspect="1"/>
          </p:cNvPicPr>
          <p:nvPr/>
        </p:nvPicPr>
        <p:blipFill>
          <a:blip r:embed="rId4"/>
          <a:stretch>
            <a:fillRect/>
          </a:stretch>
        </p:blipFill>
        <p:spPr>
          <a:xfrm>
            <a:off x="2083743" y="1658811"/>
            <a:ext cx="7529213" cy="1444877"/>
          </a:xfrm>
          <a:prstGeom prst="rect">
            <a:avLst/>
          </a:prstGeom>
        </p:spPr>
      </p:pic>
    </p:spTree>
    <p:extLst>
      <p:ext uri="{BB962C8B-B14F-4D97-AF65-F5344CB8AC3E}">
        <p14:creationId xmlns:p14="http://schemas.microsoft.com/office/powerpoint/2010/main" val="222919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descr="A picture containing clipart&#10;&#10;Description automatically generated">
            <a:extLst>
              <a:ext uri="{FF2B5EF4-FFF2-40B4-BE49-F238E27FC236}">
                <a16:creationId xmlns:a16="http://schemas.microsoft.com/office/drawing/2014/main" id="{26A3EFBE-F9DC-5B69-A6BF-1DA259D284B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48121" t="2812" r="3854" b="-2812"/>
          <a:stretch/>
        </p:blipFill>
        <p:spPr>
          <a:xfrm>
            <a:off x="4163763" y="2238375"/>
            <a:ext cx="2653493" cy="5525267"/>
          </a:xfrm>
          <a:prstGeom prst="rect">
            <a:avLst/>
          </a:prstGeom>
        </p:spPr>
      </p:pic>
      <p:pic>
        <p:nvPicPr>
          <p:cNvPr id="3" name="Picture 2" descr="Shape&#10;&#10;Description automatically generated">
            <a:extLst>
              <a:ext uri="{FF2B5EF4-FFF2-40B4-BE49-F238E27FC236}">
                <a16:creationId xmlns:a16="http://schemas.microsoft.com/office/drawing/2014/main" id="{393B910D-E775-9B66-165C-CDD90BFDB8F4}"/>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76450" y="458046"/>
            <a:ext cx="7576287" cy="3266229"/>
          </a:xfrm>
          <a:prstGeom prst="rect">
            <a:avLst/>
          </a:prstGeom>
        </p:spPr>
      </p:pic>
      <p:sp>
        <p:nvSpPr>
          <p:cNvPr id="6" name="TextBox 5">
            <a:extLst>
              <a:ext uri="{FF2B5EF4-FFF2-40B4-BE49-F238E27FC236}">
                <a16:creationId xmlns:a16="http://schemas.microsoft.com/office/drawing/2014/main" id="{AD63FAEA-BABD-5E17-09C9-62ECD22008BA}"/>
              </a:ext>
            </a:extLst>
          </p:cNvPr>
          <p:cNvSpPr txBox="1"/>
          <p:nvPr/>
        </p:nvSpPr>
        <p:spPr>
          <a:xfrm>
            <a:off x="2524125" y="535678"/>
            <a:ext cx="6667500" cy="1754326"/>
          </a:xfrm>
          <a:prstGeom prst="rect">
            <a:avLst/>
          </a:prstGeom>
          <a:noFill/>
        </p:spPr>
        <p:txBody>
          <a:bodyPr wrap="square">
            <a:spAutoFit/>
          </a:bodyPr>
          <a:lstStyle/>
          <a:p>
            <a:pPr lvl="0" algn="ctr"/>
            <a:r>
              <a:rPr lang="en-US" sz="3600" b="1" dirty="0">
                <a:solidFill>
                  <a:srgbClr val="002060"/>
                </a:solidFill>
                <a:latin typeface="Tahoma" panose="020B0604030504040204" pitchFamily="34" charset="0"/>
                <a:ea typeface="Tahoma" panose="020B0604030504040204" pitchFamily="34" charset="0"/>
                <a:cs typeface="Tahoma" panose="020B0604030504040204" pitchFamily="34" charset="0"/>
              </a:rPr>
              <a:t>2. </a:t>
            </a:r>
            <a:r>
              <a:rPr lang="vi-VN" sz="3600" b="1" dirty="0">
                <a:solidFill>
                  <a:srgbClr val="002060"/>
                </a:solidFill>
                <a:latin typeface="Tahoma" panose="020B0604030504040204" pitchFamily="34" charset="0"/>
                <a:ea typeface="Tahoma" panose="020B0604030504040204" pitchFamily="34" charset="0"/>
                <a:cs typeface="Tahoma" panose="020B0604030504040204" pitchFamily="34" charset="0"/>
              </a:rPr>
              <a:t>Vì sao nói Hà Nội là trung tâm chính trị, kinh tế, văn hoá, giáo dục của đất nước?</a:t>
            </a:r>
            <a:endParaRPr kumimoji="0" lang="en-US" sz="36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25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587D91E-1BD9-3C8C-338B-52423124EFFE}"/>
              </a:ext>
            </a:extLst>
          </p:cNvPr>
          <p:cNvSpPr txBox="1"/>
          <p:nvPr/>
        </p:nvSpPr>
        <p:spPr>
          <a:xfrm>
            <a:off x="942974" y="362456"/>
            <a:ext cx="9725026" cy="1077218"/>
          </a:xfrm>
          <a:custGeom>
            <a:avLst/>
            <a:gdLst>
              <a:gd name="connsiteX0" fmla="*/ 0 w 9725026"/>
              <a:gd name="connsiteY0" fmla="*/ 0 h 1077218"/>
              <a:gd name="connsiteX1" fmla="*/ 9725026 w 9725026"/>
              <a:gd name="connsiteY1" fmla="*/ 0 h 1077218"/>
              <a:gd name="connsiteX2" fmla="*/ 9725026 w 9725026"/>
              <a:gd name="connsiteY2" fmla="*/ 1077218 h 1077218"/>
              <a:gd name="connsiteX3" fmla="*/ 0 w 9725026"/>
              <a:gd name="connsiteY3" fmla="*/ 1077218 h 1077218"/>
              <a:gd name="connsiteX4" fmla="*/ 0 w 9725026"/>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5026" h="1077218" fill="none" extrusionOk="0">
                <a:moveTo>
                  <a:pt x="0" y="0"/>
                </a:moveTo>
                <a:cubicBezTo>
                  <a:pt x="1504871" y="5222"/>
                  <a:pt x="5242539" y="24918"/>
                  <a:pt x="9725026" y="0"/>
                </a:cubicBezTo>
                <a:cubicBezTo>
                  <a:pt x="9762888" y="476103"/>
                  <a:pt x="9666423" y="631043"/>
                  <a:pt x="9725026" y="1077218"/>
                </a:cubicBezTo>
                <a:cubicBezTo>
                  <a:pt x="6990031" y="912457"/>
                  <a:pt x="4094755" y="1195368"/>
                  <a:pt x="0" y="1077218"/>
                </a:cubicBezTo>
                <a:cubicBezTo>
                  <a:pt x="-64117" y="630482"/>
                  <a:pt x="88888" y="487727"/>
                  <a:pt x="0" y="0"/>
                </a:cubicBezTo>
                <a:close/>
              </a:path>
              <a:path w="9725026" h="1077218" stroke="0" extrusionOk="0">
                <a:moveTo>
                  <a:pt x="0" y="0"/>
                </a:moveTo>
                <a:cubicBezTo>
                  <a:pt x="1784781" y="11849"/>
                  <a:pt x="7236417" y="-161459"/>
                  <a:pt x="9725026" y="0"/>
                </a:cubicBezTo>
                <a:cubicBezTo>
                  <a:pt x="9777061" y="144312"/>
                  <a:pt x="9817169" y="673209"/>
                  <a:pt x="9725026" y="1077218"/>
                </a:cubicBezTo>
                <a:cubicBezTo>
                  <a:pt x="5990595" y="931358"/>
                  <a:pt x="3215524"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 Hà Nội là trung tâm chính trị, kinh tế, văn hóa, giáo dục của đ</a:t>
            </a:r>
            <a:r>
              <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rPr>
              <a:t>ấ</a:t>
            </a: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t nước vì: </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D73CA9B0-C80C-7A80-A910-09C831D54C59}"/>
              </a:ext>
            </a:extLst>
          </p:cNvPr>
          <p:cNvSpPr txBox="1"/>
          <p:nvPr/>
        </p:nvSpPr>
        <p:spPr>
          <a:xfrm>
            <a:off x="1730650" y="2176927"/>
            <a:ext cx="9042125" cy="1077218"/>
          </a:xfrm>
          <a:custGeom>
            <a:avLst/>
            <a:gdLst>
              <a:gd name="connsiteX0" fmla="*/ 0 w 9042125"/>
              <a:gd name="connsiteY0" fmla="*/ 0 h 1077218"/>
              <a:gd name="connsiteX1" fmla="*/ 9042125 w 9042125"/>
              <a:gd name="connsiteY1" fmla="*/ 0 h 1077218"/>
              <a:gd name="connsiteX2" fmla="*/ 9042125 w 9042125"/>
              <a:gd name="connsiteY2" fmla="*/ 1077218 h 1077218"/>
              <a:gd name="connsiteX3" fmla="*/ 0 w 9042125"/>
              <a:gd name="connsiteY3" fmla="*/ 1077218 h 1077218"/>
              <a:gd name="connsiteX4" fmla="*/ 0 w 904212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125" h="1077218" fill="none" extrusionOk="0">
                <a:moveTo>
                  <a:pt x="0" y="0"/>
                </a:moveTo>
                <a:cubicBezTo>
                  <a:pt x="4248963" y="5222"/>
                  <a:pt x="4921015" y="24918"/>
                  <a:pt x="9042125" y="0"/>
                </a:cubicBezTo>
                <a:cubicBezTo>
                  <a:pt x="9079987" y="476103"/>
                  <a:pt x="8983522" y="631043"/>
                  <a:pt x="9042125" y="1077218"/>
                </a:cubicBezTo>
                <a:cubicBezTo>
                  <a:pt x="4529332" y="912457"/>
                  <a:pt x="4264420" y="1195368"/>
                  <a:pt x="0" y="1077218"/>
                </a:cubicBezTo>
                <a:cubicBezTo>
                  <a:pt x="-64117" y="630482"/>
                  <a:pt x="88888" y="487727"/>
                  <a:pt x="0" y="0"/>
                </a:cubicBezTo>
                <a:close/>
              </a:path>
              <a:path w="9042125" h="1077218" stroke="0" extrusionOk="0">
                <a:moveTo>
                  <a:pt x="0" y="0"/>
                </a:moveTo>
                <a:cubicBezTo>
                  <a:pt x="2207144" y="11849"/>
                  <a:pt x="5756486" y="-161459"/>
                  <a:pt x="9042125" y="0"/>
                </a:cubicBezTo>
                <a:cubicBezTo>
                  <a:pt x="9094160" y="144312"/>
                  <a:pt x="9134268" y="673209"/>
                  <a:pt x="9042125" y="1077218"/>
                </a:cubicBezTo>
                <a:cubicBezTo>
                  <a:pt x="7359056" y="931358"/>
                  <a:pt x="2009289" y="998894"/>
                  <a:pt x="0" y="1077218"/>
                </a:cubicBezTo>
                <a:cubicBezTo>
                  <a:pt x="7265" y="907874"/>
                  <a:pt x="-51671" y="219525"/>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3200" b="1" dirty="0">
                <a:solidFill>
                  <a:prstClr val="black"/>
                </a:solidFill>
                <a:latin typeface="Calibri" panose="020F0502020204030204" pitchFamily="34" charset="0"/>
                <a:cs typeface="Calibri" panose="020F0502020204030204" pitchFamily="34" charset="0"/>
              </a:rPr>
              <a:t>Hà Nội là thủ đô của nước ta. Đây là nơi làm việc của các cơ quan lãnh đạo cao nhất của đất nước.</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Freeform: Shape 34">
            <a:extLst>
              <a:ext uri="{FF2B5EF4-FFF2-40B4-BE49-F238E27FC236}">
                <a16:creationId xmlns:a16="http://schemas.microsoft.com/office/drawing/2014/main" id="{773D7F94-E889-A5B6-4759-A4FBFF423AF4}"/>
              </a:ext>
            </a:extLst>
          </p:cNvPr>
          <p:cNvSpPr/>
          <p:nvPr/>
        </p:nvSpPr>
        <p:spPr>
          <a:xfrm>
            <a:off x="934834" y="1503804"/>
            <a:ext cx="1279934" cy="6964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4" name="TextBox 3">
            <a:extLst>
              <a:ext uri="{FF2B5EF4-FFF2-40B4-BE49-F238E27FC236}">
                <a16:creationId xmlns:a16="http://schemas.microsoft.com/office/drawing/2014/main" id="{B2900A97-C7F4-EE9F-0680-6183BCB8064B}"/>
              </a:ext>
            </a:extLst>
          </p:cNvPr>
          <p:cNvSpPr txBox="1"/>
          <p:nvPr/>
        </p:nvSpPr>
        <p:spPr>
          <a:xfrm>
            <a:off x="2397400" y="3967627"/>
            <a:ext cx="8737325" cy="954107"/>
          </a:xfrm>
          <a:custGeom>
            <a:avLst/>
            <a:gdLst>
              <a:gd name="connsiteX0" fmla="*/ 0 w 8737325"/>
              <a:gd name="connsiteY0" fmla="*/ 0 h 954107"/>
              <a:gd name="connsiteX1" fmla="*/ 8737325 w 8737325"/>
              <a:gd name="connsiteY1" fmla="*/ 0 h 954107"/>
              <a:gd name="connsiteX2" fmla="*/ 8737325 w 8737325"/>
              <a:gd name="connsiteY2" fmla="*/ 954107 h 954107"/>
              <a:gd name="connsiteX3" fmla="*/ 0 w 8737325"/>
              <a:gd name="connsiteY3" fmla="*/ 954107 h 954107"/>
              <a:gd name="connsiteX4" fmla="*/ 0 w 8737325"/>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7325" h="954107" fill="none" extrusionOk="0">
                <a:moveTo>
                  <a:pt x="0" y="0"/>
                </a:moveTo>
                <a:cubicBezTo>
                  <a:pt x="1619376" y="5222"/>
                  <a:pt x="7576045" y="24918"/>
                  <a:pt x="8737325" y="0"/>
                </a:cubicBezTo>
                <a:cubicBezTo>
                  <a:pt x="8762633" y="365569"/>
                  <a:pt x="8771870" y="532638"/>
                  <a:pt x="8737325" y="954107"/>
                </a:cubicBezTo>
                <a:cubicBezTo>
                  <a:pt x="5796280" y="789346"/>
                  <a:pt x="3053200" y="1072257"/>
                  <a:pt x="0" y="954107"/>
                </a:cubicBezTo>
                <a:cubicBezTo>
                  <a:pt x="25104" y="519547"/>
                  <a:pt x="34190" y="155245"/>
                  <a:pt x="0" y="0"/>
                </a:cubicBezTo>
                <a:close/>
              </a:path>
              <a:path w="8737325" h="954107" stroke="0" extrusionOk="0">
                <a:moveTo>
                  <a:pt x="0" y="0"/>
                </a:moveTo>
                <a:cubicBezTo>
                  <a:pt x="4086962" y="11849"/>
                  <a:pt x="6135785" y="-161459"/>
                  <a:pt x="8737325" y="0"/>
                </a:cubicBezTo>
                <a:cubicBezTo>
                  <a:pt x="8661509" y="168997"/>
                  <a:pt x="8690290" y="796602"/>
                  <a:pt x="8737325" y="954107"/>
                </a:cubicBezTo>
                <a:cubicBezTo>
                  <a:pt x="4766948" y="808247"/>
                  <a:pt x="3723822" y="875783"/>
                  <a:pt x="0" y="954107"/>
                </a:cubicBezTo>
                <a:cubicBezTo>
                  <a:pt x="-25366" y="710691"/>
                  <a:pt x="-56101" y="15770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2800" b="1" dirty="0">
                <a:solidFill>
                  <a:prstClr val="black"/>
                </a:solidFill>
                <a:latin typeface="Calibri" panose="020F0502020204030204" pitchFamily="34" charset="0"/>
                <a:cs typeface="Calibri" panose="020F0502020204030204" pitchFamily="34" charset="0"/>
              </a:rPr>
              <a:t>Ngày nay, Hà Nội là nơi tập trung nhiều viện nghiên cứu, trường đại học, bảo tàng, thư viện hàng đầu của cả nước.</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Freeform: Shape 34">
            <a:extLst>
              <a:ext uri="{FF2B5EF4-FFF2-40B4-BE49-F238E27FC236}">
                <a16:creationId xmlns:a16="http://schemas.microsoft.com/office/drawing/2014/main" id="{EB83DD24-A197-B44B-9FA6-328AD8D84CD9}"/>
              </a:ext>
            </a:extLst>
          </p:cNvPr>
          <p:cNvSpPr/>
          <p:nvPr/>
        </p:nvSpPr>
        <p:spPr>
          <a:xfrm>
            <a:off x="1573009" y="3265929"/>
            <a:ext cx="1279934" cy="6964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9" name="TextBox 8">
            <a:extLst>
              <a:ext uri="{FF2B5EF4-FFF2-40B4-BE49-F238E27FC236}">
                <a16:creationId xmlns:a16="http://schemas.microsoft.com/office/drawing/2014/main" id="{B3291AF3-FA95-B508-E459-EB9CFFD412F2}"/>
              </a:ext>
            </a:extLst>
          </p:cNvPr>
          <p:cNvSpPr txBox="1"/>
          <p:nvPr/>
        </p:nvSpPr>
        <p:spPr>
          <a:xfrm>
            <a:off x="3178450" y="5532418"/>
            <a:ext cx="8127725" cy="954107"/>
          </a:xfrm>
          <a:custGeom>
            <a:avLst/>
            <a:gdLst>
              <a:gd name="connsiteX0" fmla="*/ 0 w 8127725"/>
              <a:gd name="connsiteY0" fmla="*/ 0 h 954107"/>
              <a:gd name="connsiteX1" fmla="*/ 8127725 w 8127725"/>
              <a:gd name="connsiteY1" fmla="*/ 0 h 954107"/>
              <a:gd name="connsiteX2" fmla="*/ 8127725 w 8127725"/>
              <a:gd name="connsiteY2" fmla="*/ 954107 h 954107"/>
              <a:gd name="connsiteX3" fmla="*/ 0 w 8127725"/>
              <a:gd name="connsiteY3" fmla="*/ 954107 h 954107"/>
              <a:gd name="connsiteX4" fmla="*/ 0 w 8127725"/>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7725" h="954107" fill="none" extrusionOk="0">
                <a:moveTo>
                  <a:pt x="0" y="0"/>
                </a:moveTo>
                <a:cubicBezTo>
                  <a:pt x="2293860" y="5222"/>
                  <a:pt x="5571886" y="24918"/>
                  <a:pt x="8127725" y="0"/>
                </a:cubicBezTo>
                <a:cubicBezTo>
                  <a:pt x="8153033" y="365569"/>
                  <a:pt x="8162270" y="532638"/>
                  <a:pt x="8127725" y="954107"/>
                </a:cubicBezTo>
                <a:cubicBezTo>
                  <a:pt x="4103071" y="789346"/>
                  <a:pt x="2255815" y="1072257"/>
                  <a:pt x="0" y="954107"/>
                </a:cubicBezTo>
                <a:cubicBezTo>
                  <a:pt x="25104" y="519547"/>
                  <a:pt x="34190" y="155245"/>
                  <a:pt x="0" y="0"/>
                </a:cubicBezTo>
                <a:close/>
              </a:path>
              <a:path w="8127725" h="954107" stroke="0" extrusionOk="0">
                <a:moveTo>
                  <a:pt x="0" y="0"/>
                </a:moveTo>
                <a:cubicBezTo>
                  <a:pt x="2807456" y="11849"/>
                  <a:pt x="6813866" y="-161459"/>
                  <a:pt x="8127725" y="0"/>
                </a:cubicBezTo>
                <a:cubicBezTo>
                  <a:pt x="8051909" y="168997"/>
                  <a:pt x="8080690" y="796602"/>
                  <a:pt x="8127725" y="954107"/>
                </a:cubicBezTo>
                <a:cubicBezTo>
                  <a:pt x="7059947" y="808247"/>
                  <a:pt x="3332292" y="875783"/>
                  <a:pt x="0" y="954107"/>
                </a:cubicBezTo>
                <a:cubicBezTo>
                  <a:pt x="-25366" y="710691"/>
                  <a:pt x="-56101" y="15770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2800" b="1" dirty="0">
                <a:solidFill>
                  <a:prstClr val="black"/>
                </a:solidFill>
                <a:latin typeface="Calibri" panose="020F0502020204030204" pitchFamily="34" charset="0"/>
                <a:cs typeface="Calibri" panose="020F0502020204030204" pitchFamily="34" charset="0"/>
              </a:rPr>
              <a:t>Hà Nội còn có các nhà máy, khu công nghệ cao, làng nghề,</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nhiều</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trung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tâm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thương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mại</a:t>
            </a:r>
            <a:r>
              <a:rPr lang="en-US" sz="2800" b="1" dirty="0">
                <a:solidFill>
                  <a:prstClr val="black"/>
                </a:solidFill>
                <a:latin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Freeform: Shape 34">
            <a:extLst>
              <a:ext uri="{FF2B5EF4-FFF2-40B4-BE49-F238E27FC236}">
                <a16:creationId xmlns:a16="http://schemas.microsoft.com/office/drawing/2014/main" id="{6F8A0E01-E749-5780-76B6-69F34B7198E3}"/>
              </a:ext>
            </a:extLst>
          </p:cNvPr>
          <p:cNvSpPr/>
          <p:nvPr/>
        </p:nvSpPr>
        <p:spPr>
          <a:xfrm>
            <a:off x="2354059" y="4830720"/>
            <a:ext cx="1279934" cy="6964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69274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4"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5 Travel Scams To Look Out For In Vietnam | Neue">
            <a:extLst>
              <a:ext uri="{FF2B5EF4-FFF2-40B4-BE49-F238E27FC236}">
                <a16:creationId xmlns:a16="http://schemas.microsoft.com/office/drawing/2014/main" id="{9F60B7AD-17CA-47E7-B979-7C6FEDF8D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202429" cy="6858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A2D7A1C4-208C-4E44-A0D7-9D2DDDF86E58}"/>
              </a:ext>
            </a:extLst>
          </p:cNvPr>
          <p:cNvSpPr/>
          <p:nvPr/>
        </p:nvSpPr>
        <p:spPr>
          <a:xfrm>
            <a:off x="1676400" y="1085850"/>
            <a:ext cx="8750664" cy="2257425"/>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CCBA35A-751D-EB3B-A140-102134522911}"/>
              </a:ext>
            </a:extLst>
          </p:cNvPr>
          <p:cNvPicPr>
            <a:picLocks noChangeAspect="1"/>
          </p:cNvPicPr>
          <p:nvPr/>
        </p:nvPicPr>
        <p:blipFill>
          <a:blip r:embed="rId4"/>
          <a:stretch>
            <a:fillRect/>
          </a:stretch>
        </p:blipFill>
        <p:spPr>
          <a:xfrm>
            <a:off x="2140893" y="1354011"/>
            <a:ext cx="7529213" cy="1444877"/>
          </a:xfrm>
          <a:prstGeom prst="rect">
            <a:avLst/>
          </a:prstGeom>
        </p:spPr>
      </p:pic>
    </p:spTree>
    <p:extLst>
      <p:ext uri="{BB962C8B-B14F-4D97-AF65-F5344CB8AC3E}">
        <p14:creationId xmlns:p14="http://schemas.microsoft.com/office/powerpoint/2010/main" val="6893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576FF4C-79CA-D728-E9A4-C59EEB648B8C}"/>
              </a:ext>
            </a:extLst>
          </p:cNvPr>
          <p:cNvSpPr txBox="1"/>
          <p:nvPr/>
        </p:nvSpPr>
        <p:spPr>
          <a:xfrm>
            <a:off x="171451" y="239240"/>
            <a:ext cx="11906250" cy="954107"/>
          </a:xfrm>
          <a:prstGeom prst="rect">
            <a:avLst/>
          </a:prstGeom>
          <a:solidFill>
            <a:srgbClr val="FFFF00">
              <a:alpha val="60000"/>
            </a:srgbClr>
          </a:solidFill>
          <a:ln w="38100">
            <a:solidFill>
              <a:srgbClr val="800000"/>
            </a:solidFill>
            <a:prstDash val="sysDash"/>
          </a:ln>
        </p:spPr>
        <p:txBody>
          <a:bodyPr wrap="square" rtlCol="0">
            <a:spAutoFit/>
          </a:bodyPr>
          <a:lstStyle/>
          <a:p>
            <a:pPr lvl="0" algn="ctr" defTabSz="914217">
              <a:buClr>
                <a:srgbClr val="000000"/>
              </a:buClr>
            </a:pP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Vẽ</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tranh</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tuyên</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truyền</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về</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việc</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bảo</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vệ</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di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tích</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lịch</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sử</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văn</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hoá</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danh</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lam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thắng</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cảnh</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hoặc</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giá</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trị</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văn</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hoá</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truyền</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thống</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của</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Hà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Nội</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a:t>
            </a:r>
            <a:endPar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2050" name="Picture 2" descr="Lịch Sử và Địa Lí lớp 4 Kết nối tri thức Bài 12: Thăng Long – Hà Nội">
            <a:extLst>
              <a:ext uri="{FF2B5EF4-FFF2-40B4-BE49-F238E27FC236}">
                <a16:creationId xmlns:a16="http://schemas.microsoft.com/office/drawing/2014/main" id="{24AA3D39-5559-04AF-55BE-D1B167AD1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7513" y="1371600"/>
            <a:ext cx="6672262" cy="4952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81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1838325" y="1346462"/>
            <a:ext cx="8750664" cy="3835138"/>
          </a:xfrm>
          <a:prstGeom prst="roundRect">
            <a:avLst>
              <a:gd name="adj" fmla="val 11503"/>
            </a:avLst>
          </a:prstGeom>
          <a:solidFill>
            <a:srgbClr val="FFFFFF">
              <a:alpha val="69804"/>
            </a:srgb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B71B579-E538-AF67-A33A-4C3BC3D54E5F}"/>
              </a:ext>
            </a:extLst>
          </p:cNvPr>
          <p:cNvPicPr>
            <a:picLocks noChangeAspect="1"/>
          </p:cNvPicPr>
          <p:nvPr/>
        </p:nvPicPr>
        <p:blipFill>
          <a:blip r:embed="rId4"/>
          <a:stretch>
            <a:fillRect/>
          </a:stretch>
        </p:blipFill>
        <p:spPr>
          <a:xfrm>
            <a:off x="2757783" y="1794763"/>
            <a:ext cx="6352583" cy="2944623"/>
          </a:xfrm>
          <a:prstGeom prst="rect">
            <a:avLst/>
          </a:prstGeom>
        </p:spPr>
      </p:pic>
    </p:spTree>
    <p:extLst>
      <p:ext uri="{BB962C8B-B14F-4D97-AF65-F5344CB8AC3E}">
        <p14:creationId xmlns:p14="http://schemas.microsoft.com/office/powerpoint/2010/main" val="189548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CEC93D-6CC9-46D9-8D0D-90124D9727FC}"/>
              </a:ext>
            </a:extLst>
          </p:cNvPr>
          <p:cNvPicPr>
            <a:picLocks noChangeAspect="1"/>
          </p:cNvPicPr>
          <p:nvPr/>
        </p:nvPicPr>
        <p:blipFill>
          <a:blip r:embed="rId3">
            <a:extLst>
              <a:ext uri="{28A0092B-C50C-407E-A947-70E740481C1C}">
                <a14:useLocalDpi xmlns:a14="http://schemas.microsoft.com/office/drawing/2010/main" val="0"/>
              </a:ext>
            </a:extLst>
          </a:blip>
          <a:srcRect l="20297" r="20297"/>
          <a:stretch/>
        </p:blipFill>
        <p:spPr>
          <a:xfrm>
            <a:off x="3952875" y="523875"/>
            <a:ext cx="7839075" cy="5676899"/>
          </a:xfrm>
          <a:prstGeom prst="rect">
            <a:avLst/>
          </a:prstGeom>
        </p:spPr>
      </p:pic>
      <p:pic>
        <p:nvPicPr>
          <p:cNvPr id="4" name="Picture 3">
            <a:hlinkClick r:id="rId4" action="ppaction://hlinksldjump"/>
            <a:extLst>
              <a:ext uri="{FF2B5EF4-FFF2-40B4-BE49-F238E27FC236}">
                <a16:creationId xmlns:a16="http://schemas.microsoft.com/office/drawing/2014/main" id="{490A87E2-6F22-4B14-A9C6-16CD95B0AB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873710">
            <a:off x="1252114" y="5785420"/>
            <a:ext cx="1304301" cy="1304301"/>
          </a:xfrm>
          <a:prstGeom prst="rect">
            <a:avLst/>
          </a:prstGeom>
        </p:spPr>
      </p:pic>
      <p:sp>
        <p:nvSpPr>
          <p:cNvPr id="2" name="Rectangle 1"/>
          <p:cNvSpPr/>
          <p:nvPr/>
        </p:nvSpPr>
        <p:spPr>
          <a:xfrm>
            <a:off x="304800" y="2578965"/>
            <a:ext cx="5090635" cy="1231106"/>
          </a:xfrm>
          <a:prstGeom prst="rect">
            <a:avLst/>
          </a:prstGeom>
          <a:noFill/>
        </p:spPr>
        <p:txBody>
          <a:bodyPr wrap="square" lIns="121920" tIns="60960" rIns="121920" bIns="60960">
            <a:spAutoFit/>
          </a:bodyPr>
          <a:lstStyle/>
          <a:p>
            <a:pPr algn="ctr" defTabSz="1219170"/>
            <a:endParaRPr lang="en-US" sz="7200" b="1" dirty="0">
              <a:ln w="6600">
                <a:solidFill>
                  <a:srgbClr val="ED7D31"/>
                </a:solidFill>
                <a:prstDash val="solid"/>
              </a:ln>
              <a:solidFill>
                <a:srgbClr val="FFFF00"/>
              </a:solidFill>
              <a:effectLst>
                <a:outerShdw dist="38100" dir="2700000" algn="tl" rotWithShape="0">
                  <a:srgbClr val="ED7D31"/>
                </a:outerShdw>
              </a:effectLst>
              <a:latin typeface="Calibri"/>
            </a:endParaRPr>
          </a:p>
        </p:txBody>
      </p:sp>
      <p:pic>
        <p:nvPicPr>
          <p:cNvPr id="40" name="1a">
            <a:hlinkClick r:id="rId6" action="ppaction://hlinksldjump"/>
            <a:extLst>
              <a:ext uri="{FF2B5EF4-FFF2-40B4-BE49-F238E27FC236}">
                <a16:creationId xmlns:a16="http://schemas.microsoft.com/office/drawing/2014/main" id="{8AF76E6A-287A-4FCE-9172-43EA65468B40}"/>
              </a:ext>
            </a:extLst>
          </p:cNvPr>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759246" y="524887"/>
            <a:ext cx="4071052" cy="2932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 name="2a">
            <a:hlinkClick r:id="rId8" action="ppaction://hlinksldjump"/>
            <a:extLst>
              <a:ext uri="{FF2B5EF4-FFF2-40B4-BE49-F238E27FC236}">
                <a16:creationId xmlns:a16="http://schemas.microsoft.com/office/drawing/2014/main" id="{DD20E236-853F-4DAB-9F1C-A4D9EDB1362C}"/>
              </a:ext>
            </a:extLst>
          </p:cNvPr>
          <p:cNvPicPr>
            <a:picLocks noChangeAspect="1"/>
          </p:cNvPicPr>
          <p:nvPr/>
        </p:nvPicPr>
        <p:blipFill>
          <a:blip r:embed="rId9">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937145" y="512215"/>
            <a:ext cx="4027723" cy="2896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3" name="4a">
            <a:hlinkClick r:id="rId10" action="ppaction://hlinksldjump"/>
            <a:extLst>
              <a:ext uri="{FF2B5EF4-FFF2-40B4-BE49-F238E27FC236}">
                <a16:creationId xmlns:a16="http://schemas.microsoft.com/office/drawing/2014/main" id="{2FCE912D-BE94-4A90-8A79-567F06A1F969}"/>
              </a:ext>
            </a:extLst>
          </p:cNvPr>
          <p:cNvPicPr>
            <a:picLocks noChangeAspect="1"/>
          </p:cNvPicPr>
          <p:nvPr/>
        </p:nvPicPr>
        <p:blipFill>
          <a:blip r:embed="rId11">
            <a:duotone>
              <a:prstClr val="black"/>
              <a:schemeClr val="accent1">
                <a:lumMod val="75000"/>
                <a:tint val="45000"/>
                <a:satMod val="400000"/>
              </a:schemeClr>
            </a:duotone>
            <a:extLst>
              <a:ext uri="{28A0092B-C50C-407E-A947-70E740481C1C}">
                <a14:useLocalDpi xmlns:a14="http://schemas.microsoft.com/office/drawing/2010/main" val="0"/>
              </a:ext>
            </a:extLst>
          </a:blip>
          <a:stretch>
            <a:fillRect/>
          </a:stretch>
        </p:blipFill>
        <p:spPr>
          <a:xfrm>
            <a:off x="7945933" y="3505200"/>
            <a:ext cx="3987833" cy="29009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2" name="3a">
            <a:hlinkClick r:id="rId12" action="ppaction://hlinksldjump"/>
            <a:extLst>
              <a:ext uri="{FF2B5EF4-FFF2-40B4-BE49-F238E27FC236}">
                <a16:creationId xmlns:a16="http://schemas.microsoft.com/office/drawing/2014/main" id="{6958605E-82BB-4633-BA1A-5FE3B2AF2D1B}"/>
              </a:ext>
            </a:extLst>
          </p:cNvPr>
          <p:cNvPicPr>
            <a:picLocks noChangeAspect="1"/>
          </p:cNvPicPr>
          <p:nvPr/>
        </p:nvPicPr>
        <p:blipFill>
          <a:blip r:embed="rId13">
            <a:duotone>
              <a:prstClr val="black"/>
              <a:schemeClr val="accent4">
                <a:lumMod val="50000"/>
                <a:tint val="45000"/>
                <a:satMod val="400000"/>
              </a:schemeClr>
            </a:duotone>
            <a:extLst>
              <a:ext uri="{28A0092B-C50C-407E-A947-70E740481C1C}">
                <a14:useLocalDpi xmlns:a14="http://schemas.microsoft.com/office/drawing/2010/main" val="0"/>
              </a:ext>
            </a:extLst>
          </a:blip>
          <a:stretch>
            <a:fillRect/>
          </a:stretch>
        </p:blipFill>
        <p:spPr>
          <a:xfrm>
            <a:off x="3743769" y="3561213"/>
            <a:ext cx="4149847" cy="28958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42592E68-5CFD-4076-8109-6C412E65F98C}"/>
              </a:ext>
            </a:extLst>
          </p:cNvPr>
          <p:cNvPicPr>
            <a:picLocks noChangeAspect="1"/>
          </p:cNvPicPr>
          <p:nvPr/>
        </p:nvPicPr>
        <p:blipFill>
          <a:blip r:embed="rId14"/>
          <a:stretch>
            <a:fillRect/>
          </a:stretch>
        </p:blipFill>
        <p:spPr>
          <a:xfrm>
            <a:off x="-1573143" y="1029915"/>
            <a:ext cx="6867720" cy="4696635"/>
          </a:xfrm>
          <a:prstGeom prst="rect">
            <a:avLst/>
          </a:prstGeom>
        </p:spPr>
      </p:pic>
    </p:spTree>
    <p:extLst>
      <p:ext uri="{BB962C8B-B14F-4D97-AF65-F5344CB8AC3E}">
        <p14:creationId xmlns:p14="http://schemas.microsoft.com/office/powerpoint/2010/main" val="65949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5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32" presetClass="emph" presetSubtype="0" fill="hold" nodeType="after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0"/>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0"/>
                                        </p:tgtEl>
                                      </p:cBhvr>
                                    </p:animEffect>
                                    <p:set>
                                      <p:cBhvr>
                                        <p:cTn id="28"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9" restart="whenNotActive" fill="hold" evtFilter="cancelBubble" nodeType="interactiveSeq">
                <p:stCondLst>
                  <p:cond evt="onClick" delay="0">
                    <p:tgtEl>
                      <p:spTgt spid="41"/>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41"/>
                                        </p:tgtEl>
                                      </p:cBhvr>
                                    </p:animEffect>
                                    <p:set>
                                      <p:cBhvr>
                                        <p:cTn id="34"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5" restart="whenNotActive" fill="hold" evtFilter="cancelBubble" nodeType="interactiveSeq">
                <p:stCondLst>
                  <p:cond evt="onClick" delay="0">
                    <p:tgtEl>
                      <p:spTgt spid="42"/>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42"/>
                                        </p:tgtEl>
                                      </p:cBhvr>
                                    </p:animEffect>
                                    <p:set>
                                      <p:cBhvr>
                                        <p:cTn id="40"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41" restart="whenNotActive" fill="hold" evtFilter="cancelBubble" nodeType="interactiveSeq">
                <p:stCondLst>
                  <p:cond evt="onClick" delay="0">
                    <p:tgtEl>
                      <p:spTgt spid="43"/>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43"/>
                                        </p:tgtEl>
                                      </p:cBhvr>
                                    </p:animEffect>
                                    <p:set>
                                      <p:cBhvr>
                                        <p:cTn id="46"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DFD785D-104E-4B69-AEE1-68CA68320F49}"/>
              </a:ext>
            </a:extLst>
          </p:cNvPr>
          <p:cNvSpPr/>
          <p:nvPr/>
        </p:nvSpPr>
        <p:spPr>
          <a:xfrm>
            <a:off x="821148" y="981725"/>
            <a:ext cx="10787269" cy="2447275"/>
          </a:xfrm>
          <a:custGeom>
            <a:avLst/>
            <a:gdLst>
              <a:gd name="connsiteX0" fmla="*/ 0 w 10787269"/>
              <a:gd name="connsiteY0" fmla="*/ 1223638 h 2447275"/>
              <a:gd name="connsiteX1" fmla="*/ 1223638 w 10787269"/>
              <a:gd name="connsiteY1" fmla="*/ 0 h 2447275"/>
              <a:gd name="connsiteX2" fmla="*/ 1668438 w 10787269"/>
              <a:gd name="connsiteY2" fmla="*/ 0 h 2447275"/>
              <a:gd name="connsiteX3" fmla="*/ 2363437 w 10787269"/>
              <a:gd name="connsiteY3" fmla="*/ 0 h 2447275"/>
              <a:gd name="connsiteX4" fmla="*/ 2975037 w 10787269"/>
              <a:gd name="connsiteY4" fmla="*/ 0 h 2447275"/>
              <a:gd name="connsiteX5" fmla="*/ 3670036 w 10787269"/>
              <a:gd name="connsiteY5" fmla="*/ 0 h 2447275"/>
              <a:gd name="connsiteX6" fmla="*/ 4198236 w 10787269"/>
              <a:gd name="connsiteY6" fmla="*/ 0 h 2447275"/>
              <a:gd name="connsiteX7" fmla="*/ 4726435 w 10787269"/>
              <a:gd name="connsiteY7" fmla="*/ 0 h 2447275"/>
              <a:gd name="connsiteX8" fmla="*/ 5171235 w 10787269"/>
              <a:gd name="connsiteY8" fmla="*/ 0 h 2447275"/>
              <a:gd name="connsiteX9" fmla="*/ 5949635 w 10787269"/>
              <a:gd name="connsiteY9" fmla="*/ 0 h 2447275"/>
              <a:gd name="connsiteX10" fmla="*/ 6561234 w 10787269"/>
              <a:gd name="connsiteY10" fmla="*/ 0 h 2447275"/>
              <a:gd name="connsiteX11" fmla="*/ 7339634 w 10787269"/>
              <a:gd name="connsiteY11" fmla="*/ 0 h 2447275"/>
              <a:gd name="connsiteX12" fmla="*/ 7867833 w 10787269"/>
              <a:gd name="connsiteY12" fmla="*/ 0 h 2447275"/>
              <a:gd name="connsiteX13" fmla="*/ 8562833 w 10787269"/>
              <a:gd name="connsiteY13" fmla="*/ 0 h 2447275"/>
              <a:gd name="connsiteX14" fmla="*/ 9563632 w 10787269"/>
              <a:gd name="connsiteY14" fmla="*/ 0 h 2447275"/>
              <a:gd name="connsiteX15" fmla="*/ 10787270 w 10787269"/>
              <a:gd name="connsiteY15" fmla="*/ 1223638 h 2447275"/>
              <a:gd name="connsiteX16" fmla="*/ 10787269 w 10787269"/>
              <a:gd name="connsiteY16" fmla="*/ 1223638 h 2447275"/>
              <a:gd name="connsiteX17" fmla="*/ 9563631 w 10787269"/>
              <a:gd name="connsiteY17" fmla="*/ 2447276 h 2447275"/>
              <a:gd name="connsiteX18" fmla="*/ 8952032 w 10787269"/>
              <a:gd name="connsiteY18" fmla="*/ 2447276 h 2447275"/>
              <a:gd name="connsiteX19" fmla="*/ 8257032 w 10787269"/>
              <a:gd name="connsiteY19" fmla="*/ 2447276 h 2447275"/>
              <a:gd name="connsiteX20" fmla="*/ 7812232 w 10787269"/>
              <a:gd name="connsiteY20" fmla="*/ 2447276 h 2447275"/>
              <a:gd name="connsiteX21" fmla="*/ 7117233 w 10787269"/>
              <a:gd name="connsiteY21" fmla="*/ 2447276 h 2447275"/>
              <a:gd name="connsiteX22" fmla="*/ 6422234 w 10787269"/>
              <a:gd name="connsiteY22" fmla="*/ 2447276 h 2447275"/>
              <a:gd name="connsiteX23" fmla="*/ 5727234 w 10787269"/>
              <a:gd name="connsiteY23" fmla="*/ 2447276 h 2447275"/>
              <a:gd name="connsiteX24" fmla="*/ 5032235 w 10787269"/>
              <a:gd name="connsiteY24" fmla="*/ 2447275 h 2447275"/>
              <a:gd name="connsiteX25" fmla="*/ 4253835 w 10787269"/>
              <a:gd name="connsiteY25" fmla="*/ 2447275 h 2447275"/>
              <a:gd name="connsiteX26" fmla="*/ 3642236 w 10787269"/>
              <a:gd name="connsiteY26" fmla="*/ 2447275 h 2447275"/>
              <a:gd name="connsiteX27" fmla="*/ 2947237 w 10787269"/>
              <a:gd name="connsiteY27" fmla="*/ 2447275 h 2447275"/>
              <a:gd name="connsiteX28" fmla="*/ 2419037 w 10787269"/>
              <a:gd name="connsiteY28" fmla="*/ 2447275 h 2447275"/>
              <a:gd name="connsiteX29" fmla="*/ 1223638 w 10787269"/>
              <a:gd name="connsiteY29" fmla="*/ 2447275 h 2447275"/>
              <a:gd name="connsiteX30" fmla="*/ 0 w 10787269"/>
              <a:gd name="connsiteY30" fmla="*/ 1223637 h 2447275"/>
              <a:gd name="connsiteX31" fmla="*/ 0 w 10787269"/>
              <a:gd name="connsiteY31" fmla="*/ 1223638 h 244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87269" h="2447275" fill="none" extrusionOk="0">
                <a:moveTo>
                  <a:pt x="0" y="1223638"/>
                </a:moveTo>
                <a:cubicBezTo>
                  <a:pt x="51007" y="411820"/>
                  <a:pt x="556267" y="92707"/>
                  <a:pt x="1223638" y="0"/>
                </a:cubicBezTo>
                <a:cubicBezTo>
                  <a:pt x="1397839" y="6295"/>
                  <a:pt x="1498459" y="10523"/>
                  <a:pt x="1668438" y="0"/>
                </a:cubicBezTo>
                <a:cubicBezTo>
                  <a:pt x="1838417" y="-10523"/>
                  <a:pt x="2077223" y="11086"/>
                  <a:pt x="2363437" y="0"/>
                </a:cubicBezTo>
                <a:cubicBezTo>
                  <a:pt x="2649651" y="-11086"/>
                  <a:pt x="2683220" y="-1916"/>
                  <a:pt x="2975037" y="0"/>
                </a:cubicBezTo>
                <a:cubicBezTo>
                  <a:pt x="3266854" y="1916"/>
                  <a:pt x="3370155" y="-14495"/>
                  <a:pt x="3670036" y="0"/>
                </a:cubicBezTo>
                <a:cubicBezTo>
                  <a:pt x="3969917" y="14495"/>
                  <a:pt x="4011405" y="12393"/>
                  <a:pt x="4198236" y="0"/>
                </a:cubicBezTo>
                <a:cubicBezTo>
                  <a:pt x="4385067" y="-12393"/>
                  <a:pt x="4553561" y="15265"/>
                  <a:pt x="4726435" y="0"/>
                </a:cubicBezTo>
                <a:cubicBezTo>
                  <a:pt x="4899309" y="-15265"/>
                  <a:pt x="5040405" y="-12332"/>
                  <a:pt x="5171235" y="0"/>
                </a:cubicBezTo>
                <a:cubicBezTo>
                  <a:pt x="5302065" y="12332"/>
                  <a:pt x="5565279" y="18775"/>
                  <a:pt x="5949635" y="0"/>
                </a:cubicBezTo>
                <a:cubicBezTo>
                  <a:pt x="6333991" y="-18775"/>
                  <a:pt x="6393726" y="-4489"/>
                  <a:pt x="6561234" y="0"/>
                </a:cubicBezTo>
                <a:cubicBezTo>
                  <a:pt x="6728742" y="4489"/>
                  <a:pt x="6963255" y="-21606"/>
                  <a:pt x="7339634" y="0"/>
                </a:cubicBezTo>
                <a:cubicBezTo>
                  <a:pt x="7716013" y="21606"/>
                  <a:pt x="7621722" y="11010"/>
                  <a:pt x="7867833" y="0"/>
                </a:cubicBezTo>
                <a:cubicBezTo>
                  <a:pt x="8113944" y="-11010"/>
                  <a:pt x="8367791" y="-6692"/>
                  <a:pt x="8562833" y="0"/>
                </a:cubicBezTo>
                <a:cubicBezTo>
                  <a:pt x="8757875" y="6692"/>
                  <a:pt x="9286243" y="30477"/>
                  <a:pt x="9563632" y="0"/>
                </a:cubicBezTo>
                <a:cubicBezTo>
                  <a:pt x="10359560" y="-100350"/>
                  <a:pt x="10800482" y="573498"/>
                  <a:pt x="10787270" y="1223638"/>
                </a:cubicBezTo>
                <a:lnTo>
                  <a:pt x="10787269" y="1223638"/>
                </a:lnTo>
                <a:cubicBezTo>
                  <a:pt x="10667013" y="1801067"/>
                  <a:pt x="10375646" y="2499196"/>
                  <a:pt x="9563631" y="2447276"/>
                </a:cubicBezTo>
                <a:cubicBezTo>
                  <a:pt x="9290871" y="2433681"/>
                  <a:pt x="9084385" y="2440346"/>
                  <a:pt x="8952032" y="2447276"/>
                </a:cubicBezTo>
                <a:cubicBezTo>
                  <a:pt x="8819679" y="2454206"/>
                  <a:pt x="8445461" y="2468932"/>
                  <a:pt x="8257032" y="2447276"/>
                </a:cubicBezTo>
                <a:cubicBezTo>
                  <a:pt x="8068603" y="2425620"/>
                  <a:pt x="8003293" y="2463383"/>
                  <a:pt x="7812232" y="2447276"/>
                </a:cubicBezTo>
                <a:cubicBezTo>
                  <a:pt x="7621171" y="2431169"/>
                  <a:pt x="7294541" y="2464106"/>
                  <a:pt x="7117233" y="2447276"/>
                </a:cubicBezTo>
                <a:cubicBezTo>
                  <a:pt x="6939925" y="2430446"/>
                  <a:pt x="6635179" y="2432961"/>
                  <a:pt x="6422234" y="2447276"/>
                </a:cubicBezTo>
                <a:cubicBezTo>
                  <a:pt x="6209289" y="2461591"/>
                  <a:pt x="5888256" y="2469704"/>
                  <a:pt x="5727234" y="2447276"/>
                </a:cubicBezTo>
                <a:cubicBezTo>
                  <a:pt x="5566212" y="2424848"/>
                  <a:pt x="5340254" y="2438172"/>
                  <a:pt x="5032235" y="2447275"/>
                </a:cubicBezTo>
                <a:cubicBezTo>
                  <a:pt x="4724216" y="2456379"/>
                  <a:pt x="4435094" y="2451504"/>
                  <a:pt x="4253835" y="2447275"/>
                </a:cubicBezTo>
                <a:cubicBezTo>
                  <a:pt x="4072576" y="2443046"/>
                  <a:pt x="3827412" y="2424458"/>
                  <a:pt x="3642236" y="2447275"/>
                </a:cubicBezTo>
                <a:cubicBezTo>
                  <a:pt x="3457060" y="2470092"/>
                  <a:pt x="3138276" y="2455308"/>
                  <a:pt x="2947237" y="2447275"/>
                </a:cubicBezTo>
                <a:cubicBezTo>
                  <a:pt x="2756198" y="2439242"/>
                  <a:pt x="2610204" y="2421864"/>
                  <a:pt x="2419037" y="2447275"/>
                </a:cubicBezTo>
                <a:cubicBezTo>
                  <a:pt x="2227870" y="2472686"/>
                  <a:pt x="1475320" y="2475144"/>
                  <a:pt x="1223638" y="2447275"/>
                </a:cubicBezTo>
                <a:cubicBezTo>
                  <a:pt x="472078" y="2535532"/>
                  <a:pt x="63652" y="1853524"/>
                  <a:pt x="0" y="1223637"/>
                </a:cubicBezTo>
                <a:lnTo>
                  <a:pt x="0" y="1223638"/>
                </a:lnTo>
                <a:close/>
              </a:path>
              <a:path w="10787269" h="2447275" stroke="0" extrusionOk="0">
                <a:moveTo>
                  <a:pt x="0" y="1223638"/>
                </a:moveTo>
                <a:cubicBezTo>
                  <a:pt x="-14160" y="562703"/>
                  <a:pt x="567409" y="82778"/>
                  <a:pt x="1223638" y="0"/>
                </a:cubicBezTo>
                <a:cubicBezTo>
                  <a:pt x="1336850" y="18475"/>
                  <a:pt x="1627891" y="-834"/>
                  <a:pt x="1751838" y="0"/>
                </a:cubicBezTo>
                <a:cubicBezTo>
                  <a:pt x="1875785" y="834"/>
                  <a:pt x="2059949" y="19409"/>
                  <a:pt x="2363437" y="0"/>
                </a:cubicBezTo>
                <a:cubicBezTo>
                  <a:pt x="2666925" y="-19409"/>
                  <a:pt x="2588616" y="18277"/>
                  <a:pt x="2808237" y="0"/>
                </a:cubicBezTo>
                <a:cubicBezTo>
                  <a:pt x="3027858" y="-18277"/>
                  <a:pt x="3353056" y="1688"/>
                  <a:pt x="3586636" y="0"/>
                </a:cubicBezTo>
                <a:cubicBezTo>
                  <a:pt x="3820216" y="-1688"/>
                  <a:pt x="3864010" y="17900"/>
                  <a:pt x="4031436" y="0"/>
                </a:cubicBezTo>
                <a:cubicBezTo>
                  <a:pt x="4198862" y="-17900"/>
                  <a:pt x="4402156" y="7406"/>
                  <a:pt x="4726435" y="0"/>
                </a:cubicBezTo>
                <a:cubicBezTo>
                  <a:pt x="5050714" y="-7406"/>
                  <a:pt x="4999680" y="20721"/>
                  <a:pt x="5254635" y="0"/>
                </a:cubicBezTo>
                <a:cubicBezTo>
                  <a:pt x="5509590" y="-20721"/>
                  <a:pt x="5636563" y="-18874"/>
                  <a:pt x="5782835" y="0"/>
                </a:cubicBezTo>
                <a:cubicBezTo>
                  <a:pt x="5929107" y="18874"/>
                  <a:pt x="6118583" y="-4388"/>
                  <a:pt x="6227634" y="0"/>
                </a:cubicBezTo>
                <a:cubicBezTo>
                  <a:pt x="6336685" y="4388"/>
                  <a:pt x="6528316" y="-1336"/>
                  <a:pt x="6672434" y="0"/>
                </a:cubicBezTo>
                <a:cubicBezTo>
                  <a:pt x="6816552" y="1336"/>
                  <a:pt x="6972847" y="19608"/>
                  <a:pt x="7200634" y="0"/>
                </a:cubicBezTo>
                <a:cubicBezTo>
                  <a:pt x="7428421" y="-19608"/>
                  <a:pt x="7626312" y="-26478"/>
                  <a:pt x="7812233" y="0"/>
                </a:cubicBezTo>
                <a:cubicBezTo>
                  <a:pt x="7998154" y="26478"/>
                  <a:pt x="8290653" y="18130"/>
                  <a:pt x="8590633" y="0"/>
                </a:cubicBezTo>
                <a:cubicBezTo>
                  <a:pt x="8890613" y="-18130"/>
                  <a:pt x="9215849" y="-19219"/>
                  <a:pt x="9563632" y="0"/>
                </a:cubicBezTo>
                <a:cubicBezTo>
                  <a:pt x="10300757" y="-40207"/>
                  <a:pt x="10917778" y="589237"/>
                  <a:pt x="10787270" y="1223638"/>
                </a:cubicBezTo>
                <a:lnTo>
                  <a:pt x="10787269" y="1223638"/>
                </a:lnTo>
                <a:cubicBezTo>
                  <a:pt x="10699736" y="1919808"/>
                  <a:pt x="10362296" y="2369396"/>
                  <a:pt x="9563631" y="2447276"/>
                </a:cubicBezTo>
                <a:cubicBezTo>
                  <a:pt x="9283207" y="2450634"/>
                  <a:pt x="9236531" y="2427193"/>
                  <a:pt x="8952032" y="2447276"/>
                </a:cubicBezTo>
                <a:cubicBezTo>
                  <a:pt x="8667533" y="2467359"/>
                  <a:pt x="8626047" y="2455453"/>
                  <a:pt x="8507232" y="2447276"/>
                </a:cubicBezTo>
                <a:cubicBezTo>
                  <a:pt x="8388417" y="2439099"/>
                  <a:pt x="7888905" y="2432778"/>
                  <a:pt x="7728833" y="2447276"/>
                </a:cubicBezTo>
                <a:cubicBezTo>
                  <a:pt x="7568761" y="2461774"/>
                  <a:pt x="7291792" y="2442497"/>
                  <a:pt x="6950433" y="2447276"/>
                </a:cubicBezTo>
                <a:cubicBezTo>
                  <a:pt x="6609074" y="2452055"/>
                  <a:pt x="6406594" y="2458088"/>
                  <a:pt x="6088634" y="2447276"/>
                </a:cubicBezTo>
                <a:cubicBezTo>
                  <a:pt x="5770674" y="2436464"/>
                  <a:pt x="5677843" y="2427656"/>
                  <a:pt x="5393635" y="2447276"/>
                </a:cubicBezTo>
                <a:cubicBezTo>
                  <a:pt x="5109427" y="2466896"/>
                  <a:pt x="4752080" y="2449049"/>
                  <a:pt x="4531835" y="2447275"/>
                </a:cubicBezTo>
                <a:cubicBezTo>
                  <a:pt x="4311590" y="2445501"/>
                  <a:pt x="4198014" y="2429654"/>
                  <a:pt x="4003636" y="2447275"/>
                </a:cubicBezTo>
                <a:cubicBezTo>
                  <a:pt x="3809258" y="2464896"/>
                  <a:pt x="3647421" y="2417921"/>
                  <a:pt x="3392036" y="2447275"/>
                </a:cubicBezTo>
                <a:cubicBezTo>
                  <a:pt x="3136651" y="2476629"/>
                  <a:pt x="2836189" y="2425214"/>
                  <a:pt x="2613637" y="2447275"/>
                </a:cubicBezTo>
                <a:cubicBezTo>
                  <a:pt x="2391085" y="2469336"/>
                  <a:pt x="2020321" y="2421257"/>
                  <a:pt x="1835237" y="2447275"/>
                </a:cubicBezTo>
                <a:cubicBezTo>
                  <a:pt x="1650153" y="2473293"/>
                  <a:pt x="1507778" y="2465807"/>
                  <a:pt x="1223638" y="2447275"/>
                </a:cubicBezTo>
                <a:cubicBezTo>
                  <a:pt x="591380" y="2504383"/>
                  <a:pt x="-67429" y="1983287"/>
                  <a:pt x="0" y="1223637"/>
                </a:cubicBezTo>
                <a:lnTo>
                  <a:pt x="0" y="1223638"/>
                </a:ln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733" b="1" dirty="0">
                <a:solidFill>
                  <a:srgbClr val="002060"/>
                </a:solidFill>
                <a:latin typeface="Calibri" panose="020F0502020204030204" pitchFamily="34" charset="0"/>
                <a:ea typeface="宋体"/>
                <a:cs typeface="Calibri" panose="020F0502020204030204" pitchFamily="34" charset="0"/>
              </a:rPr>
              <a:t>1. </a:t>
            </a:r>
            <a:r>
              <a:rPr lang="en-US" sz="3733" b="1" dirty="0" err="1">
                <a:solidFill>
                  <a:srgbClr val="002060"/>
                </a:solidFill>
                <a:latin typeface="Calibri" panose="020F0502020204030204" pitchFamily="34" charset="0"/>
                <a:ea typeface="宋体"/>
                <a:cs typeface="Calibri" panose="020F0502020204030204" pitchFamily="34" charset="0"/>
              </a:rPr>
              <a:t>Sự</a:t>
            </a:r>
            <a:r>
              <a:rPr lang="en-US" sz="3733" b="1" dirty="0">
                <a:solidFill>
                  <a:srgbClr val="002060"/>
                </a:solidFill>
                <a:latin typeface="Calibri" panose="020F0502020204030204" pitchFamily="34" charset="0"/>
                <a:ea typeface="宋体"/>
                <a:cs typeface="Calibri" panose="020F0502020204030204" pitchFamily="34" charset="0"/>
              </a:rPr>
              <a:t> </a:t>
            </a:r>
            <a:r>
              <a:rPr lang="en-US" sz="3733" b="1" dirty="0" err="1">
                <a:solidFill>
                  <a:srgbClr val="002060"/>
                </a:solidFill>
                <a:latin typeface="Calibri" panose="020F0502020204030204" pitchFamily="34" charset="0"/>
                <a:ea typeface="宋体"/>
                <a:cs typeface="Calibri" panose="020F0502020204030204" pitchFamily="34" charset="0"/>
              </a:rPr>
              <a:t>tích</a:t>
            </a:r>
            <a:r>
              <a:rPr lang="en-US" sz="3733" b="1" dirty="0">
                <a:solidFill>
                  <a:srgbClr val="002060"/>
                </a:solidFill>
                <a:latin typeface="Calibri" panose="020F0502020204030204" pitchFamily="34" charset="0"/>
                <a:ea typeface="宋体"/>
                <a:cs typeface="Calibri" panose="020F0502020204030204" pitchFamily="34" charset="0"/>
              </a:rPr>
              <a:t> </a:t>
            </a:r>
            <a:r>
              <a:rPr lang="en-US" sz="3733" b="1" dirty="0" err="1">
                <a:solidFill>
                  <a:srgbClr val="002060"/>
                </a:solidFill>
                <a:latin typeface="Calibri" panose="020F0502020204030204" pitchFamily="34" charset="0"/>
                <a:ea typeface="宋体"/>
                <a:cs typeface="Calibri" panose="020F0502020204030204" pitchFamily="34" charset="0"/>
              </a:rPr>
              <a:t>Hồ</a:t>
            </a:r>
            <a:r>
              <a:rPr lang="en-US" sz="3733" b="1" dirty="0">
                <a:solidFill>
                  <a:srgbClr val="002060"/>
                </a:solidFill>
                <a:latin typeface="Calibri" panose="020F0502020204030204" pitchFamily="34" charset="0"/>
                <a:ea typeface="宋体"/>
                <a:cs typeface="Calibri" panose="020F0502020204030204" pitchFamily="34" charset="0"/>
              </a:rPr>
              <a:t> </a:t>
            </a:r>
            <a:r>
              <a:rPr lang="en-US" sz="3733" b="1" dirty="0" err="1">
                <a:solidFill>
                  <a:srgbClr val="002060"/>
                </a:solidFill>
                <a:latin typeface="Calibri" panose="020F0502020204030204" pitchFamily="34" charset="0"/>
                <a:ea typeface="宋体"/>
                <a:cs typeface="Calibri" panose="020F0502020204030204" pitchFamily="34" charset="0"/>
              </a:rPr>
              <a:t>Gươm</a:t>
            </a:r>
            <a:r>
              <a:rPr lang="en-US" sz="3733" b="1" dirty="0">
                <a:solidFill>
                  <a:srgbClr val="002060"/>
                </a:solidFill>
                <a:latin typeface="Calibri" panose="020F0502020204030204" pitchFamily="34" charset="0"/>
                <a:ea typeface="宋体"/>
                <a:cs typeface="Calibri" panose="020F0502020204030204" pitchFamily="34" charset="0"/>
              </a:rPr>
              <a:t> </a:t>
            </a:r>
            <a:r>
              <a:rPr lang="en-US" sz="3733" b="1" dirty="0" err="1">
                <a:solidFill>
                  <a:srgbClr val="002060"/>
                </a:solidFill>
                <a:latin typeface="Calibri" panose="020F0502020204030204" pitchFamily="34" charset="0"/>
                <a:ea typeface="宋体"/>
                <a:cs typeface="Calibri" panose="020F0502020204030204" pitchFamily="34" charset="0"/>
              </a:rPr>
              <a:t>gắn</a:t>
            </a:r>
            <a:r>
              <a:rPr lang="en-US" sz="3733" b="1" dirty="0">
                <a:solidFill>
                  <a:srgbClr val="002060"/>
                </a:solidFill>
                <a:latin typeface="Calibri" panose="020F0502020204030204" pitchFamily="34" charset="0"/>
                <a:ea typeface="宋体"/>
                <a:cs typeface="Calibri" panose="020F0502020204030204" pitchFamily="34" charset="0"/>
              </a:rPr>
              <a:t> </a:t>
            </a:r>
            <a:r>
              <a:rPr lang="en-US" sz="3733" b="1" dirty="0" err="1">
                <a:solidFill>
                  <a:srgbClr val="002060"/>
                </a:solidFill>
                <a:latin typeface="Calibri" panose="020F0502020204030204" pitchFamily="34" charset="0"/>
                <a:ea typeface="宋体"/>
                <a:cs typeface="Calibri" panose="020F0502020204030204" pitchFamily="34" charset="0"/>
              </a:rPr>
              <a:t>liền</a:t>
            </a:r>
            <a:r>
              <a:rPr lang="en-US" sz="3733" b="1" dirty="0">
                <a:solidFill>
                  <a:srgbClr val="002060"/>
                </a:solidFill>
                <a:latin typeface="Calibri" panose="020F0502020204030204" pitchFamily="34" charset="0"/>
                <a:ea typeface="宋体"/>
                <a:cs typeface="Calibri" panose="020F0502020204030204" pitchFamily="34" charset="0"/>
              </a:rPr>
              <a:t> </a:t>
            </a:r>
            <a:r>
              <a:rPr lang="en-US" sz="3733" b="1" dirty="0" err="1">
                <a:solidFill>
                  <a:srgbClr val="002060"/>
                </a:solidFill>
                <a:latin typeface="Calibri" panose="020F0502020204030204" pitchFamily="34" charset="0"/>
                <a:ea typeface="宋体"/>
                <a:cs typeface="Calibri" panose="020F0502020204030204" pitchFamily="34" charset="0"/>
              </a:rPr>
              <a:t>với</a:t>
            </a:r>
            <a:r>
              <a:rPr lang="en-US" sz="3733" b="1" dirty="0">
                <a:solidFill>
                  <a:srgbClr val="002060"/>
                </a:solidFill>
                <a:latin typeface="Calibri" panose="020F0502020204030204" pitchFamily="34" charset="0"/>
                <a:ea typeface="宋体"/>
                <a:cs typeface="Calibri" panose="020F0502020204030204" pitchFamily="34" charset="0"/>
              </a:rPr>
              <a:t> </a:t>
            </a:r>
            <a:r>
              <a:rPr lang="en-US" sz="3733" b="1" dirty="0" err="1">
                <a:solidFill>
                  <a:srgbClr val="002060"/>
                </a:solidFill>
                <a:latin typeface="Calibri" panose="020F0502020204030204" pitchFamily="34" charset="0"/>
                <a:ea typeface="宋体"/>
                <a:cs typeface="Calibri" panose="020F0502020204030204" pitchFamily="34" charset="0"/>
              </a:rPr>
              <a:t>vị</a:t>
            </a:r>
            <a:r>
              <a:rPr lang="en-US" sz="3733" b="1" dirty="0">
                <a:solidFill>
                  <a:srgbClr val="002060"/>
                </a:solidFill>
                <a:latin typeface="Calibri" panose="020F0502020204030204" pitchFamily="34" charset="0"/>
                <a:ea typeface="宋体"/>
                <a:cs typeface="Calibri" panose="020F0502020204030204" pitchFamily="34" charset="0"/>
              </a:rPr>
              <a:t> </a:t>
            </a:r>
            <a:r>
              <a:rPr lang="en-US" sz="3733" b="1" dirty="0" err="1">
                <a:solidFill>
                  <a:srgbClr val="002060"/>
                </a:solidFill>
                <a:latin typeface="Calibri" panose="020F0502020204030204" pitchFamily="34" charset="0"/>
                <a:ea typeface="宋体"/>
                <a:cs typeface="Calibri" panose="020F0502020204030204" pitchFamily="34" charset="0"/>
              </a:rPr>
              <a:t>vua</a:t>
            </a:r>
            <a:r>
              <a:rPr lang="en-US" sz="3733" b="1" dirty="0">
                <a:solidFill>
                  <a:srgbClr val="002060"/>
                </a:solidFill>
                <a:latin typeface="Calibri" panose="020F0502020204030204" pitchFamily="34" charset="0"/>
                <a:ea typeface="宋体"/>
                <a:cs typeface="Calibri" panose="020F0502020204030204" pitchFamily="34" charset="0"/>
              </a:rPr>
              <a:t> </a:t>
            </a:r>
            <a:r>
              <a:rPr lang="en-US" sz="3733" b="1" dirty="0" err="1">
                <a:solidFill>
                  <a:srgbClr val="002060"/>
                </a:solidFill>
                <a:latin typeface="Calibri" panose="020F0502020204030204" pitchFamily="34" charset="0"/>
                <a:ea typeface="宋体"/>
                <a:cs typeface="Calibri" panose="020F0502020204030204" pitchFamily="34" charset="0"/>
              </a:rPr>
              <a:t>nào</a:t>
            </a:r>
            <a:r>
              <a:rPr lang="en-US" sz="3733" b="1" dirty="0">
                <a:solidFill>
                  <a:srgbClr val="002060"/>
                </a:solidFill>
                <a:latin typeface="Calibri" panose="020F0502020204030204" pitchFamily="34" charset="0"/>
                <a:ea typeface="宋体"/>
                <a:cs typeface="Calibri" panose="020F0502020204030204" pitchFamily="34" charset="0"/>
              </a:rPr>
              <a:t>?</a:t>
            </a:r>
            <a:endParaRPr lang="vi-VN" sz="3733" b="1" dirty="0">
              <a:solidFill>
                <a:srgbClr val="002060"/>
              </a:solidFill>
              <a:latin typeface="Calibri" panose="020F0502020204030204" pitchFamily="34" charset="0"/>
              <a:ea typeface="宋体"/>
              <a:cs typeface="Calibri" panose="020F0502020204030204" pitchFamily="34" charset="0"/>
            </a:endParaRPr>
          </a:p>
        </p:txBody>
      </p:sp>
      <p:sp>
        <p:nvSpPr>
          <p:cNvPr id="10" name="Rectangle: Rounded Corners 9">
            <a:extLst>
              <a:ext uri="{FF2B5EF4-FFF2-40B4-BE49-F238E27FC236}">
                <a16:creationId xmlns:a16="http://schemas.microsoft.com/office/drawing/2014/main" id="{91FDA589-0517-4A2B-B588-0BD33E93B9F3}"/>
              </a:ext>
            </a:extLst>
          </p:cNvPr>
          <p:cNvSpPr/>
          <p:nvPr/>
        </p:nvSpPr>
        <p:spPr>
          <a:xfrm>
            <a:off x="3454400" y="4140199"/>
            <a:ext cx="5689600" cy="1585316"/>
          </a:xfrm>
          <a:prstGeom prst="roundRect">
            <a:avLst>
              <a:gd name="adj" fmla="val 15294"/>
            </a:avLst>
          </a:prstGeom>
          <a:solidFill>
            <a:srgbClr val="FFFF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r>
              <a:rPr lang="en-US" sz="5867" dirty="0" err="1">
                <a:solidFill>
                  <a:srgbClr val="FF0000"/>
                </a:solidFill>
                <a:latin typeface="Calibri" panose="020F0502020204030204" pitchFamily="34" charset="0"/>
                <a:ea typeface="宋体"/>
                <a:cs typeface="Calibri" panose="020F0502020204030204" pitchFamily="34" charset="0"/>
              </a:rPr>
              <a:t>Vua</a:t>
            </a:r>
            <a:r>
              <a:rPr lang="en-US" sz="5867" dirty="0">
                <a:solidFill>
                  <a:srgbClr val="FF0000"/>
                </a:solidFill>
                <a:latin typeface="Calibri" panose="020F0502020204030204" pitchFamily="34" charset="0"/>
                <a:ea typeface="宋体"/>
                <a:cs typeface="Calibri" panose="020F0502020204030204" pitchFamily="34" charset="0"/>
              </a:rPr>
              <a:t> Lê Thái </a:t>
            </a:r>
            <a:r>
              <a:rPr lang="en-US" sz="5867" dirty="0" err="1">
                <a:solidFill>
                  <a:srgbClr val="FF0000"/>
                </a:solidFill>
                <a:latin typeface="Calibri" panose="020F0502020204030204" pitchFamily="34" charset="0"/>
                <a:ea typeface="宋体"/>
                <a:cs typeface="Calibri" panose="020F0502020204030204" pitchFamily="34" charset="0"/>
              </a:rPr>
              <a:t>Tổ</a:t>
            </a:r>
            <a:endParaRPr lang="en-US" sz="5867" dirty="0">
              <a:solidFill>
                <a:srgbClr val="FF0000"/>
              </a:solidFill>
              <a:latin typeface="Calibri" panose="020F0502020204030204" pitchFamily="34" charset="0"/>
              <a:ea typeface="宋体"/>
              <a:cs typeface="Calibri" panose="020F0502020204030204" pitchFamily="34" charset="0"/>
            </a:endParaRPr>
          </a:p>
        </p:txBody>
      </p:sp>
      <p:pic>
        <p:nvPicPr>
          <p:cNvPr id="11" name="Picture 10">
            <a:hlinkClick r:id="rId4" action="ppaction://hlinksldjump"/>
            <a:extLst>
              <a:ext uri="{FF2B5EF4-FFF2-40B4-BE49-F238E27FC236}">
                <a16:creationId xmlns:a16="http://schemas.microsoft.com/office/drawing/2014/main" id="{919386FD-8DB3-4AEE-8B18-6CB76A919C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873710">
            <a:off x="363671" y="5469431"/>
            <a:ext cx="1304301" cy="1304301"/>
          </a:xfrm>
          <a:prstGeom prst="rect">
            <a:avLst/>
          </a:prstGeom>
        </p:spPr>
      </p:pic>
      <p:pic>
        <p:nvPicPr>
          <p:cNvPr id="2" name="Am-thanh-tra-loi-dung-www_nhacchuongvui_com">
            <a:hlinkClick r:id="" action="ppaction://media"/>
            <a:extLst>
              <a:ext uri="{FF2B5EF4-FFF2-40B4-BE49-F238E27FC236}">
                <a16:creationId xmlns:a16="http://schemas.microsoft.com/office/drawing/2014/main" id="{2A399CFC-6298-4731-8C92-EA970C41461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732000" y="5715181"/>
            <a:ext cx="812800" cy="812800"/>
          </a:xfrm>
          <a:prstGeom prst="rect">
            <a:avLst/>
          </a:prstGeom>
        </p:spPr>
      </p:pic>
    </p:spTree>
    <p:extLst>
      <p:ext uri="{BB962C8B-B14F-4D97-AF65-F5344CB8AC3E}">
        <p14:creationId xmlns:p14="http://schemas.microsoft.com/office/powerpoint/2010/main" val="40267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11"/>
                                        </p:tgtEl>
                                        <p:attrNameLst>
                                          <p:attrName>r</p:attrName>
                                        </p:attrNameLst>
                                      </p:cBhvr>
                                    </p:animRot>
                                    <p:animRot by="-240000">
                                      <p:cBhvr>
                                        <p:cTn id="17" dur="200" fill="hold">
                                          <p:stCondLst>
                                            <p:cond delay="200"/>
                                          </p:stCondLst>
                                        </p:cTn>
                                        <p:tgtEl>
                                          <p:spTgt spid="11"/>
                                        </p:tgtEl>
                                        <p:attrNameLst>
                                          <p:attrName>r</p:attrName>
                                        </p:attrNameLst>
                                      </p:cBhvr>
                                    </p:animRot>
                                    <p:animRot by="240000">
                                      <p:cBhvr>
                                        <p:cTn id="18" dur="200" fill="hold">
                                          <p:stCondLst>
                                            <p:cond delay="400"/>
                                          </p:stCondLst>
                                        </p:cTn>
                                        <p:tgtEl>
                                          <p:spTgt spid="11"/>
                                        </p:tgtEl>
                                        <p:attrNameLst>
                                          <p:attrName>r</p:attrName>
                                        </p:attrNameLst>
                                      </p:cBhvr>
                                    </p:animRot>
                                    <p:animRot by="-240000">
                                      <p:cBhvr>
                                        <p:cTn id="19" dur="200" fill="hold">
                                          <p:stCondLst>
                                            <p:cond delay="600"/>
                                          </p:stCondLst>
                                        </p:cTn>
                                        <p:tgtEl>
                                          <p:spTgt spid="11"/>
                                        </p:tgtEl>
                                        <p:attrNameLst>
                                          <p:attrName>r</p:attrName>
                                        </p:attrNameLst>
                                      </p:cBhvr>
                                    </p:animRot>
                                    <p:animRot by="120000">
                                      <p:cBhvr>
                                        <p:cTn id="20" dur="200" fill="hold">
                                          <p:stCondLst>
                                            <p:cond delay="800"/>
                                          </p:stCondLst>
                                        </p:cTn>
                                        <p:tgtEl>
                                          <p:spTgt spid="11"/>
                                        </p:tgtEl>
                                        <p:attrNameLst>
                                          <p:attrName>r</p:attrName>
                                        </p:attrNameLst>
                                      </p:cBhvr>
                                    </p:animRot>
                                  </p:childTnLst>
                                </p:cTn>
                              </p:par>
                              <p:par>
                                <p:cTn id="21" presetID="1" presetClass="mediacall" presetSubtype="0" fill="hold" nodeType="withEffect">
                                  <p:stCondLst>
                                    <p:cond delay="0"/>
                                  </p:stCondLst>
                                  <p:childTnLst>
                                    <p:cmd type="call" cmd="playFrom(0.0)">
                                      <p:cBhvr>
                                        <p:cTn id="22" dur="1376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
                </p:tgtEl>
              </p:cMediaNode>
            </p:audio>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DFD785D-104E-4B69-AEE1-68CA68320F49}"/>
              </a:ext>
            </a:extLst>
          </p:cNvPr>
          <p:cNvSpPr/>
          <p:nvPr/>
        </p:nvSpPr>
        <p:spPr>
          <a:xfrm>
            <a:off x="821148" y="981725"/>
            <a:ext cx="10787269" cy="2447275"/>
          </a:xfrm>
          <a:custGeom>
            <a:avLst/>
            <a:gdLst>
              <a:gd name="connsiteX0" fmla="*/ 0 w 10787269"/>
              <a:gd name="connsiteY0" fmla="*/ 1223638 h 2447275"/>
              <a:gd name="connsiteX1" fmla="*/ 1223638 w 10787269"/>
              <a:gd name="connsiteY1" fmla="*/ 0 h 2447275"/>
              <a:gd name="connsiteX2" fmla="*/ 1668438 w 10787269"/>
              <a:gd name="connsiteY2" fmla="*/ 0 h 2447275"/>
              <a:gd name="connsiteX3" fmla="*/ 2363437 w 10787269"/>
              <a:gd name="connsiteY3" fmla="*/ 0 h 2447275"/>
              <a:gd name="connsiteX4" fmla="*/ 2975037 w 10787269"/>
              <a:gd name="connsiteY4" fmla="*/ 0 h 2447275"/>
              <a:gd name="connsiteX5" fmla="*/ 3670036 w 10787269"/>
              <a:gd name="connsiteY5" fmla="*/ 0 h 2447275"/>
              <a:gd name="connsiteX6" fmla="*/ 4198236 w 10787269"/>
              <a:gd name="connsiteY6" fmla="*/ 0 h 2447275"/>
              <a:gd name="connsiteX7" fmla="*/ 4726435 w 10787269"/>
              <a:gd name="connsiteY7" fmla="*/ 0 h 2447275"/>
              <a:gd name="connsiteX8" fmla="*/ 5171235 w 10787269"/>
              <a:gd name="connsiteY8" fmla="*/ 0 h 2447275"/>
              <a:gd name="connsiteX9" fmla="*/ 5949635 w 10787269"/>
              <a:gd name="connsiteY9" fmla="*/ 0 h 2447275"/>
              <a:gd name="connsiteX10" fmla="*/ 6561234 w 10787269"/>
              <a:gd name="connsiteY10" fmla="*/ 0 h 2447275"/>
              <a:gd name="connsiteX11" fmla="*/ 7339634 w 10787269"/>
              <a:gd name="connsiteY11" fmla="*/ 0 h 2447275"/>
              <a:gd name="connsiteX12" fmla="*/ 7867833 w 10787269"/>
              <a:gd name="connsiteY12" fmla="*/ 0 h 2447275"/>
              <a:gd name="connsiteX13" fmla="*/ 8562833 w 10787269"/>
              <a:gd name="connsiteY13" fmla="*/ 0 h 2447275"/>
              <a:gd name="connsiteX14" fmla="*/ 9563632 w 10787269"/>
              <a:gd name="connsiteY14" fmla="*/ 0 h 2447275"/>
              <a:gd name="connsiteX15" fmla="*/ 10787270 w 10787269"/>
              <a:gd name="connsiteY15" fmla="*/ 1223638 h 2447275"/>
              <a:gd name="connsiteX16" fmla="*/ 10787269 w 10787269"/>
              <a:gd name="connsiteY16" fmla="*/ 1223638 h 2447275"/>
              <a:gd name="connsiteX17" fmla="*/ 9563631 w 10787269"/>
              <a:gd name="connsiteY17" fmla="*/ 2447276 h 2447275"/>
              <a:gd name="connsiteX18" fmla="*/ 8952032 w 10787269"/>
              <a:gd name="connsiteY18" fmla="*/ 2447276 h 2447275"/>
              <a:gd name="connsiteX19" fmla="*/ 8257032 w 10787269"/>
              <a:gd name="connsiteY19" fmla="*/ 2447276 h 2447275"/>
              <a:gd name="connsiteX20" fmla="*/ 7812232 w 10787269"/>
              <a:gd name="connsiteY20" fmla="*/ 2447276 h 2447275"/>
              <a:gd name="connsiteX21" fmla="*/ 7117233 w 10787269"/>
              <a:gd name="connsiteY21" fmla="*/ 2447276 h 2447275"/>
              <a:gd name="connsiteX22" fmla="*/ 6422234 w 10787269"/>
              <a:gd name="connsiteY22" fmla="*/ 2447276 h 2447275"/>
              <a:gd name="connsiteX23" fmla="*/ 5727234 w 10787269"/>
              <a:gd name="connsiteY23" fmla="*/ 2447276 h 2447275"/>
              <a:gd name="connsiteX24" fmla="*/ 5032235 w 10787269"/>
              <a:gd name="connsiteY24" fmla="*/ 2447275 h 2447275"/>
              <a:gd name="connsiteX25" fmla="*/ 4253835 w 10787269"/>
              <a:gd name="connsiteY25" fmla="*/ 2447275 h 2447275"/>
              <a:gd name="connsiteX26" fmla="*/ 3642236 w 10787269"/>
              <a:gd name="connsiteY26" fmla="*/ 2447275 h 2447275"/>
              <a:gd name="connsiteX27" fmla="*/ 2947237 w 10787269"/>
              <a:gd name="connsiteY27" fmla="*/ 2447275 h 2447275"/>
              <a:gd name="connsiteX28" fmla="*/ 2419037 w 10787269"/>
              <a:gd name="connsiteY28" fmla="*/ 2447275 h 2447275"/>
              <a:gd name="connsiteX29" fmla="*/ 1223638 w 10787269"/>
              <a:gd name="connsiteY29" fmla="*/ 2447275 h 2447275"/>
              <a:gd name="connsiteX30" fmla="*/ 0 w 10787269"/>
              <a:gd name="connsiteY30" fmla="*/ 1223637 h 2447275"/>
              <a:gd name="connsiteX31" fmla="*/ 0 w 10787269"/>
              <a:gd name="connsiteY31" fmla="*/ 1223638 h 244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87269" h="2447275" fill="none" extrusionOk="0">
                <a:moveTo>
                  <a:pt x="0" y="1223638"/>
                </a:moveTo>
                <a:cubicBezTo>
                  <a:pt x="51007" y="411820"/>
                  <a:pt x="556267" y="92707"/>
                  <a:pt x="1223638" y="0"/>
                </a:cubicBezTo>
                <a:cubicBezTo>
                  <a:pt x="1397839" y="6295"/>
                  <a:pt x="1498459" y="10523"/>
                  <a:pt x="1668438" y="0"/>
                </a:cubicBezTo>
                <a:cubicBezTo>
                  <a:pt x="1838417" y="-10523"/>
                  <a:pt x="2077223" y="11086"/>
                  <a:pt x="2363437" y="0"/>
                </a:cubicBezTo>
                <a:cubicBezTo>
                  <a:pt x="2649651" y="-11086"/>
                  <a:pt x="2683220" y="-1916"/>
                  <a:pt x="2975037" y="0"/>
                </a:cubicBezTo>
                <a:cubicBezTo>
                  <a:pt x="3266854" y="1916"/>
                  <a:pt x="3370155" y="-14495"/>
                  <a:pt x="3670036" y="0"/>
                </a:cubicBezTo>
                <a:cubicBezTo>
                  <a:pt x="3969917" y="14495"/>
                  <a:pt x="4011405" y="12393"/>
                  <a:pt x="4198236" y="0"/>
                </a:cubicBezTo>
                <a:cubicBezTo>
                  <a:pt x="4385067" y="-12393"/>
                  <a:pt x="4553561" y="15265"/>
                  <a:pt x="4726435" y="0"/>
                </a:cubicBezTo>
                <a:cubicBezTo>
                  <a:pt x="4899309" y="-15265"/>
                  <a:pt x="5040405" y="-12332"/>
                  <a:pt x="5171235" y="0"/>
                </a:cubicBezTo>
                <a:cubicBezTo>
                  <a:pt x="5302065" y="12332"/>
                  <a:pt x="5565279" y="18775"/>
                  <a:pt x="5949635" y="0"/>
                </a:cubicBezTo>
                <a:cubicBezTo>
                  <a:pt x="6333991" y="-18775"/>
                  <a:pt x="6393726" y="-4489"/>
                  <a:pt x="6561234" y="0"/>
                </a:cubicBezTo>
                <a:cubicBezTo>
                  <a:pt x="6728742" y="4489"/>
                  <a:pt x="6963255" y="-21606"/>
                  <a:pt x="7339634" y="0"/>
                </a:cubicBezTo>
                <a:cubicBezTo>
                  <a:pt x="7716013" y="21606"/>
                  <a:pt x="7621722" y="11010"/>
                  <a:pt x="7867833" y="0"/>
                </a:cubicBezTo>
                <a:cubicBezTo>
                  <a:pt x="8113944" y="-11010"/>
                  <a:pt x="8367791" y="-6692"/>
                  <a:pt x="8562833" y="0"/>
                </a:cubicBezTo>
                <a:cubicBezTo>
                  <a:pt x="8757875" y="6692"/>
                  <a:pt x="9286243" y="30477"/>
                  <a:pt x="9563632" y="0"/>
                </a:cubicBezTo>
                <a:cubicBezTo>
                  <a:pt x="10359560" y="-100350"/>
                  <a:pt x="10800482" y="573498"/>
                  <a:pt x="10787270" y="1223638"/>
                </a:cubicBezTo>
                <a:lnTo>
                  <a:pt x="10787269" y="1223638"/>
                </a:lnTo>
                <a:cubicBezTo>
                  <a:pt x="10667013" y="1801067"/>
                  <a:pt x="10375646" y="2499196"/>
                  <a:pt x="9563631" y="2447276"/>
                </a:cubicBezTo>
                <a:cubicBezTo>
                  <a:pt x="9290871" y="2433681"/>
                  <a:pt x="9084385" y="2440346"/>
                  <a:pt x="8952032" y="2447276"/>
                </a:cubicBezTo>
                <a:cubicBezTo>
                  <a:pt x="8819679" y="2454206"/>
                  <a:pt x="8445461" y="2468932"/>
                  <a:pt x="8257032" y="2447276"/>
                </a:cubicBezTo>
                <a:cubicBezTo>
                  <a:pt x="8068603" y="2425620"/>
                  <a:pt x="8003293" y="2463383"/>
                  <a:pt x="7812232" y="2447276"/>
                </a:cubicBezTo>
                <a:cubicBezTo>
                  <a:pt x="7621171" y="2431169"/>
                  <a:pt x="7294541" y="2464106"/>
                  <a:pt x="7117233" y="2447276"/>
                </a:cubicBezTo>
                <a:cubicBezTo>
                  <a:pt x="6939925" y="2430446"/>
                  <a:pt x="6635179" y="2432961"/>
                  <a:pt x="6422234" y="2447276"/>
                </a:cubicBezTo>
                <a:cubicBezTo>
                  <a:pt x="6209289" y="2461591"/>
                  <a:pt x="5888256" y="2469704"/>
                  <a:pt x="5727234" y="2447276"/>
                </a:cubicBezTo>
                <a:cubicBezTo>
                  <a:pt x="5566212" y="2424848"/>
                  <a:pt x="5340254" y="2438172"/>
                  <a:pt x="5032235" y="2447275"/>
                </a:cubicBezTo>
                <a:cubicBezTo>
                  <a:pt x="4724216" y="2456379"/>
                  <a:pt x="4435094" y="2451504"/>
                  <a:pt x="4253835" y="2447275"/>
                </a:cubicBezTo>
                <a:cubicBezTo>
                  <a:pt x="4072576" y="2443046"/>
                  <a:pt x="3827412" y="2424458"/>
                  <a:pt x="3642236" y="2447275"/>
                </a:cubicBezTo>
                <a:cubicBezTo>
                  <a:pt x="3457060" y="2470092"/>
                  <a:pt x="3138276" y="2455308"/>
                  <a:pt x="2947237" y="2447275"/>
                </a:cubicBezTo>
                <a:cubicBezTo>
                  <a:pt x="2756198" y="2439242"/>
                  <a:pt x="2610204" y="2421864"/>
                  <a:pt x="2419037" y="2447275"/>
                </a:cubicBezTo>
                <a:cubicBezTo>
                  <a:pt x="2227870" y="2472686"/>
                  <a:pt x="1475320" y="2475144"/>
                  <a:pt x="1223638" y="2447275"/>
                </a:cubicBezTo>
                <a:cubicBezTo>
                  <a:pt x="472078" y="2535532"/>
                  <a:pt x="63652" y="1853524"/>
                  <a:pt x="0" y="1223637"/>
                </a:cubicBezTo>
                <a:lnTo>
                  <a:pt x="0" y="1223638"/>
                </a:lnTo>
                <a:close/>
              </a:path>
              <a:path w="10787269" h="2447275" stroke="0" extrusionOk="0">
                <a:moveTo>
                  <a:pt x="0" y="1223638"/>
                </a:moveTo>
                <a:cubicBezTo>
                  <a:pt x="-14160" y="562703"/>
                  <a:pt x="567409" y="82778"/>
                  <a:pt x="1223638" y="0"/>
                </a:cubicBezTo>
                <a:cubicBezTo>
                  <a:pt x="1336850" y="18475"/>
                  <a:pt x="1627891" y="-834"/>
                  <a:pt x="1751838" y="0"/>
                </a:cubicBezTo>
                <a:cubicBezTo>
                  <a:pt x="1875785" y="834"/>
                  <a:pt x="2059949" y="19409"/>
                  <a:pt x="2363437" y="0"/>
                </a:cubicBezTo>
                <a:cubicBezTo>
                  <a:pt x="2666925" y="-19409"/>
                  <a:pt x="2588616" y="18277"/>
                  <a:pt x="2808237" y="0"/>
                </a:cubicBezTo>
                <a:cubicBezTo>
                  <a:pt x="3027858" y="-18277"/>
                  <a:pt x="3353056" y="1688"/>
                  <a:pt x="3586636" y="0"/>
                </a:cubicBezTo>
                <a:cubicBezTo>
                  <a:pt x="3820216" y="-1688"/>
                  <a:pt x="3864010" y="17900"/>
                  <a:pt x="4031436" y="0"/>
                </a:cubicBezTo>
                <a:cubicBezTo>
                  <a:pt x="4198862" y="-17900"/>
                  <a:pt x="4402156" y="7406"/>
                  <a:pt x="4726435" y="0"/>
                </a:cubicBezTo>
                <a:cubicBezTo>
                  <a:pt x="5050714" y="-7406"/>
                  <a:pt x="4999680" y="20721"/>
                  <a:pt x="5254635" y="0"/>
                </a:cubicBezTo>
                <a:cubicBezTo>
                  <a:pt x="5509590" y="-20721"/>
                  <a:pt x="5636563" y="-18874"/>
                  <a:pt x="5782835" y="0"/>
                </a:cubicBezTo>
                <a:cubicBezTo>
                  <a:pt x="5929107" y="18874"/>
                  <a:pt x="6118583" y="-4388"/>
                  <a:pt x="6227634" y="0"/>
                </a:cubicBezTo>
                <a:cubicBezTo>
                  <a:pt x="6336685" y="4388"/>
                  <a:pt x="6528316" y="-1336"/>
                  <a:pt x="6672434" y="0"/>
                </a:cubicBezTo>
                <a:cubicBezTo>
                  <a:pt x="6816552" y="1336"/>
                  <a:pt x="6972847" y="19608"/>
                  <a:pt x="7200634" y="0"/>
                </a:cubicBezTo>
                <a:cubicBezTo>
                  <a:pt x="7428421" y="-19608"/>
                  <a:pt x="7626312" y="-26478"/>
                  <a:pt x="7812233" y="0"/>
                </a:cubicBezTo>
                <a:cubicBezTo>
                  <a:pt x="7998154" y="26478"/>
                  <a:pt x="8290653" y="18130"/>
                  <a:pt x="8590633" y="0"/>
                </a:cubicBezTo>
                <a:cubicBezTo>
                  <a:pt x="8890613" y="-18130"/>
                  <a:pt x="9215849" y="-19219"/>
                  <a:pt x="9563632" y="0"/>
                </a:cubicBezTo>
                <a:cubicBezTo>
                  <a:pt x="10300757" y="-40207"/>
                  <a:pt x="10917778" y="589237"/>
                  <a:pt x="10787270" y="1223638"/>
                </a:cubicBezTo>
                <a:lnTo>
                  <a:pt x="10787269" y="1223638"/>
                </a:lnTo>
                <a:cubicBezTo>
                  <a:pt x="10699736" y="1919808"/>
                  <a:pt x="10362296" y="2369396"/>
                  <a:pt x="9563631" y="2447276"/>
                </a:cubicBezTo>
                <a:cubicBezTo>
                  <a:pt x="9283207" y="2450634"/>
                  <a:pt x="9236531" y="2427193"/>
                  <a:pt x="8952032" y="2447276"/>
                </a:cubicBezTo>
                <a:cubicBezTo>
                  <a:pt x="8667533" y="2467359"/>
                  <a:pt x="8626047" y="2455453"/>
                  <a:pt x="8507232" y="2447276"/>
                </a:cubicBezTo>
                <a:cubicBezTo>
                  <a:pt x="8388417" y="2439099"/>
                  <a:pt x="7888905" y="2432778"/>
                  <a:pt x="7728833" y="2447276"/>
                </a:cubicBezTo>
                <a:cubicBezTo>
                  <a:pt x="7568761" y="2461774"/>
                  <a:pt x="7291792" y="2442497"/>
                  <a:pt x="6950433" y="2447276"/>
                </a:cubicBezTo>
                <a:cubicBezTo>
                  <a:pt x="6609074" y="2452055"/>
                  <a:pt x="6406594" y="2458088"/>
                  <a:pt x="6088634" y="2447276"/>
                </a:cubicBezTo>
                <a:cubicBezTo>
                  <a:pt x="5770674" y="2436464"/>
                  <a:pt x="5677843" y="2427656"/>
                  <a:pt x="5393635" y="2447276"/>
                </a:cubicBezTo>
                <a:cubicBezTo>
                  <a:pt x="5109427" y="2466896"/>
                  <a:pt x="4752080" y="2449049"/>
                  <a:pt x="4531835" y="2447275"/>
                </a:cubicBezTo>
                <a:cubicBezTo>
                  <a:pt x="4311590" y="2445501"/>
                  <a:pt x="4198014" y="2429654"/>
                  <a:pt x="4003636" y="2447275"/>
                </a:cubicBezTo>
                <a:cubicBezTo>
                  <a:pt x="3809258" y="2464896"/>
                  <a:pt x="3647421" y="2417921"/>
                  <a:pt x="3392036" y="2447275"/>
                </a:cubicBezTo>
                <a:cubicBezTo>
                  <a:pt x="3136651" y="2476629"/>
                  <a:pt x="2836189" y="2425214"/>
                  <a:pt x="2613637" y="2447275"/>
                </a:cubicBezTo>
                <a:cubicBezTo>
                  <a:pt x="2391085" y="2469336"/>
                  <a:pt x="2020321" y="2421257"/>
                  <a:pt x="1835237" y="2447275"/>
                </a:cubicBezTo>
                <a:cubicBezTo>
                  <a:pt x="1650153" y="2473293"/>
                  <a:pt x="1507778" y="2465807"/>
                  <a:pt x="1223638" y="2447275"/>
                </a:cubicBezTo>
                <a:cubicBezTo>
                  <a:pt x="591380" y="2504383"/>
                  <a:pt x="-67429" y="1983287"/>
                  <a:pt x="0" y="1223637"/>
                </a:cubicBezTo>
                <a:lnTo>
                  <a:pt x="0" y="1223638"/>
                </a:ln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dirty="0">
                <a:solidFill>
                  <a:srgbClr val="002060"/>
                </a:solidFill>
                <a:latin typeface="Calibri" panose="020F0502020204030204" pitchFamily="34" charset="0"/>
                <a:ea typeface="宋体"/>
                <a:cs typeface="Calibri" panose="020F0502020204030204" pitchFamily="34" charset="0"/>
              </a:rPr>
              <a:t>2. </a:t>
            </a:r>
            <a:r>
              <a:rPr lang="en-US" sz="4800" b="1" dirty="0" err="1">
                <a:solidFill>
                  <a:srgbClr val="002060"/>
                </a:solidFill>
                <a:latin typeface="Calibri" panose="020F0502020204030204" pitchFamily="34" charset="0"/>
                <a:ea typeface="宋体"/>
                <a:cs typeface="Calibri" panose="020F0502020204030204" pitchFamily="34" charset="0"/>
              </a:rPr>
              <a:t>Bác</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Hồ</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đọc</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bản</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Tuyên</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ngôn</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độc</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lập</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vào</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ngày</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tháng</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năm</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nào</a:t>
            </a:r>
            <a:r>
              <a:rPr lang="en-US" sz="4800" b="1" dirty="0">
                <a:solidFill>
                  <a:srgbClr val="002060"/>
                </a:solidFill>
                <a:latin typeface="Calibri" panose="020F0502020204030204" pitchFamily="34" charset="0"/>
                <a:ea typeface="宋体"/>
                <a:cs typeface="Calibri" panose="020F0502020204030204" pitchFamily="34" charset="0"/>
              </a:rPr>
              <a:t>?</a:t>
            </a:r>
            <a:endParaRPr lang="vi-VN" sz="4800" b="1" dirty="0">
              <a:solidFill>
                <a:srgbClr val="002060"/>
              </a:solidFill>
              <a:latin typeface="Calibri" panose="020F0502020204030204" pitchFamily="34" charset="0"/>
              <a:ea typeface="宋体"/>
              <a:cs typeface="Calibri" panose="020F0502020204030204" pitchFamily="34" charset="0"/>
            </a:endParaRPr>
          </a:p>
        </p:txBody>
      </p:sp>
      <p:sp>
        <p:nvSpPr>
          <p:cNvPr id="10" name="Rectangle: Rounded Corners 9">
            <a:extLst>
              <a:ext uri="{FF2B5EF4-FFF2-40B4-BE49-F238E27FC236}">
                <a16:creationId xmlns:a16="http://schemas.microsoft.com/office/drawing/2014/main" id="{91FDA589-0517-4A2B-B588-0BD33E93B9F3}"/>
              </a:ext>
            </a:extLst>
          </p:cNvPr>
          <p:cNvSpPr/>
          <p:nvPr/>
        </p:nvSpPr>
        <p:spPr>
          <a:xfrm>
            <a:off x="3454400" y="4140199"/>
            <a:ext cx="5689600" cy="1585316"/>
          </a:xfrm>
          <a:prstGeom prst="roundRect">
            <a:avLst>
              <a:gd name="adj" fmla="val 15294"/>
            </a:avLst>
          </a:prstGeom>
          <a:solidFill>
            <a:srgbClr val="FFFF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r>
              <a:rPr lang="en-US" sz="5867" dirty="0">
                <a:solidFill>
                  <a:srgbClr val="FF0000"/>
                </a:solidFill>
                <a:latin typeface="Calibri" panose="020F0502020204030204" pitchFamily="34" charset="0"/>
                <a:ea typeface="宋体"/>
                <a:cs typeface="Calibri" panose="020F0502020204030204" pitchFamily="34" charset="0"/>
              </a:rPr>
              <a:t>2/9/1945</a:t>
            </a:r>
          </a:p>
        </p:txBody>
      </p:sp>
      <p:pic>
        <p:nvPicPr>
          <p:cNvPr id="4" name="Picture 3">
            <a:hlinkClick r:id="rId4" action="ppaction://hlinksldjump"/>
            <a:extLst>
              <a:ext uri="{FF2B5EF4-FFF2-40B4-BE49-F238E27FC236}">
                <a16:creationId xmlns:a16="http://schemas.microsoft.com/office/drawing/2014/main" id="{829DF591-4BF8-4218-8F81-7AC127F7F7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873710">
            <a:off x="363671" y="5469431"/>
            <a:ext cx="1304301" cy="1304301"/>
          </a:xfrm>
          <a:prstGeom prst="rect">
            <a:avLst/>
          </a:prstGeom>
        </p:spPr>
      </p:pic>
      <p:pic>
        <p:nvPicPr>
          <p:cNvPr id="5" name="Am-thanh-tra-loi-dung-www_nhacchuongvui_com">
            <a:hlinkClick r:id="" action="ppaction://media"/>
            <a:extLst>
              <a:ext uri="{FF2B5EF4-FFF2-40B4-BE49-F238E27FC236}">
                <a16:creationId xmlns:a16="http://schemas.microsoft.com/office/drawing/2014/main" id="{7DFE07F2-BA5B-4547-A9A7-4C65EFCC0D1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732000" y="5715181"/>
            <a:ext cx="812800" cy="812800"/>
          </a:xfrm>
          <a:prstGeom prst="rect">
            <a:avLst/>
          </a:prstGeom>
        </p:spPr>
      </p:pic>
    </p:spTree>
    <p:extLst>
      <p:ext uri="{BB962C8B-B14F-4D97-AF65-F5344CB8AC3E}">
        <p14:creationId xmlns:p14="http://schemas.microsoft.com/office/powerpoint/2010/main" val="147314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par>
                                <p:cTn id="21" presetID="1" presetClass="mediacall" presetSubtype="0" fill="hold" nodeType="withEffect">
                                  <p:stCondLst>
                                    <p:cond delay="0"/>
                                  </p:stCondLst>
                                  <p:childTnLst>
                                    <p:cmd type="call" cmd="playFrom(0.0)">
                                      <p:cBhvr>
                                        <p:cTn id="22" dur="1376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5"/>
                </p:tgtEl>
              </p:cMediaNode>
            </p:audio>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DFD785D-104E-4B69-AEE1-68CA68320F49}"/>
              </a:ext>
            </a:extLst>
          </p:cNvPr>
          <p:cNvSpPr/>
          <p:nvPr/>
        </p:nvSpPr>
        <p:spPr>
          <a:xfrm>
            <a:off x="1520687" y="981725"/>
            <a:ext cx="9581321" cy="2447275"/>
          </a:xfrm>
          <a:custGeom>
            <a:avLst/>
            <a:gdLst>
              <a:gd name="connsiteX0" fmla="*/ 0 w 9581321"/>
              <a:gd name="connsiteY0" fmla="*/ 1223638 h 2447275"/>
              <a:gd name="connsiteX1" fmla="*/ 1223638 w 9581321"/>
              <a:gd name="connsiteY1" fmla="*/ 0 h 2447275"/>
              <a:gd name="connsiteX2" fmla="*/ 1729507 w 9581321"/>
              <a:gd name="connsiteY2" fmla="*/ 0 h 2447275"/>
              <a:gd name="connsiteX3" fmla="*/ 2449397 w 9581321"/>
              <a:gd name="connsiteY3" fmla="*/ 0 h 2447275"/>
              <a:gd name="connsiteX4" fmla="*/ 3240627 w 9581321"/>
              <a:gd name="connsiteY4" fmla="*/ 0 h 2447275"/>
              <a:gd name="connsiteX5" fmla="*/ 4031858 w 9581321"/>
              <a:gd name="connsiteY5" fmla="*/ 0 h 2447275"/>
              <a:gd name="connsiteX6" fmla="*/ 4680408 w 9581321"/>
              <a:gd name="connsiteY6" fmla="*/ 0 h 2447275"/>
              <a:gd name="connsiteX7" fmla="*/ 5257617 w 9581321"/>
              <a:gd name="connsiteY7" fmla="*/ 0 h 2447275"/>
              <a:gd name="connsiteX8" fmla="*/ 5906166 w 9581321"/>
              <a:gd name="connsiteY8" fmla="*/ 0 h 2447275"/>
              <a:gd name="connsiteX9" fmla="*/ 6412035 w 9581321"/>
              <a:gd name="connsiteY9" fmla="*/ 0 h 2447275"/>
              <a:gd name="connsiteX10" fmla="*/ 6917904 w 9581321"/>
              <a:gd name="connsiteY10" fmla="*/ 0 h 2447275"/>
              <a:gd name="connsiteX11" fmla="*/ 7352432 w 9581321"/>
              <a:gd name="connsiteY11" fmla="*/ 0 h 2447275"/>
              <a:gd name="connsiteX12" fmla="*/ 8357684 w 9581321"/>
              <a:gd name="connsiteY12" fmla="*/ 0 h 2447275"/>
              <a:gd name="connsiteX13" fmla="*/ 9581322 w 9581321"/>
              <a:gd name="connsiteY13" fmla="*/ 1223638 h 2447275"/>
              <a:gd name="connsiteX14" fmla="*/ 9581321 w 9581321"/>
              <a:gd name="connsiteY14" fmla="*/ 1223638 h 2447275"/>
              <a:gd name="connsiteX15" fmla="*/ 8357683 w 9581321"/>
              <a:gd name="connsiteY15" fmla="*/ 2447276 h 2447275"/>
              <a:gd name="connsiteX16" fmla="*/ 7780474 w 9581321"/>
              <a:gd name="connsiteY16" fmla="*/ 2447276 h 2447275"/>
              <a:gd name="connsiteX17" fmla="*/ 6989243 w 9581321"/>
              <a:gd name="connsiteY17" fmla="*/ 2447276 h 2447275"/>
              <a:gd name="connsiteX18" fmla="*/ 6340694 w 9581321"/>
              <a:gd name="connsiteY18" fmla="*/ 2447276 h 2447275"/>
              <a:gd name="connsiteX19" fmla="*/ 5763485 w 9581321"/>
              <a:gd name="connsiteY19" fmla="*/ 2447276 h 2447275"/>
              <a:gd name="connsiteX20" fmla="*/ 4972254 w 9581321"/>
              <a:gd name="connsiteY20" fmla="*/ 2447276 h 2447275"/>
              <a:gd name="connsiteX21" fmla="*/ 4252364 w 9581321"/>
              <a:gd name="connsiteY21" fmla="*/ 2447275 h 2447275"/>
              <a:gd name="connsiteX22" fmla="*/ 3603815 w 9581321"/>
              <a:gd name="connsiteY22" fmla="*/ 2447275 h 2447275"/>
              <a:gd name="connsiteX23" fmla="*/ 3169287 w 9581321"/>
              <a:gd name="connsiteY23" fmla="*/ 2447275 h 2447275"/>
              <a:gd name="connsiteX24" fmla="*/ 2520737 w 9581321"/>
              <a:gd name="connsiteY24" fmla="*/ 2447275 h 2447275"/>
              <a:gd name="connsiteX25" fmla="*/ 1872188 w 9581321"/>
              <a:gd name="connsiteY25" fmla="*/ 2447275 h 2447275"/>
              <a:gd name="connsiteX26" fmla="*/ 1223638 w 9581321"/>
              <a:gd name="connsiteY26" fmla="*/ 2447275 h 2447275"/>
              <a:gd name="connsiteX27" fmla="*/ 0 w 9581321"/>
              <a:gd name="connsiteY27" fmla="*/ 1223637 h 2447275"/>
              <a:gd name="connsiteX28" fmla="*/ 0 w 9581321"/>
              <a:gd name="connsiteY28" fmla="*/ 1223638 h 244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81321" h="2447275" fill="none" extrusionOk="0">
                <a:moveTo>
                  <a:pt x="0" y="1223638"/>
                </a:moveTo>
                <a:cubicBezTo>
                  <a:pt x="143320" y="461807"/>
                  <a:pt x="554658" y="-89407"/>
                  <a:pt x="1223638" y="0"/>
                </a:cubicBezTo>
                <a:cubicBezTo>
                  <a:pt x="1415400" y="-1117"/>
                  <a:pt x="1580445" y="-9288"/>
                  <a:pt x="1729507" y="0"/>
                </a:cubicBezTo>
                <a:cubicBezTo>
                  <a:pt x="1878569" y="9288"/>
                  <a:pt x="2268362" y="14674"/>
                  <a:pt x="2449397" y="0"/>
                </a:cubicBezTo>
                <a:cubicBezTo>
                  <a:pt x="2630432" y="-14674"/>
                  <a:pt x="3013906" y="19148"/>
                  <a:pt x="3240627" y="0"/>
                </a:cubicBezTo>
                <a:cubicBezTo>
                  <a:pt x="3467348" y="-19148"/>
                  <a:pt x="3783095" y="-35212"/>
                  <a:pt x="4031858" y="0"/>
                </a:cubicBezTo>
                <a:cubicBezTo>
                  <a:pt x="4280621" y="35212"/>
                  <a:pt x="4506662" y="15943"/>
                  <a:pt x="4680408" y="0"/>
                </a:cubicBezTo>
                <a:cubicBezTo>
                  <a:pt x="4854154" y="-15943"/>
                  <a:pt x="5032450" y="-13516"/>
                  <a:pt x="5257617" y="0"/>
                </a:cubicBezTo>
                <a:cubicBezTo>
                  <a:pt x="5482784" y="13516"/>
                  <a:pt x="5653918" y="-15692"/>
                  <a:pt x="5906166" y="0"/>
                </a:cubicBezTo>
                <a:cubicBezTo>
                  <a:pt x="6158414" y="15692"/>
                  <a:pt x="6299703" y="14789"/>
                  <a:pt x="6412035" y="0"/>
                </a:cubicBezTo>
                <a:cubicBezTo>
                  <a:pt x="6524367" y="-14789"/>
                  <a:pt x="6795956" y="9754"/>
                  <a:pt x="6917904" y="0"/>
                </a:cubicBezTo>
                <a:cubicBezTo>
                  <a:pt x="7039852" y="-9754"/>
                  <a:pt x="7261864" y="-15950"/>
                  <a:pt x="7352432" y="0"/>
                </a:cubicBezTo>
                <a:cubicBezTo>
                  <a:pt x="7443000" y="15950"/>
                  <a:pt x="8147520" y="6303"/>
                  <a:pt x="8357684" y="0"/>
                </a:cubicBezTo>
                <a:cubicBezTo>
                  <a:pt x="8872636" y="-51385"/>
                  <a:pt x="9673861" y="558778"/>
                  <a:pt x="9581322" y="1223638"/>
                </a:cubicBezTo>
                <a:lnTo>
                  <a:pt x="9581321" y="1223638"/>
                </a:lnTo>
                <a:cubicBezTo>
                  <a:pt x="9600543" y="2052400"/>
                  <a:pt x="8918944" y="2396712"/>
                  <a:pt x="8357683" y="2447276"/>
                </a:cubicBezTo>
                <a:cubicBezTo>
                  <a:pt x="8206105" y="2470149"/>
                  <a:pt x="8004347" y="2428111"/>
                  <a:pt x="7780474" y="2447276"/>
                </a:cubicBezTo>
                <a:cubicBezTo>
                  <a:pt x="7556601" y="2466441"/>
                  <a:pt x="7371580" y="2452442"/>
                  <a:pt x="6989243" y="2447276"/>
                </a:cubicBezTo>
                <a:cubicBezTo>
                  <a:pt x="6606906" y="2442110"/>
                  <a:pt x="6643130" y="2477513"/>
                  <a:pt x="6340694" y="2447276"/>
                </a:cubicBezTo>
                <a:cubicBezTo>
                  <a:pt x="6038258" y="2417039"/>
                  <a:pt x="5993221" y="2461330"/>
                  <a:pt x="5763485" y="2447276"/>
                </a:cubicBezTo>
                <a:cubicBezTo>
                  <a:pt x="5533749" y="2433222"/>
                  <a:pt x="5132588" y="2408320"/>
                  <a:pt x="4972254" y="2447276"/>
                </a:cubicBezTo>
                <a:cubicBezTo>
                  <a:pt x="4811920" y="2486232"/>
                  <a:pt x="4565545" y="2470346"/>
                  <a:pt x="4252364" y="2447275"/>
                </a:cubicBezTo>
                <a:cubicBezTo>
                  <a:pt x="3939183" y="2424204"/>
                  <a:pt x="3875410" y="2467798"/>
                  <a:pt x="3603815" y="2447275"/>
                </a:cubicBezTo>
                <a:cubicBezTo>
                  <a:pt x="3332220" y="2426752"/>
                  <a:pt x="3353034" y="2445585"/>
                  <a:pt x="3169287" y="2447275"/>
                </a:cubicBezTo>
                <a:cubicBezTo>
                  <a:pt x="2985540" y="2448965"/>
                  <a:pt x="2737738" y="2421060"/>
                  <a:pt x="2520737" y="2447275"/>
                </a:cubicBezTo>
                <a:cubicBezTo>
                  <a:pt x="2303736" y="2473491"/>
                  <a:pt x="2026445" y="2442144"/>
                  <a:pt x="1872188" y="2447275"/>
                </a:cubicBezTo>
                <a:cubicBezTo>
                  <a:pt x="1717931" y="2452406"/>
                  <a:pt x="1374629" y="2477106"/>
                  <a:pt x="1223638" y="2447275"/>
                </a:cubicBezTo>
                <a:cubicBezTo>
                  <a:pt x="509431" y="2413116"/>
                  <a:pt x="-85925" y="2007992"/>
                  <a:pt x="0" y="1223637"/>
                </a:cubicBezTo>
                <a:lnTo>
                  <a:pt x="0" y="1223638"/>
                </a:lnTo>
                <a:close/>
              </a:path>
              <a:path w="9581321" h="2447275" stroke="0" extrusionOk="0">
                <a:moveTo>
                  <a:pt x="0" y="1223638"/>
                </a:moveTo>
                <a:cubicBezTo>
                  <a:pt x="-14160" y="562703"/>
                  <a:pt x="567409" y="82778"/>
                  <a:pt x="1223638" y="0"/>
                </a:cubicBezTo>
                <a:cubicBezTo>
                  <a:pt x="1447858" y="11919"/>
                  <a:pt x="1627902" y="-2364"/>
                  <a:pt x="1729507" y="0"/>
                </a:cubicBezTo>
                <a:cubicBezTo>
                  <a:pt x="1831112" y="2364"/>
                  <a:pt x="2115994" y="23047"/>
                  <a:pt x="2306716" y="0"/>
                </a:cubicBezTo>
                <a:cubicBezTo>
                  <a:pt x="2497438" y="-23047"/>
                  <a:pt x="2646579" y="-17801"/>
                  <a:pt x="2741244" y="0"/>
                </a:cubicBezTo>
                <a:cubicBezTo>
                  <a:pt x="2835909" y="17801"/>
                  <a:pt x="3265296" y="-32020"/>
                  <a:pt x="3461134" y="0"/>
                </a:cubicBezTo>
                <a:cubicBezTo>
                  <a:pt x="3656972" y="32020"/>
                  <a:pt x="3736377" y="-10905"/>
                  <a:pt x="3895663" y="0"/>
                </a:cubicBezTo>
                <a:cubicBezTo>
                  <a:pt x="4054949" y="10905"/>
                  <a:pt x="4312479" y="13763"/>
                  <a:pt x="4544212" y="0"/>
                </a:cubicBezTo>
                <a:cubicBezTo>
                  <a:pt x="4775945" y="-13763"/>
                  <a:pt x="4921815" y="-6144"/>
                  <a:pt x="5050081" y="0"/>
                </a:cubicBezTo>
                <a:cubicBezTo>
                  <a:pt x="5178347" y="6144"/>
                  <a:pt x="5374198" y="11124"/>
                  <a:pt x="5555950" y="0"/>
                </a:cubicBezTo>
                <a:cubicBezTo>
                  <a:pt x="5737702" y="-11124"/>
                  <a:pt x="5891093" y="-18057"/>
                  <a:pt x="5990478" y="0"/>
                </a:cubicBezTo>
                <a:cubicBezTo>
                  <a:pt x="6089863" y="18057"/>
                  <a:pt x="6241332" y="-21613"/>
                  <a:pt x="6425006" y="0"/>
                </a:cubicBezTo>
                <a:cubicBezTo>
                  <a:pt x="6608680" y="21613"/>
                  <a:pt x="6726999" y="6130"/>
                  <a:pt x="6930875" y="0"/>
                </a:cubicBezTo>
                <a:cubicBezTo>
                  <a:pt x="7134751" y="-6130"/>
                  <a:pt x="7281930" y="-10821"/>
                  <a:pt x="7508084" y="0"/>
                </a:cubicBezTo>
                <a:cubicBezTo>
                  <a:pt x="7734238" y="10821"/>
                  <a:pt x="8121924" y="29210"/>
                  <a:pt x="8357684" y="0"/>
                </a:cubicBezTo>
                <a:cubicBezTo>
                  <a:pt x="9166285" y="-73840"/>
                  <a:pt x="9561101" y="454270"/>
                  <a:pt x="9581322" y="1223638"/>
                </a:cubicBezTo>
                <a:lnTo>
                  <a:pt x="9581321" y="1223638"/>
                </a:lnTo>
                <a:cubicBezTo>
                  <a:pt x="9509343" y="1899257"/>
                  <a:pt x="8880209" y="2406112"/>
                  <a:pt x="8357683" y="2447276"/>
                </a:cubicBezTo>
                <a:cubicBezTo>
                  <a:pt x="8036734" y="2483211"/>
                  <a:pt x="7937396" y="2413646"/>
                  <a:pt x="7637793" y="2447276"/>
                </a:cubicBezTo>
                <a:cubicBezTo>
                  <a:pt x="7338190" y="2480907"/>
                  <a:pt x="7032956" y="2481254"/>
                  <a:pt x="6846563" y="2447276"/>
                </a:cubicBezTo>
                <a:cubicBezTo>
                  <a:pt x="6660170" y="2413299"/>
                  <a:pt x="6503276" y="2443634"/>
                  <a:pt x="6412034" y="2447276"/>
                </a:cubicBezTo>
                <a:cubicBezTo>
                  <a:pt x="6320792" y="2450918"/>
                  <a:pt x="5910672" y="2463069"/>
                  <a:pt x="5692144" y="2447276"/>
                </a:cubicBezTo>
                <a:cubicBezTo>
                  <a:pt x="5473616" y="2431484"/>
                  <a:pt x="5117333" y="2468289"/>
                  <a:pt x="4972254" y="2447276"/>
                </a:cubicBezTo>
                <a:cubicBezTo>
                  <a:pt x="4827175" y="2426263"/>
                  <a:pt x="4532453" y="2475449"/>
                  <a:pt x="4181024" y="2447275"/>
                </a:cubicBezTo>
                <a:cubicBezTo>
                  <a:pt x="3829595" y="2419101"/>
                  <a:pt x="3729483" y="2445680"/>
                  <a:pt x="3532474" y="2447275"/>
                </a:cubicBezTo>
                <a:cubicBezTo>
                  <a:pt x="3335465" y="2448871"/>
                  <a:pt x="3041732" y="2477129"/>
                  <a:pt x="2741244" y="2447275"/>
                </a:cubicBezTo>
                <a:cubicBezTo>
                  <a:pt x="2440756" y="2417422"/>
                  <a:pt x="2344914" y="2432921"/>
                  <a:pt x="2235375" y="2447275"/>
                </a:cubicBezTo>
                <a:cubicBezTo>
                  <a:pt x="2125836" y="2461629"/>
                  <a:pt x="1723330" y="2439408"/>
                  <a:pt x="1223638" y="2447275"/>
                </a:cubicBezTo>
                <a:cubicBezTo>
                  <a:pt x="660610" y="2497203"/>
                  <a:pt x="-157595" y="1920985"/>
                  <a:pt x="0" y="1223637"/>
                </a:cubicBezTo>
                <a:lnTo>
                  <a:pt x="0" y="1223638"/>
                </a:ln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dirty="0">
                <a:solidFill>
                  <a:srgbClr val="002060"/>
                </a:solidFill>
                <a:latin typeface="Calibri" panose="020F0502020204030204" pitchFamily="34" charset="0"/>
                <a:ea typeface="宋体"/>
                <a:cs typeface="Calibri" panose="020F0502020204030204" pitchFamily="34" charset="0"/>
              </a:rPr>
              <a:t>3. </a:t>
            </a:r>
            <a:r>
              <a:rPr lang="en-US" sz="4800" b="1" dirty="0" err="1">
                <a:solidFill>
                  <a:srgbClr val="002060"/>
                </a:solidFill>
                <a:latin typeface="Calibri" panose="020F0502020204030204" pitchFamily="34" charset="0"/>
                <a:ea typeface="宋体"/>
                <a:cs typeface="Calibri" panose="020F0502020204030204" pitchFamily="34" charset="0"/>
              </a:rPr>
              <a:t>Thực</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dân</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Pháp</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tiến</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đánh</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Bắc</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kỳ</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lần</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thứ</a:t>
            </a:r>
            <a:r>
              <a:rPr lang="en-US" sz="4800" b="1" dirty="0">
                <a:solidFill>
                  <a:srgbClr val="002060"/>
                </a:solidFill>
                <a:latin typeface="Calibri" panose="020F0502020204030204" pitchFamily="34" charset="0"/>
                <a:ea typeface="宋体"/>
                <a:cs typeface="Calibri" panose="020F0502020204030204" pitchFamily="34" charset="0"/>
              </a:rPr>
              <a:t> 2 </a:t>
            </a:r>
            <a:r>
              <a:rPr lang="en-US" sz="4800" b="1" dirty="0" err="1">
                <a:solidFill>
                  <a:srgbClr val="002060"/>
                </a:solidFill>
                <a:latin typeface="Calibri" panose="020F0502020204030204" pitchFamily="34" charset="0"/>
                <a:ea typeface="宋体"/>
                <a:cs typeface="Calibri" panose="020F0502020204030204" pitchFamily="34" charset="0"/>
              </a:rPr>
              <a:t>vào</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năm</a:t>
            </a:r>
            <a:r>
              <a:rPr lang="en-US" sz="4800" b="1" dirty="0">
                <a:solidFill>
                  <a:srgbClr val="002060"/>
                </a:solidFill>
                <a:latin typeface="Calibri" panose="020F0502020204030204" pitchFamily="34" charset="0"/>
                <a:ea typeface="宋体"/>
                <a:cs typeface="Calibri" panose="020F0502020204030204" pitchFamily="34" charset="0"/>
              </a:rPr>
              <a:t> bao </a:t>
            </a:r>
            <a:r>
              <a:rPr lang="en-US" sz="4800" b="1" dirty="0" err="1">
                <a:solidFill>
                  <a:srgbClr val="002060"/>
                </a:solidFill>
                <a:latin typeface="Calibri" panose="020F0502020204030204" pitchFamily="34" charset="0"/>
                <a:ea typeface="宋体"/>
                <a:cs typeface="Calibri" panose="020F0502020204030204" pitchFamily="34" charset="0"/>
              </a:rPr>
              <a:t>nhiêu</a:t>
            </a:r>
            <a:r>
              <a:rPr lang="en-US" sz="4800" b="1" dirty="0">
                <a:solidFill>
                  <a:srgbClr val="002060"/>
                </a:solidFill>
                <a:latin typeface="Calibri" panose="020F0502020204030204" pitchFamily="34" charset="0"/>
                <a:ea typeface="宋体"/>
                <a:cs typeface="Calibri" panose="020F0502020204030204" pitchFamily="34" charset="0"/>
              </a:rPr>
              <a:t>?</a:t>
            </a:r>
            <a:endParaRPr lang="vi-VN" sz="4800" b="1" dirty="0">
              <a:solidFill>
                <a:srgbClr val="002060"/>
              </a:solidFill>
              <a:latin typeface="Calibri" panose="020F0502020204030204" pitchFamily="34" charset="0"/>
              <a:ea typeface="宋体"/>
              <a:cs typeface="Calibri" panose="020F0502020204030204" pitchFamily="34" charset="0"/>
            </a:endParaRPr>
          </a:p>
        </p:txBody>
      </p:sp>
      <p:sp>
        <p:nvSpPr>
          <p:cNvPr id="10" name="Rectangle: Rounded Corners 9">
            <a:extLst>
              <a:ext uri="{FF2B5EF4-FFF2-40B4-BE49-F238E27FC236}">
                <a16:creationId xmlns:a16="http://schemas.microsoft.com/office/drawing/2014/main" id="{91FDA589-0517-4A2B-B588-0BD33E93B9F3}"/>
              </a:ext>
            </a:extLst>
          </p:cNvPr>
          <p:cNvSpPr/>
          <p:nvPr/>
        </p:nvSpPr>
        <p:spPr>
          <a:xfrm>
            <a:off x="3454400" y="4140199"/>
            <a:ext cx="5689600" cy="1585316"/>
          </a:xfrm>
          <a:prstGeom prst="roundRect">
            <a:avLst>
              <a:gd name="adj" fmla="val 15294"/>
            </a:avLst>
          </a:prstGeom>
          <a:solidFill>
            <a:srgbClr val="FFFF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r>
              <a:rPr lang="en-US" sz="5867" dirty="0" err="1">
                <a:solidFill>
                  <a:srgbClr val="FF0000"/>
                </a:solidFill>
                <a:latin typeface="Calibri" panose="020F0502020204030204" pitchFamily="34" charset="0"/>
                <a:ea typeface="宋体"/>
                <a:cs typeface="Calibri" panose="020F0502020204030204" pitchFamily="34" charset="0"/>
              </a:rPr>
              <a:t>Năm</a:t>
            </a:r>
            <a:r>
              <a:rPr lang="en-US" sz="5867" dirty="0">
                <a:solidFill>
                  <a:srgbClr val="FF0000"/>
                </a:solidFill>
                <a:latin typeface="Calibri" panose="020F0502020204030204" pitchFamily="34" charset="0"/>
                <a:ea typeface="宋体"/>
                <a:cs typeface="Calibri" panose="020F0502020204030204" pitchFamily="34" charset="0"/>
              </a:rPr>
              <a:t> 1882</a:t>
            </a:r>
          </a:p>
        </p:txBody>
      </p:sp>
      <p:pic>
        <p:nvPicPr>
          <p:cNvPr id="4" name="Picture 3">
            <a:hlinkClick r:id="rId4" action="ppaction://hlinksldjump"/>
            <a:extLst>
              <a:ext uri="{FF2B5EF4-FFF2-40B4-BE49-F238E27FC236}">
                <a16:creationId xmlns:a16="http://schemas.microsoft.com/office/drawing/2014/main" id="{E98C6789-5BA1-40BB-92EB-1A032CD1A3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873710">
            <a:off x="363671" y="5469431"/>
            <a:ext cx="1304301" cy="1304301"/>
          </a:xfrm>
          <a:prstGeom prst="rect">
            <a:avLst/>
          </a:prstGeom>
        </p:spPr>
      </p:pic>
      <p:pic>
        <p:nvPicPr>
          <p:cNvPr id="5" name="Am-thanh-tra-loi-dung-www_nhacchuongvui_com">
            <a:hlinkClick r:id="" action="ppaction://media"/>
            <a:extLst>
              <a:ext uri="{FF2B5EF4-FFF2-40B4-BE49-F238E27FC236}">
                <a16:creationId xmlns:a16="http://schemas.microsoft.com/office/drawing/2014/main" id="{2CAF8154-AC1D-46FA-88CD-7BBD753D067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732000" y="5715181"/>
            <a:ext cx="812800" cy="812800"/>
          </a:xfrm>
          <a:prstGeom prst="rect">
            <a:avLst/>
          </a:prstGeom>
        </p:spPr>
      </p:pic>
    </p:spTree>
    <p:extLst>
      <p:ext uri="{BB962C8B-B14F-4D97-AF65-F5344CB8AC3E}">
        <p14:creationId xmlns:p14="http://schemas.microsoft.com/office/powerpoint/2010/main" val="313381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par>
                                <p:cTn id="21" presetID="1" presetClass="mediacall" presetSubtype="0" fill="hold" nodeType="withEffect">
                                  <p:stCondLst>
                                    <p:cond delay="0"/>
                                  </p:stCondLst>
                                  <p:childTnLst>
                                    <p:cmd type="call" cmd="playFrom(0.0)">
                                      <p:cBhvr>
                                        <p:cTn id="22" dur="1376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5"/>
                </p:tgtEl>
              </p:cMediaNode>
            </p:audio>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DFD785D-104E-4B69-AEE1-68CA68320F49}"/>
              </a:ext>
            </a:extLst>
          </p:cNvPr>
          <p:cNvSpPr/>
          <p:nvPr/>
        </p:nvSpPr>
        <p:spPr>
          <a:xfrm>
            <a:off x="1016000" y="705678"/>
            <a:ext cx="10562227" cy="2012124"/>
          </a:xfrm>
          <a:custGeom>
            <a:avLst/>
            <a:gdLst>
              <a:gd name="connsiteX0" fmla="*/ 0 w 10562227"/>
              <a:gd name="connsiteY0" fmla="*/ 1006062 h 2012124"/>
              <a:gd name="connsiteX1" fmla="*/ 1006062 w 10562227"/>
              <a:gd name="connsiteY1" fmla="*/ 0 h 2012124"/>
              <a:gd name="connsiteX2" fmla="*/ 1663762 w 10562227"/>
              <a:gd name="connsiteY2" fmla="*/ 0 h 2012124"/>
              <a:gd name="connsiteX3" fmla="*/ 2321462 w 10562227"/>
              <a:gd name="connsiteY3" fmla="*/ 0 h 2012124"/>
              <a:gd name="connsiteX4" fmla="*/ 2808161 w 10562227"/>
              <a:gd name="connsiteY4" fmla="*/ 0 h 2012124"/>
              <a:gd name="connsiteX5" fmla="*/ 3294859 w 10562227"/>
              <a:gd name="connsiteY5" fmla="*/ 0 h 2012124"/>
              <a:gd name="connsiteX6" fmla="*/ 3696056 w 10562227"/>
              <a:gd name="connsiteY6" fmla="*/ 0 h 2012124"/>
              <a:gd name="connsiteX7" fmla="*/ 4439257 w 10562227"/>
              <a:gd name="connsiteY7" fmla="*/ 0 h 2012124"/>
              <a:gd name="connsiteX8" fmla="*/ 5011456 w 10562227"/>
              <a:gd name="connsiteY8" fmla="*/ 0 h 2012124"/>
              <a:gd name="connsiteX9" fmla="*/ 5754658 w 10562227"/>
              <a:gd name="connsiteY9" fmla="*/ 0 h 2012124"/>
              <a:gd name="connsiteX10" fmla="*/ 6241356 w 10562227"/>
              <a:gd name="connsiteY10" fmla="*/ 0 h 2012124"/>
              <a:gd name="connsiteX11" fmla="*/ 6899056 w 10562227"/>
              <a:gd name="connsiteY11" fmla="*/ 0 h 2012124"/>
              <a:gd name="connsiteX12" fmla="*/ 7642257 w 10562227"/>
              <a:gd name="connsiteY12" fmla="*/ 0 h 2012124"/>
              <a:gd name="connsiteX13" fmla="*/ 8214457 w 10562227"/>
              <a:gd name="connsiteY13" fmla="*/ 0 h 2012124"/>
              <a:gd name="connsiteX14" fmla="*/ 8786656 w 10562227"/>
              <a:gd name="connsiteY14" fmla="*/ 0 h 2012124"/>
              <a:gd name="connsiteX15" fmla="*/ 9556165 w 10562227"/>
              <a:gd name="connsiteY15" fmla="*/ 0 h 2012124"/>
              <a:gd name="connsiteX16" fmla="*/ 10562227 w 10562227"/>
              <a:gd name="connsiteY16" fmla="*/ 1006062 h 2012124"/>
              <a:gd name="connsiteX17" fmla="*/ 10562227 w 10562227"/>
              <a:gd name="connsiteY17" fmla="*/ 1006062 h 2012124"/>
              <a:gd name="connsiteX18" fmla="*/ 9556165 w 10562227"/>
              <a:gd name="connsiteY18" fmla="*/ 2012124 h 2012124"/>
              <a:gd name="connsiteX19" fmla="*/ 8983966 w 10562227"/>
              <a:gd name="connsiteY19" fmla="*/ 2012124 h 2012124"/>
              <a:gd name="connsiteX20" fmla="*/ 8326266 w 10562227"/>
              <a:gd name="connsiteY20" fmla="*/ 2012124 h 2012124"/>
              <a:gd name="connsiteX21" fmla="*/ 7668565 w 10562227"/>
              <a:gd name="connsiteY21" fmla="*/ 2012124 h 2012124"/>
              <a:gd name="connsiteX22" fmla="*/ 7010865 w 10562227"/>
              <a:gd name="connsiteY22" fmla="*/ 2012124 h 2012124"/>
              <a:gd name="connsiteX23" fmla="*/ 6267664 w 10562227"/>
              <a:gd name="connsiteY23" fmla="*/ 2012124 h 2012124"/>
              <a:gd name="connsiteX24" fmla="*/ 5695465 w 10562227"/>
              <a:gd name="connsiteY24" fmla="*/ 2012124 h 2012124"/>
              <a:gd name="connsiteX25" fmla="*/ 5037764 w 10562227"/>
              <a:gd name="connsiteY25" fmla="*/ 2012124 h 2012124"/>
              <a:gd name="connsiteX26" fmla="*/ 4551066 w 10562227"/>
              <a:gd name="connsiteY26" fmla="*/ 2012124 h 2012124"/>
              <a:gd name="connsiteX27" fmla="*/ 3978867 w 10562227"/>
              <a:gd name="connsiteY27" fmla="*/ 2012124 h 2012124"/>
              <a:gd name="connsiteX28" fmla="*/ 3492169 w 10562227"/>
              <a:gd name="connsiteY28" fmla="*/ 2012124 h 2012124"/>
              <a:gd name="connsiteX29" fmla="*/ 3005471 w 10562227"/>
              <a:gd name="connsiteY29" fmla="*/ 2012124 h 2012124"/>
              <a:gd name="connsiteX30" fmla="*/ 2262269 w 10562227"/>
              <a:gd name="connsiteY30" fmla="*/ 2012124 h 2012124"/>
              <a:gd name="connsiteX31" fmla="*/ 1006062 w 10562227"/>
              <a:gd name="connsiteY31" fmla="*/ 2012124 h 2012124"/>
              <a:gd name="connsiteX32" fmla="*/ 0 w 10562227"/>
              <a:gd name="connsiteY32" fmla="*/ 1006062 h 20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562227" h="2012124" fill="none" extrusionOk="0">
                <a:moveTo>
                  <a:pt x="0" y="1006062"/>
                </a:moveTo>
                <a:cubicBezTo>
                  <a:pt x="-103712" y="421049"/>
                  <a:pt x="516054" y="54081"/>
                  <a:pt x="1006062" y="0"/>
                </a:cubicBezTo>
                <a:cubicBezTo>
                  <a:pt x="1144393" y="-32337"/>
                  <a:pt x="1446424" y="-21651"/>
                  <a:pt x="1663762" y="0"/>
                </a:cubicBezTo>
                <a:cubicBezTo>
                  <a:pt x="1881100" y="21651"/>
                  <a:pt x="2030843" y="-25414"/>
                  <a:pt x="2321462" y="0"/>
                </a:cubicBezTo>
                <a:cubicBezTo>
                  <a:pt x="2612081" y="25414"/>
                  <a:pt x="2567678" y="-16050"/>
                  <a:pt x="2808161" y="0"/>
                </a:cubicBezTo>
                <a:cubicBezTo>
                  <a:pt x="3048644" y="16050"/>
                  <a:pt x="3166283" y="-14006"/>
                  <a:pt x="3294859" y="0"/>
                </a:cubicBezTo>
                <a:cubicBezTo>
                  <a:pt x="3423435" y="14006"/>
                  <a:pt x="3555346" y="11427"/>
                  <a:pt x="3696056" y="0"/>
                </a:cubicBezTo>
                <a:cubicBezTo>
                  <a:pt x="3836766" y="-11427"/>
                  <a:pt x="4257809" y="-49"/>
                  <a:pt x="4439257" y="0"/>
                </a:cubicBezTo>
                <a:cubicBezTo>
                  <a:pt x="4620705" y="49"/>
                  <a:pt x="4808876" y="19823"/>
                  <a:pt x="5011456" y="0"/>
                </a:cubicBezTo>
                <a:cubicBezTo>
                  <a:pt x="5214036" y="-19823"/>
                  <a:pt x="5419094" y="29749"/>
                  <a:pt x="5754658" y="0"/>
                </a:cubicBezTo>
                <a:cubicBezTo>
                  <a:pt x="6090222" y="-29749"/>
                  <a:pt x="6012337" y="-16656"/>
                  <a:pt x="6241356" y="0"/>
                </a:cubicBezTo>
                <a:cubicBezTo>
                  <a:pt x="6470375" y="16656"/>
                  <a:pt x="6703186" y="-4317"/>
                  <a:pt x="6899056" y="0"/>
                </a:cubicBezTo>
                <a:cubicBezTo>
                  <a:pt x="7094926" y="4317"/>
                  <a:pt x="7287137" y="18816"/>
                  <a:pt x="7642257" y="0"/>
                </a:cubicBezTo>
                <a:cubicBezTo>
                  <a:pt x="7997377" y="-18816"/>
                  <a:pt x="7961701" y="-15775"/>
                  <a:pt x="8214457" y="0"/>
                </a:cubicBezTo>
                <a:cubicBezTo>
                  <a:pt x="8467213" y="15775"/>
                  <a:pt x="8652680" y="-14512"/>
                  <a:pt x="8786656" y="0"/>
                </a:cubicBezTo>
                <a:cubicBezTo>
                  <a:pt x="8920632" y="14512"/>
                  <a:pt x="9391735" y="-32796"/>
                  <a:pt x="9556165" y="0"/>
                </a:cubicBezTo>
                <a:cubicBezTo>
                  <a:pt x="10021123" y="45167"/>
                  <a:pt x="10526768" y="440236"/>
                  <a:pt x="10562227" y="1006062"/>
                </a:cubicBezTo>
                <a:lnTo>
                  <a:pt x="10562227" y="1006062"/>
                </a:lnTo>
                <a:cubicBezTo>
                  <a:pt x="10473284" y="1557889"/>
                  <a:pt x="10094356" y="2001679"/>
                  <a:pt x="9556165" y="2012124"/>
                </a:cubicBezTo>
                <a:cubicBezTo>
                  <a:pt x="9380695" y="2018304"/>
                  <a:pt x="9174623" y="1990827"/>
                  <a:pt x="8983966" y="2012124"/>
                </a:cubicBezTo>
                <a:cubicBezTo>
                  <a:pt x="8793309" y="2033421"/>
                  <a:pt x="8481195" y="2039932"/>
                  <a:pt x="8326266" y="2012124"/>
                </a:cubicBezTo>
                <a:cubicBezTo>
                  <a:pt x="8171337" y="1984316"/>
                  <a:pt x="7819604" y="2012444"/>
                  <a:pt x="7668565" y="2012124"/>
                </a:cubicBezTo>
                <a:cubicBezTo>
                  <a:pt x="7517526" y="2011804"/>
                  <a:pt x="7309052" y="2029370"/>
                  <a:pt x="7010865" y="2012124"/>
                </a:cubicBezTo>
                <a:cubicBezTo>
                  <a:pt x="6712678" y="1994878"/>
                  <a:pt x="6457128" y="2015114"/>
                  <a:pt x="6267664" y="2012124"/>
                </a:cubicBezTo>
                <a:cubicBezTo>
                  <a:pt x="6078200" y="2009134"/>
                  <a:pt x="5827475" y="2000423"/>
                  <a:pt x="5695465" y="2012124"/>
                </a:cubicBezTo>
                <a:cubicBezTo>
                  <a:pt x="5563455" y="2023825"/>
                  <a:pt x="5203105" y="2018069"/>
                  <a:pt x="5037764" y="2012124"/>
                </a:cubicBezTo>
                <a:cubicBezTo>
                  <a:pt x="4872423" y="2006179"/>
                  <a:pt x="4793320" y="2027127"/>
                  <a:pt x="4551066" y="2012124"/>
                </a:cubicBezTo>
                <a:cubicBezTo>
                  <a:pt x="4308812" y="1997121"/>
                  <a:pt x="4177567" y="2020968"/>
                  <a:pt x="3978867" y="2012124"/>
                </a:cubicBezTo>
                <a:cubicBezTo>
                  <a:pt x="3780167" y="2003280"/>
                  <a:pt x="3638850" y="2008232"/>
                  <a:pt x="3492169" y="2012124"/>
                </a:cubicBezTo>
                <a:cubicBezTo>
                  <a:pt x="3345488" y="2016016"/>
                  <a:pt x="3177892" y="2029224"/>
                  <a:pt x="3005471" y="2012124"/>
                </a:cubicBezTo>
                <a:cubicBezTo>
                  <a:pt x="2833050" y="1995024"/>
                  <a:pt x="2599145" y="1981630"/>
                  <a:pt x="2262269" y="2012124"/>
                </a:cubicBezTo>
                <a:cubicBezTo>
                  <a:pt x="1925393" y="2042618"/>
                  <a:pt x="1577162" y="1976452"/>
                  <a:pt x="1006062" y="2012124"/>
                </a:cubicBezTo>
                <a:cubicBezTo>
                  <a:pt x="353713" y="2077872"/>
                  <a:pt x="72563" y="1543372"/>
                  <a:pt x="0" y="1006062"/>
                </a:cubicBezTo>
                <a:close/>
              </a:path>
              <a:path w="10562227" h="2012124" stroke="0" extrusionOk="0">
                <a:moveTo>
                  <a:pt x="0" y="1006062"/>
                </a:moveTo>
                <a:cubicBezTo>
                  <a:pt x="-74683" y="528812"/>
                  <a:pt x="463790" y="56521"/>
                  <a:pt x="1006062" y="0"/>
                </a:cubicBezTo>
                <a:cubicBezTo>
                  <a:pt x="1217366" y="-206"/>
                  <a:pt x="1268124" y="21362"/>
                  <a:pt x="1492760" y="0"/>
                </a:cubicBezTo>
                <a:cubicBezTo>
                  <a:pt x="1717396" y="-21362"/>
                  <a:pt x="1889155" y="-9767"/>
                  <a:pt x="2064959" y="0"/>
                </a:cubicBezTo>
                <a:cubicBezTo>
                  <a:pt x="2240763" y="9767"/>
                  <a:pt x="2317364" y="11600"/>
                  <a:pt x="2466157" y="0"/>
                </a:cubicBezTo>
                <a:cubicBezTo>
                  <a:pt x="2614950" y="-11600"/>
                  <a:pt x="2969053" y="-28205"/>
                  <a:pt x="3209358" y="0"/>
                </a:cubicBezTo>
                <a:cubicBezTo>
                  <a:pt x="3449663" y="28205"/>
                  <a:pt x="3449506" y="11250"/>
                  <a:pt x="3610555" y="0"/>
                </a:cubicBezTo>
                <a:cubicBezTo>
                  <a:pt x="3771604" y="-11250"/>
                  <a:pt x="4046772" y="5059"/>
                  <a:pt x="4268255" y="0"/>
                </a:cubicBezTo>
                <a:cubicBezTo>
                  <a:pt x="4489738" y="-5059"/>
                  <a:pt x="4567338" y="7091"/>
                  <a:pt x="4754953" y="0"/>
                </a:cubicBezTo>
                <a:cubicBezTo>
                  <a:pt x="4942568" y="-7091"/>
                  <a:pt x="5014007" y="-14698"/>
                  <a:pt x="5241651" y="0"/>
                </a:cubicBezTo>
                <a:cubicBezTo>
                  <a:pt x="5469295" y="14698"/>
                  <a:pt x="5552867" y="343"/>
                  <a:pt x="5642849" y="0"/>
                </a:cubicBezTo>
                <a:cubicBezTo>
                  <a:pt x="5732831" y="-343"/>
                  <a:pt x="5900163" y="13044"/>
                  <a:pt x="6044046" y="0"/>
                </a:cubicBezTo>
                <a:cubicBezTo>
                  <a:pt x="6187929" y="-13044"/>
                  <a:pt x="6371083" y="-929"/>
                  <a:pt x="6530744" y="0"/>
                </a:cubicBezTo>
                <a:cubicBezTo>
                  <a:pt x="6690405" y="929"/>
                  <a:pt x="6853932" y="1197"/>
                  <a:pt x="7102943" y="0"/>
                </a:cubicBezTo>
                <a:cubicBezTo>
                  <a:pt x="7351954" y="-1197"/>
                  <a:pt x="7566670" y="31158"/>
                  <a:pt x="7846144" y="0"/>
                </a:cubicBezTo>
                <a:cubicBezTo>
                  <a:pt x="8125618" y="-31158"/>
                  <a:pt x="8288783" y="-11788"/>
                  <a:pt x="8503845" y="0"/>
                </a:cubicBezTo>
                <a:cubicBezTo>
                  <a:pt x="8718907" y="11788"/>
                  <a:pt x="9201146" y="-28292"/>
                  <a:pt x="9556165" y="0"/>
                </a:cubicBezTo>
                <a:cubicBezTo>
                  <a:pt x="10059848" y="-13952"/>
                  <a:pt x="10632211" y="453762"/>
                  <a:pt x="10562227" y="1006062"/>
                </a:cubicBezTo>
                <a:lnTo>
                  <a:pt x="10562227" y="1006062"/>
                </a:lnTo>
                <a:cubicBezTo>
                  <a:pt x="10540488" y="1506490"/>
                  <a:pt x="10081498" y="2026563"/>
                  <a:pt x="9556165" y="2012124"/>
                </a:cubicBezTo>
                <a:cubicBezTo>
                  <a:pt x="9336385" y="2018306"/>
                  <a:pt x="9188148" y="1995822"/>
                  <a:pt x="8983966" y="2012124"/>
                </a:cubicBezTo>
                <a:cubicBezTo>
                  <a:pt x="8779784" y="2028426"/>
                  <a:pt x="8471852" y="1975411"/>
                  <a:pt x="8240765" y="2012124"/>
                </a:cubicBezTo>
                <a:cubicBezTo>
                  <a:pt x="8009678" y="2048837"/>
                  <a:pt x="7761324" y="1989166"/>
                  <a:pt x="7497563" y="2012124"/>
                </a:cubicBezTo>
                <a:cubicBezTo>
                  <a:pt x="7233802" y="2035082"/>
                  <a:pt x="6928422" y="2019816"/>
                  <a:pt x="6668861" y="2012124"/>
                </a:cubicBezTo>
                <a:cubicBezTo>
                  <a:pt x="6409300" y="2004432"/>
                  <a:pt x="6206660" y="1981906"/>
                  <a:pt x="6011161" y="2012124"/>
                </a:cubicBezTo>
                <a:cubicBezTo>
                  <a:pt x="5815662" y="2042342"/>
                  <a:pt x="5505333" y="2022162"/>
                  <a:pt x="5182458" y="2012124"/>
                </a:cubicBezTo>
                <a:cubicBezTo>
                  <a:pt x="4859583" y="2002086"/>
                  <a:pt x="4796493" y="2010541"/>
                  <a:pt x="4695760" y="2012124"/>
                </a:cubicBezTo>
                <a:cubicBezTo>
                  <a:pt x="4595027" y="2013707"/>
                  <a:pt x="4261961" y="2032387"/>
                  <a:pt x="4123561" y="2012124"/>
                </a:cubicBezTo>
                <a:cubicBezTo>
                  <a:pt x="3985161" y="1991861"/>
                  <a:pt x="3567664" y="1976624"/>
                  <a:pt x="3380360" y="2012124"/>
                </a:cubicBezTo>
                <a:cubicBezTo>
                  <a:pt x="3193056" y="2047624"/>
                  <a:pt x="2876781" y="1991784"/>
                  <a:pt x="2637159" y="2012124"/>
                </a:cubicBezTo>
                <a:cubicBezTo>
                  <a:pt x="2397537" y="2032464"/>
                  <a:pt x="2255086" y="2008965"/>
                  <a:pt x="1979458" y="2012124"/>
                </a:cubicBezTo>
                <a:cubicBezTo>
                  <a:pt x="1703830" y="2015283"/>
                  <a:pt x="1705507" y="2028786"/>
                  <a:pt x="1578261" y="2012124"/>
                </a:cubicBezTo>
                <a:cubicBezTo>
                  <a:pt x="1451015" y="1995462"/>
                  <a:pt x="1248785" y="1996420"/>
                  <a:pt x="1006062" y="2012124"/>
                </a:cubicBezTo>
                <a:cubicBezTo>
                  <a:pt x="452686" y="2036952"/>
                  <a:pt x="116592" y="1571601"/>
                  <a:pt x="0" y="1006062"/>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dirty="0">
                <a:solidFill>
                  <a:srgbClr val="002060"/>
                </a:solidFill>
                <a:latin typeface="Calibri" panose="020F0502020204030204" pitchFamily="34" charset="0"/>
                <a:ea typeface="宋体"/>
                <a:cs typeface="Calibri" panose="020F0502020204030204" pitchFamily="34" charset="0"/>
              </a:rPr>
              <a:t>4. </a:t>
            </a:r>
            <a:r>
              <a:rPr lang="en-US" sz="4800" b="1" dirty="0" err="1">
                <a:solidFill>
                  <a:srgbClr val="002060"/>
                </a:solidFill>
                <a:latin typeface="Calibri" panose="020F0502020204030204" pitchFamily="34" charset="0"/>
                <a:ea typeface="宋体"/>
                <a:cs typeface="Calibri" panose="020F0502020204030204" pitchFamily="34" charset="0"/>
              </a:rPr>
              <a:t>Cuối</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tháng</a:t>
            </a:r>
            <a:r>
              <a:rPr lang="en-US" sz="4800" b="1" dirty="0">
                <a:solidFill>
                  <a:srgbClr val="002060"/>
                </a:solidFill>
                <a:latin typeface="Calibri" panose="020F0502020204030204" pitchFamily="34" charset="0"/>
                <a:ea typeface="宋体"/>
                <a:cs typeface="Calibri" panose="020F0502020204030204" pitchFamily="34" charset="0"/>
              </a:rPr>
              <a:t> 12/1972, </a:t>
            </a:r>
            <a:r>
              <a:rPr lang="en-US" sz="4800" b="1" dirty="0" err="1">
                <a:solidFill>
                  <a:srgbClr val="002060"/>
                </a:solidFill>
                <a:latin typeface="Calibri" panose="020F0502020204030204" pitchFamily="34" charset="0"/>
                <a:ea typeface="宋体"/>
                <a:cs typeface="Calibri" panose="020F0502020204030204" pitchFamily="34" charset="0"/>
              </a:rPr>
              <a:t>quân</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và</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dân</a:t>
            </a:r>
            <a:r>
              <a:rPr lang="en-US" sz="4800" b="1" dirty="0">
                <a:solidFill>
                  <a:srgbClr val="002060"/>
                </a:solidFill>
                <a:latin typeface="Calibri" panose="020F0502020204030204" pitchFamily="34" charset="0"/>
                <a:ea typeface="宋体"/>
                <a:cs typeface="Calibri" panose="020F0502020204030204" pitchFamily="34" charset="0"/>
              </a:rPr>
              <a:t> Hà </a:t>
            </a:r>
            <a:r>
              <a:rPr lang="en-US" sz="4800" b="1" dirty="0" err="1">
                <a:solidFill>
                  <a:srgbClr val="002060"/>
                </a:solidFill>
                <a:latin typeface="Calibri" panose="020F0502020204030204" pitchFamily="34" charset="0"/>
                <a:ea typeface="宋体"/>
                <a:cs typeface="Calibri" panose="020F0502020204030204" pitchFamily="34" charset="0"/>
              </a:rPr>
              <a:t>Nội</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đã</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làm</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nên</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chiến</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thắng</a:t>
            </a:r>
            <a:r>
              <a:rPr lang="en-US" sz="4800" b="1" dirty="0">
                <a:solidFill>
                  <a:srgbClr val="002060"/>
                </a:solidFill>
                <a:latin typeface="Calibri" panose="020F0502020204030204" pitchFamily="34" charset="0"/>
                <a:ea typeface="宋体"/>
                <a:cs typeface="Calibri" panose="020F0502020204030204" pitchFamily="34" charset="0"/>
              </a:rPr>
              <a:t> </a:t>
            </a:r>
            <a:r>
              <a:rPr lang="en-US" sz="4800" b="1" dirty="0" err="1">
                <a:solidFill>
                  <a:srgbClr val="002060"/>
                </a:solidFill>
                <a:latin typeface="Calibri" panose="020F0502020204030204" pitchFamily="34" charset="0"/>
                <a:ea typeface="宋体"/>
                <a:cs typeface="Calibri" panose="020F0502020204030204" pitchFamily="34" charset="0"/>
              </a:rPr>
              <a:t>nào</a:t>
            </a:r>
            <a:r>
              <a:rPr lang="en-US" sz="4800" b="1" dirty="0">
                <a:solidFill>
                  <a:srgbClr val="002060"/>
                </a:solidFill>
                <a:latin typeface="Calibri" panose="020F0502020204030204" pitchFamily="34" charset="0"/>
                <a:ea typeface="宋体"/>
                <a:cs typeface="Calibri" panose="020F0502020204030204" pitchFamily="34" charset="0"/>
              </a:rPr>
              <a:t>?</a:t>
            </a:r>
            <a:endParaRPr lang="vi-VN" sz="4800" b="1" dirty="0">
              <a:solidFill>
                <a:srgbClr val="002060"/>
              </a:solidFill>
              <a:latin typeface="Calibri" panose="020F0502020204030204" pitchFamily="34" charset="0"/>
              <a:ea typeface="宋体"/>
              <a:cs typeface="Calibri" panose="020F0502020204030204" pitchFamily="34" charset="0"/>
            </a:endParaRPr>
          </a:p>
        </p:txBody>
      </p:sp>
      <p:sp>
        <p:nvSpPr>
          <p:cNvPr id="10" name="Rectangle: Rounded Corners 9">
            <a:extLst>
              <a:ext uri="{FF2B5EF4-FFF2-40B4-BE49-F238E27FC236}">
                <a16:creationId xmlns:a16="http://schemas.microsoft.com/office/drawing/2014/main" id="{91FDA589-0517-4A2B-B588-0BD33E93B9F3}"/>
              </a:ext>
            </a:extLst>
          </p:cNvPr>
          <p:cNvSpPr/>
          <p:nvPr/>
        </p:nvSpPr>
        <p:spPr>
          <a:xfrm>
            <a:off x="2474843" y="3866322"/>
            <a:ext cx="7643192" cy="1859193"/>
          </a:xfrm>
          <a:prstGeom prst="roundRect">
            <a:avLst>
              <a:gd name="adj" fmla="val 15294"/>
            </a:avLst>
          </a:prstGeom>
          <a:solidFill>
            <a:srgbClr val="FFFF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r>
              <a:rPr lang="en-US" sz="5867" dirty="0" err="1">
                <a:solidFill>
                  <a:srgbClr val="FF0000"/>
                </a:solidFill>
                <a:latin typeface="Calibri" panose="020F0502020204030204" pitchFamily="34" charset="0"/>
                <a:ea typeface="宋体"/>
                <a:cs typeface="Calibri" panose="020F0502020204030204" pitchFamily="34" charset="0"/>
              </a:rPr>
              <a:t>Chiến</a:t>
            </a:r>
            <a:r>
              <a:rPr lang="en-US" sz="5867" dirty="0">
                <a:solidFill>
                  <a:srgbClr val="FF0000"/>
                </a:solidFill>
                <a:latin typeface="Calibri" panose="020F0502020204030204" pitchFamily="34" charset="0"/>
                <a:ea typeface="宋体"/>
                <a:cs typeface="Calibri" panose="020F0502020204030204" pitchFamily="34" charset="0"/>
              </a:rPr>
              <a:t> </a:t>
            </a:r>
            <a:r>
              <a:rPr lang="en-US" sz="5867" dirty="0" err="1">
                <a:solidFill>
                  <a:srgbClr val="FF0000"/>
                </a:solidFill>
                <a:latin typeface="Calibri" panose="020F0502020204030204" pitchFamily="34" charset="0"/>
                <a:ea typeface="宋体"/>
                <a:cs typeface="Calibri" panose="020F0502020204030204" pitchFamily="34" charset="0"/>
              </a:rPr>
              <a:t>thắng</a:t>
            </a:r>
            <a:r>
              <a:rPr lang="en-US" sz="5867" dirty="0">
                <a:solidFill>
                  <a:srgbClr val="FF0000"/>
                </a:solidFill>
                <a:latin typeface="Calibri" panose="020F0502020204030204" pitchFamily="34" charset="0"/>
                <a:ea typeface="宋体"/>
                <a:cs typeface="Calibri" panose="020F0502020204030204" pitchFamily="34" charset="0"/>
              </a:rPr>
              <a:t> </a:t>
            </a:r>
            <a:r>
              <a:rPr lang="en-US" sz="5867" dirty="0" err="1">
                <a:solidFill>
                  <a:srgbClr val="FF0000"/>
                </a:solidFill>
                <a:latin typeface="Calibri" panose="020F0502020204030204" pitchFamily="34" charset="0"/>
                <a:ea typeface="宋体"/>
                <a:cs typeface="Calibri" panose="020F0502020204030204" pitchFamily="34" charset="0"/>
              </a:rPr>
              <a:t>Điện</a:t>
            </a:r>
            <a:r>
              <a:rPr lang="en-US" sz="5867" dirty="0">
                <a:solidFill>
                  <a:srgbClr val="FF0000"/>
                </a:solidFill>
                <a:latin typeface="Calibri" panose="020F0502020204030204" pitchFamily="34" charset="0"/>
                <a:ea typeface="宋体"/>
                <a:cs typeface="Calibri" panose="020F0502020204030204" pitchFamily="34" charset="0"/>
              </a:rPr>
              <a:t> </a:t>
            </a:r>
            <a:r>
              <a:rPr lang="en-US" sz="5867" dirty="0" err="1">
                <a:solidFill>
                  <a:srgbClr val="FF0000"/>
                </a:solidFill>
                <a:latin typeface="Calibri" panose="020F0502020204030204" pitchFamily="34" charset="0"/>
                <a:ea typeface="宋体"/>
                <a:cs typeface="Calibri" panose="020F0502020204030204" pitchFamily="34" charset="0"/>
              </a:rPr>
              <a:t>Biên</a:t>
            </a:r>
            <a:r>
              <a:rPr lang="en-US" sz="5867" dirty="0">
                <a:solidFill>
                  <a:srgbClr val="FF0000"/>
                </a:solidFill>
                <a:latin typeface="Calibri" panose="020F0502020204030204" pitchFamily="34" charset="0"/>
                <a:ea typeface="宋体"/>
                <a:cs typeface="Calibri" panose="020F0502020204030204" pitchFamily="34" charset="0"/>
              </a:rPr>
              <a:t> </a:t>
            </a:r>
            <a:r>
              <a:rPr lang="en-US" sz="5867" dirty="0" err="1">
                <a:solidFill>
                  <a:srgbClr val="FF0000"/>
                </a:solidFill>
                <a:latin typeface="Calibri" panose="020F0502020204030204" pitchFamily="34" charset="0"/>
                <a:ea typeface="宋体"/>
                <a:cs typeface="Calibri" panose="020F0502020204030204" pitchFamily="34" charset="0"/>
              </a:rPr>
              <a:t>Phủ</a:t>
            </a:r>
            <a:r>
              <a:rPr lang="en-US" sz="5867" dirty="0">
                <a:solidFill>
                  <a:srgbClr val="FF0000"/>
                </a:solidFill>
                <a:latin typeface="Calibri" panose="020F0502020204030204" pitchFamily="34" charset="0"/>
                <a:ea typeface="宋体"/>
                <a:cs typeface="Calibri" panose="020F0502020204030204" pitchFamily="34" charset="0"/>
              </a:rPr>
              <a:t> </a:t>
            </a:r>
            <a:r>
              <a:rPr lang="en-US" sz="5867" dirty="0" err="1">
                <a:solidFill>
                  <a:srgbClr val="FF0000"/>
                </a:solidFill>
                <a:latin typeface="Calibri" panose="020F0502020204030204" pitchFamily="34" charset="0"/>
                <a:ea typeface="宋体"/>
                <a:cs typeface="Calibri" panose="020F0502020204030204" pitchFamily="34" charset="0"/>
              </a:rPr>
              <a:t>trên</a:t>
            </a:r>
            <a:r>
              <a:rPr lang="en-US" sz="5867" dirty="0">
                <a:solidFill>
                  <a:srgbClr val="FF0000"/>
                </a:solidFill>
                <a:latin typeface="Calibri" panose="020F0502020204030204" pitchFamily="34" charset="0"/>
                <a:ea typeface="宋体"/>
                <a:cs typeface="Calibri" panose="020F0502020204030204" pitchFamily="34" charset="0"/>
              </a:rPr>
              <a:t> </a:t>
            </a:r>
            <a:r>
              <a:rPr lang="en-US" sz="5867" dirty="0" err="1">
                <a:solidFill>
                  <a:srgbClr val="FF0000"/>
                </a:solidFill>
                <a:latin typeface="Calibri" panose="020F0502020204030204" pitchFamily="34" charset="0"/>
                <a:ea typeface="宋体"/>
                <a:cs typeface="Calibri" panose="020F0502020204030204" pitchFamily="34" charset="0"/>
              </a:rPr>
              <a:t>không</a:t>
            </a:r>
            <a:endParaRPr lang="en-US" sz="5867" dirty="0">
              <a:solidFill>
                <a:srgbClr val="FF0000"/>
              </a:solidFill>
              <a:latin typeface="Calibri" panose="020F0502020204030204" pitchFamily="34" charset="0"/>
              <a:ea typeface="宋体"/>
              <a:cs typeface="Calibri" panose="020F0502020204030204" pitchFamily="34" charset="0"/>
            </a:endParaRPr>
          </a:p>
        </p:txBody>
      </p:sp>
      <p:pic>
        <p:nvPicPr>
          <p:cNvPr id="4" name="Picture 3">
            <a:hlinkClick r:id="rId4" action="ppaction://hlinksldjump"/>
            <a:extLst>
              <a:ext uri="{FF2B5EF4-FFF2-40B4-BE49-F238E27FC236}">
                <a16:creationId xmlns:a16="http://schemas.microsoft.com/office/drawing/2014/main" id="{56F41217-9200-4ED5-BA81-3B1E8C7566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873710">
            <a:off x="363671" y="5469431"/>
            <a:ext cx="1304301" cy="1304301"/>
          </a:xfrm>
          <a:prstGeom prst="rect">
            <a:avLst/>
          </a:prstGeom>
        </p:spPr>
      </p:pic>
      <p:pic>
        <p:nvPicPr>
          <p:cNvPr id="5" name="Am-thanh-tra-loi-dung-www_nhacchuongvui_com">
            <a:hlinkClick r:id="" action="ppaction://media"/>
            <a:extLst>
              <a:ext uri="{FF2B5EF4-FFF2-40B4-BE49-F238E27FC236}">
                <a16:creationId xmlns:a16="http://schemas.microsoft.com/office/drawing/2014/main" id="{70F0A28E-09CC-4840-8448-F5E97E275F6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732000" y="5715181"/>
            <a:ext cx="812800" cy="812800"/>
          </a:xfrm>
          <a:prstGeom prst="rect">
            <a:avLst/>
          </a:prstGeom>
        </p:spPr>
      </p:pic>
    </p:spTree>
    <p:extLst>
      <p:ext uri="{BB962C8B-B14F-4D97-AF65-F5344CB8AC3E}">
        <p14:creationId xmlns:p14="http://schemas.microsoft.com/office/powerpoint/2010/main" val="23119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par>
                                <p:cTn id="21" presetID="1" presetClass="mediacall" presetSubtype="0" fill="hold" nodeType="withEffect">
                                  <p:stCondLst>
                                    <p:cond delay="0"/>
                                  </p:stCondLst>
                                  <p:childTnLst>
                                    <p:cmd type="call" cmd="playFrom(0.0)">
                                      <p:cBhvr>
                                        <p:cTn id="22" dur="1376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5"/>
                </p:tgtEl>
              </p:cMediaNode>
            </p:audio>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5 Travel Scams To Look Out For In Vietnam | Neue">
            <a:extLst>
              <a:ext uri="{FF2B5EF4-FFF2-40B4-BE49-F238E27FC236}">
                <a16:creationId xmlns:a16="http://schemas.microsoft.com/office/drawing/2014/main" id="{9F60B7AD-17CA-47E7-B979-7C6FEDF8D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202429" cy="6858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A2D7A1C4-208C-4E44-A0D7-9D2DDDF86E58}"/>
              </a:ext>
            </a:extLst>
          </p:cNvPr>
          <p:cNvSpPr/>
          <p:nvPr/>
        </p:nvSpPr>
        <p:spPr>
          <a:xfrm>
            <a:off x="1857375" y="800100"/>
            <a:ext cx="8750664" cy="2257425"/>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C2E2D4F-F79C-22B3-9EA7-E0823241B8BB}"/>
              </a:ext>
            </a:extLst>
          </p:cNvPr>
          <p:cNvPicPr>
            <a:picLocks noChangeAspect="1"/>
          </p:cNvPicPr>
          <p:nvPr/>
        </p:nvPicPr>
        <p:blipFill>
          <a:blip r:embed="rId4"/>
          <a:stretch>
            <a:fillRect/>
          </a:stretch>
        </p:blipFill>
        <p:spPr>
          <a:xfrm>
            <a:off x="2445693" y="1176845"/>
            <a:ext cx="7529213" cy="1475360"/>
          </a:xfrm>
          <a:prstGeom prst="rect">
            <a:avLst/>
          </a:prstGeom>
        </p:spPr>
      </p:pic>
    </p:spTree>
    <p:extLst>
      <p:ext uri="{BB962C8B-B14F-4D97-AF65-F5344CB8AC3E}">
        <p14:creationId xmlns:p14="http://schemas.microsoft.com/office/powerpoint/2010/main" val="262190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orful cityscape with a sun and blue sky&#10;&#10;Description automatically generated">
            <a:extLst>
              <a:ext uri="{FF2B5EF4-FFF2-40B4-BE49-F238E27FC236}">
                <a16:creationId xmlns:a16="http://schemas.microsoft.com/office/drawing/2014/main" id="{F060A87D-DD6C-11A9-BE74-E51A955C4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6904" cy="4657725"/>
          </a:xfrm>
          <a:prstGeom prst="rect">
            <a:avLst/>
          </a:prstGeom>
        </p:spPr>
      </p:pic>
      <p:sp>
        <p:nvSpPr>
          <p:cNvPr id="4" name="TextBox 3">
            <a:extLst>
              <a:ext uri="{FF2B5EF4-FFF2-40B4-BE49-F238E27FC236}">
                <a16:creationId xmlns:a16="http://schemas.microsoft.com/office/drawing/2014/main" id="{7C850F8D-F2A0-FCBE-9FD6-2CF15D291F23}"/>
              </a:ext>
            </a:extLst>
          </p:cNvPr>
          <p:cNvSpPr txBox="1"/>
          <p:nvPr/>
        </p:nvSpPr>
        <p:spPr>
          <a:xfrm>
            <a:off x="1781174" y="5076825"/>
            <a:ext cx="9591675" cy="923330"/>
          </a:xfrm>
          <a:prstGeom prst="rect">
            <a:avLst/>
          </a:prstGeom>
          <a:noFill/>
        </p:spPr>
        <p:txBody>
          <a:bodyPr wrap="square" rtlCol="0">
            <a:spAutoFit/>
          </a:bodyPr>
          <a:lstStyle/>
          <a:p>
            <a:r>
              <a:rPr lang="nl-NL" sz="5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3. Th</a:t>
            </a:r>
            <a:r>
              <a:rPr lang="vi-VN" sz="5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ủ đô Hà Nội ngày nay</a:t>
            </a:r>
            <a:endParaRPr lang="en-US" sz="54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7355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923</Words>
  <Application>Microsoft Office PowerPoint</Application>
  <PresentationFormat>Widescreen</PresentationFormat>
  <Paragraphs>45</Paragraphs>
  <Slides>26</Slides>
  <Notes>6</Notes>
  <HiddenSlides>0</HiddenSlides>
  <MMClips>4</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26</vt:i4>
      </vt:variant>
    </vt:vector>
  </HeadingPairs>
  <TitlesOfParts>
    <vt:vector size="40" baseType="lpstr">
      <vt:lpstr>微软雅黑</vt:lpstr>
      <vt:lpstr>宋体</vt:lpstr>
      <vt:lpstr>Arial</vt:lpstr>
      <vt:lpstr>Calibri</vt:lpstr>
      <vt:lpstr>Calibri Light</vt:lpstr>
      <vt:lpstr>Cambria</vt:lpstr>
      <vt:lpstr>等线</vt:lpstr>
      <vt:lpstr>Tahoma</vt:lpstr>
      <vt:lpstr>Times New Roman</vt:lpstr>
      <vt:lpstr>方正隶书简体</vt:lpstr>
      <vt:lpstr>Office Theme</vt:lpstr>
      <vt:lpstr>1_Office Theme</vt:lpstr>
      <vt:lpstr>2_Office Theme</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Hai Yen</cp:lastModifiedBy>
  <cp:revision>34</cp:revision>
  <dcterms:created xsi:type="dcterms:W3CDTF">2023-09-27T00:50:44Z</dcterms:created>
  <dcterms:modified xsi:type="dcterms:W3CDTF">2023-11-27T06:40:00Z</dcterms:modified>
</cp:coreProperties>
</file>