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33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328" r:id="rId18"/>
    <p:sldId id="300" r:id="rId19"/>
    <p:sldId id="329" r:id="rId20"/>
    <p:sldId id="330" r:id="rId21"/>
    <p:sldId id="331" r:id="rId22"/>
    <p:sldId id="2007577092" r:id="rId23"/>
    <p:sldId id="305" r:id="rId24"/>
    <p:sldId id="275" r:id="rId25"/>
    <p:sldId id="2007577093" r:id="rId26"/>
    <p:sldId id="307" r:id="rId27"/>
    <p:sldId id="308" r:id="rId28"/>
    <p:sldId id="320" r:id="rId29"/>
    <p:sldId id="322" r:id="rId30"/>
    <p:sldId id="2007577095" r:id="rId31"/>
    <p:sldId id="20075770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70997" y="27856"/>
            <a:ext cx="8973403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xmlns="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xmlns="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606</Words>
  <Application>Microsoft Office PowerPoint</Application>
  <PresentationFormat>Custom</PresentationFormat>
  <Paragraphs>69</Paragraphs>
  <Slides>26</Slides>
  <Notes>14</Notes>
  <HiddenSlides>0</HiddenSlides>
  <MMClips>17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TS Computer</cp:lastModifiedBy>
  <cp:revision>13</cp:revision>
  <dcterms:created xsi:type="dcterms:W3CDTF">2021-06-05T04:03:17Z</dcterms:created>
  <dcterms:modified xsi:type="dcterms:W3CDTF">2021-08-18T03:48:25Z</dcterms:modified>
</cp:coreProperties>
</file>