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  <p:sldMasterId id="2147483724" r:id="rId3"/>
    <p:sldMasterId id="2147483750" r:id="rId4"/>
  </p:sldMasterIdLst>
  <p:notesMasterIdLst>
    <p:notesMasterId r:id="rId11"/>
  </p:notesMasterIdLst>
  <p:sldIdLst>
    <p:sldId id="452" r:id="rId5"/>
    <p:sldId id="466" r:id="rId6"/>
    <p:sldId id="459" r:id="rId7"/>
    <p:sldId id="478" r:id="rId8"/>
    <p:sldId id="479" r:id="rId9"/>
    <p:sldId id="471" r:id="rId10"/>
  </p:sldIdLst>
  <p:sldSz cx="9144000" cy="6858000" type="screen4x3"/>
  <p:notesSz cx="6858000" cy="9144000"/>
  <p:embeddedFontLst>
    <p:embeddedFont>
      <p:font typeface="VNI-Av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宋体" panose="02010600030101010101" pitchFamily="2" charset="-122"/>
      <p:regular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008000"/>
    <a:srgbClr val="0066FF"/>
    <a:srgbClr val="CC3399"/>
    <a:srgbClr val="FFCCFF"/>
    <a:srgbClr val="993366"/>
    <a:srgbClr val="CC0099"/>
    <a:srgbClr val="FF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6" d="100"/>
          <a:sy n="66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8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12268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72806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71613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577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72416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4181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82181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76474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18836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68250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01760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03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44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03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74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0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58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4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61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83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58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06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33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16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3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04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32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1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27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37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68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32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90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25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9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7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7384"/>
            <a:ext cx="9191294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4" y="-528451"/>
            <a:ext cx="9649072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934376"/>
            <a:ext cx="9145588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3" y="3934376"/>
            <a:ext cx="5806445" cy="278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1143000" y="228601"/>
            <a:ext cx="5867400" cy="29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91" y="2025113"/>
            <a:ext cx="3201194" cy="5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101" y="-211791"/>
            <a:ext cx="1604839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-426956"/>
            <a:ext cx="1905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47709" y="762002"/>
            <a:ext cx="7487866" cy="4323617"/>
          </a:xfrm>
          <a:prstGeom prst="rect">
            <a:avLst/>
          </a:prstGeom>
        </p:spPr>
        <p:txBody>
          <a:bodyPr spcFirstLastPara="1" wrap="none" lIns="68486" tIns="34289" rIns="68486" bIns="3428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5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vi-VN" sz="27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EM</a:t>
            </a:r>
            <a:r>
              <a:rPr lang="en-US" sz="27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</a:t>
            </a:r>
            <a:r>
              <a:rPr lang="en-US" sz="27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vi-VN" sz="27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HỌC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圆角矩形 1"/>
          <p:cNvSpPr/>
          <p:nvPr/>
        </p:nvSpPr>
        <p:spPr>
          <a:xfrm>
            <a:off x="1905000" y="3005747"/>
            <a:ext cx="4804894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73"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%5B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" y="-102296"/>
            <a:ext cx="9144000" cy="696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70758"/>
            <a:ext cx="1371600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1650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doi ch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5" y="3314702"/>
            <a:ext cx="957263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doi ch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5" y="3143171"/>
            <a:ext cx="957263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28850" y="1812567"/>
            <a:ext cx="5086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72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Tiết 2</a:t>
            </a:r>
            <a:endParaRPr lang="en-US" sz="72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853 C -0.02014 0.09478 -0.00885 0.09339 -0.03316 0.11489 C -0.03646 0.11789 -0.0408 0.11813 -0.04427 0.12067 C -0.04896 0.12414 -0.05312 0.12876 -0.05764 0.13246 C -0.06875 0.14147 -0.07864 0.15396 -0.09097 0.15927 C -0.1283 0.17568 -0.16285 0.20065 -0.20208 0.20943 C -0.21892 0.22076 -0.23767 0.23001 -0.25538 0.23902 C -0.26198 0.24249 -0.26875 0.24503 -0.27535 0.24804 C -0.2776 0.24896 -0.28194 0.25081 -0.28194 0.25081 C -0.29982 0.24989 -0.31771 0.24966 -0.33541 0.24804 C -0.35069 0.24665 -0.36545 0.23371 -0.37986 0.22723 C -0.39462 0.21383 -0.39462 0.20828 -0.40208 0.18886 C -0.40798 0.15534 -0.40798 0.12229 -0.40208 0.08807 C -0.40312 0.05456 -0.39479 0.00902 -0.4243 -0.00069 C -0.43472 -0.00971 -0.44618 -0.0104 -0.45764 -0.01549 C -0.48073 -0.02566 -0.50226 -0.03444 -0.52639 -0.03906 C -0.54791 -0.04854 -0.50694 -0.03097 -0.55538 -0.04785 C -0.5691 -0.0527 -0.57951 -0.05917 -0.59305 -0.06264 C -0.60781 -0.06172 -0.62291 -0.0631 -0.6375 -0.05987 C -0.64774 -0.05756 -0.6566 -0.04923 -0.66649 -0.04507 C -0.67934 -0.0319 -0.68663 -0.01895 -0.69531 -0.00069 C -0.69809 0.00532 -0.70416 0.01711 -0.70416 0.01711 C -0.70937 0.04439 -0.70521 0.03421 -0.71319 0.0497 C -0.71649 0.0675 -0.7191 0.08507 -0.72205 0.10287 C -0.72361 0.11212 -0.725 0.12991 -0.72864 0.13847 C -0.73021 0.14217 -0.73351 0.14402 -0.73541 0.14725 C -0.74357 0.16112 -0.7434 0.17199 -0.75538 0.17684 C -0.76041 0.17245 -0.76528 0.16898 -0.76875 0.16205 C -0.78125 0.13708 -0.75642 0.17199 -0.7776 0.14448 C -0.78107 0.13015 -0.7842 0.11766 -0.78646 0.10287 C -0.78559 0.08022 -0.78958 0.05525 -0.78194 0.03491 C -0.75781 -0.02959 -0.71215 -0.03398 -0.66423 -0.04207 C -0.56198 -0.04114 -0.45989 -0.04207 -0.35764 -0.03906 C -0.34566 -0.03883 -0.33472 -0.02173 -0.32205 -0.01826 C -0.31111 -0.00416 -0.2901 0.01919 -0.27535 0.0289 C -0.27309 0.0319 -0.27153 0.03583 -0.26875 0.03791 C -0.26614 0.03999 -0.26232 0.03861 -0.25972 0.04092 C -0.23802 0.06149 -0.26528 0.04716 -0.24653 0.05571 C -0.23576 0.06635 -0.22604 0.0779 -0.21528 0.08807 C -0.20295 0.09963 -0.21007 0.08831 -0.19982 0.1001 C -0.1967 0.10379 -0.1941 0.10819 -0.19097 0.11188 C -0.18385 0.11997 -0.17621 0.1276 -0.16875 0.13546 C -0.16666 0.13777 -0.16614 0.14194 -0.16423 0.14448 C -0.15781 0.15303 -0.14861 0.1595 -0.14201 0.16806 C -0.1401 0.1706 -0.13958 0.17453 -0.1375 0.17684 C -0.13489 0.17961 -0.13125 0.18031 -0.12864 0.18285 C -0.12048 0.19071 -0.1243 0.19233 -0.11528 0.19764 C -0.10712 0.2025 -0.10087 0.20273 -0.09305 0.20943 C -0.05972 0.20758 -0.02639 0.20643 0.00695 0.20365 C 0.01563 0.20296 0.02604 0.1914 0.03351 0.18586 C 0.05521 0.16991 0.08959 0.13269 0.10243 0.10287 C 0.10573 0.09524 0.10781 0.08669 0.11129 0.07929 C 0.11354 0.07444 0.1158 0.06935 0.11806 0.0645 C 0.12031 0.05201 0.12396 0.04092 0.12691 0.0289 C 0.12899 0.01017 0.13351 -0.0037 0.13802 -0.02126 C 0.13785 -0.02751 0.15087 -0.14262 0.11806 -0.16042 C 0.10886 -0.16528 0.09861 -0.16574 0.08906 -0.16921 C 0.04531 -0.16828 0.00174 -0.16805 -0.04201 -0.1662 C -0.0566 -0.16551 -0.06649 -0.15002 -0.07986 -0.14563 C -0.08351 -0.1417 -0.08698 -0.13731 -0.09097 -0.13384 C -0.09375 -0.1313 -0.09722 -0.1306 -0.09982 -0.12783 C -0.1125 -0.11465 -0.12187 -0.09801 -0.13316 -0.08345 C -0.13837 -0.05617 -0.1566 -0.03698 -0.16649 -0.01248 C -0.17916 0.01896 -0.18715 0.05086 -0.19305 0.0853 C -0.19271 0.09894 -0.19896 0.16112 -0.18646 0.18886 C -0.18472 0.19279 -0.16753 0.22099 -0.16423 0.22423 C -0.15191 0.23648 -0.15416 0.23047 -0.14427 0.23602 C -0.12604 0.24642 -0.10729 0.25382 -0.08871 0.26283 C -0.07448 0.26977 -0.06041 0.27601 -0.04653 0.28341 C -0.03576 0.28918 -0.02344 0.29126 -0.01319 0.2982 C 0.00087 0.30768 0.00903 0.31068 0.02465 0.316 C 0.0349 0.32525 0.04358 0.32802 0.05573 0.33079 C 0.07118 0.34096 0.08143 0.35021 0.09358 0.36639 C 0.09288 0.37518 0.09358 0.38465 0.09132 0.39298 C 0.09045 0.39598 0.08021 0.40176 0.07795 0.40176 C 0.00382 0.40476 -0.07014 0.40569 -0.14427 0.40777 C -0.19097 0.41262 -0.23819 0.42187 -0.2842 0.43435 C -0.41528 0.4325 -0.53646 0.42534 -0.66649 0.42256 C -0.69305 0.4154 -0.72031 0.41355 -0.74653 0.40476 C -0.7592 0.39321 -0.77153 0.38974 -0.78646 0.38697 C -0.8151 0.362 -0.79705 0.32178 -0.79531 0.27162 C -0.7941 0.23556 -0.79462 0.22954 -0.77309 0.21544 C -0.61389 0.21637 -0.45451 0.21568 -0.29531 0.21845 C -0.28194 0.21868 -0.26875 0.22238 -0.25538 0.22423 C -0.24878 0.22515 -0.23541 0.22723 -0.23541 0.22723 C -0.1684 0.25382 -0.08993 0.24919 -0.02205 0.25081 C 0.0309 0.26514 0.0224 0.25613 0.11806 0.25382 C 0.13681 0.24758 0.11806 0.2552 0.13351 0.24503 C 0.13559 0.24365 0.13837 0.24388 0.14028 0.24203 C 0.14167 0.24064 0.14167 0.2381 0.14236 0.23602 " pathEditMode="relative" ptsTypes="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53583E-7 C 0.00642 -0.00624 0.01059 -0.00971 0.01562 -0.01757 C 0.01805 -0.02127 0.01944 -0.02612 0.02222 -0.02959 C 0.03385 -0.04415 0.05121 -0.06357 0.06666 -0.07397 C 0.07014 -0.07628 0.0743 -0.07721 0.07778 -0.07975 C 0.08107 -0.08206 0.08333 -0.08622 0.08663 -0.08877 C 0.096 -0.09593 0.10712 -0.10194 0.11771 -0.10633 C 0.13125 -0.12436 0.12743 -0.12367 0.16007 -0.11234 C 0.16614 -0.11026 0.17552 -0.09755 0.17552 -0.09755 C 0.1835 -0.08067 0.19271 -0.06449 0.2 -0.04716 C 0.20486 -0.03537 0.20764 -0.02288 0.21337 -0.01179 C 0.21736 0.00485 0.22187 0.02242 0.22673 0.0386 C 0.22778 0.04184 0.23003 0.04415 0.23107 0.04739 C 0.23385 0.05594 0.23785 0.07397 0.23785 0.07397 C 0.23941 0.09455 0.24028 0.11304 0.24896 0.13037 C 0.24965 0.13916 0.24948 0.14841 0.25104 0.15696 C 0.25243 0.16459 0.25781 0.17013 0.26007 0.17753 C 0.26823 0.20458 0.26007 0.18678 0.26892 0.20435 C 0.271 0.21521 0.27847 0.23486 0.28437 0.24249 C 0.28611 0.24503 0.28889 0.2448 0.29114 0.24549 C 0.32153 0.24364 0.35191 0.24249 0.38229 0.23948 C 0.38455 0.23948 0.38767 0.23948 0.38889 0.23648 C 0.45816 0.08114 0.47135 -0.16921 0.6 -0.22769 C 0.60225 -0.22469 0.60486 -0.22238 0.6066 -0.21891 C 0.60798 -0.21637 0.60712 -0.2122 0.60885 -0.20989 C 0.61111 -0.20689 0.61475 -0.20596 0.61771 -0.20411 C 0.62882 -0.20504 0.63993 -0.2055 0.65104 -0.20712 C 0.65903 -0.20828 0.66562 -0.2159 0.67326 -0.21891 C 0.70399 -0.2307 0.74045 -0.25566 0.76007 -0.28987 C 0.76215 -0.29866 0.76267 -0.30236 0.76666 -0.31068 C 0.77014 -0.31785 0.77778 -0.33125 0.77778 -0.33125 C 0.77847 -0.33426 0.78177 -0.33796 0.78003 -0.34027 C 0.77743 -0.34374 0.77257 -0.34189 0.76892 -0.34304 C 0.76597 -0.34397 0.76302 -0.34512 0.76007 -0.34605 C 0.74149 -0.34374 0.7217 -0.34697 0.70451 -0.33726 C 0.68785 -0.32778 0.675 -0.31808 0.65781 -0.31068 C 0.63819 -0.29057 0.66232 -0.31345 0.63107 -0.29288 C 0.62621 -0.28964 0.62239 -0.28456 0.61771 -0.28109 C 0.60538 -0.27208 0.59305 -0.26445 0.58003 -0.25728 C 0.5651 -0.24896 0.5533 -0.23301 0.53785 -0.22769 C 0.51736 -0.20828 0.49722 -0.1884 0.47552 -0.17152 C 0.47326 -0.16967 0.471 -0.16759 0.46892 -0.16551 C 0.4651 -0.16181 0.46198 -0.15696 0.45781 -0.15372 C 0.4493 -0.14702 0.43941 -0.14332 0.43107 -0.13592 C 0.41024 -0.11743 0.39149 -0.10356 0.36892 -0.08877 C 0.36232 -0.08437 0.35694 -0.07698 0.35104 -0.07097 C 0.33246 -0.05247 0.34739 -0.07004 0.33107 -0.05617 C 0.3092 -0.03768 0.32361 -0.04415 0.3066 -0.03837 C 0.27899 -0.0111 0.31805 -0.04808 0.28663 -0.02358 C 0.26597 -0.0074 0.24965 0.01341 0.22673 0.02381 C 0.22153 0.02866 0.21666 0.03444 0.21111 0.0386 C 0.2085 0.04045 0.20486 0.03953 0.20225 0.04161 C 0.19948 0.04369 0.19809 0.04785 0.19548 0.05039 C 0.18923 0.0564 0.17187 0.06773 0.16666 0.0712 C 0.15764 0.07721 0.15191 0.08738 0.14219 0.09177 C 0.12396 0.11026 0.10416 0.1239 0.08437 0.13916 C 0.07656 0.14517 0.07309 0.15303 0.06441 0.15696 C 0.05989 0.15488 0.05486 0.15442 0.05104 0.15095 C 0.04514 0.1454 0.03559 0.13037 0.03559 0.13037 C 0.03316 0.12067 0.02899 0.1135 0.02673 0.10356 C 0.02344 0.06981 0.02205 0.02427 0.05104 0.01202 C 0.06892 0.01295 0.0868 0.01248 0.10451 0.01479 C 0.12135 0.01711 0.1375 0.03444 0.1533 0.04161 C 0.16614 0.05432 0.17378 0.06033 0.18229 0.07698 C 0.18541 0.09062 0.18889 0.09639 0.1934 0.10957 C 0.20469 0.14263 0.19166 0.11535 0.20225 0.13615 C 0.20451 0.14794 0.2059 0.1558 0.21111 0.16574 C 0.21475 0.18447 0.22083 0.2018 0.22673 0.21914 C 0.22951 0.22723 0.23559 0.24249 0.23559 0.24249 C 0.24045 0.28132 0.25677 0.3116 0.28663 0.3197 C 0.32743 0.31877 0.36805 0.31854 0.40885 0.31669 C 0.41771 0.31623 0.425 0.30768 0.43333 0.3049 C 0.45017 0.29912 0.46719 0.29589 0.48437 0.29311 C 0.50364 0.29381 0.52291 0.29404 0.54219 0.29589 C 0.55937 0.2975 0.58837 0.32062 0.60225 0.33449 C 0.62552 0.35737 0.61389 0.35113 0.62882 0.35807 C 0.63472 0.36593 0.6408 0.37402 0.6467 0.38188 C 0.6493 0.38534 0.65312 0.38696 0.65555 0.39066 C 0.67934 0.42603 0.65538 0.40037 0.67552 0.42025 C 0.72708 0.4147 0.71996 0.42048 0.75104 0.39945 C 0.76528 0.37309 0.76146 0.3798 0.76666 0.34928 C 0.7691 0.33449 0.76892 0.34489 0.76892 0.33749 " pathEditMode="relative" ptsTypes="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9660" y="31045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/>
            </a:r>
            <a:br>
              <a:rPr lang="vi-VN" dirty="0">
                <a:solidFill>
                  <a:prstClr val="black"/>
                </a:solidFill>
              </a:rPr>
            </a:b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2" y="1219208"/>
            <a:ext cx="20494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5. Viết v</a:t>
            </a:r>
            <a:r>
              <a:rPr lang="vi-VN" sz="28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ở</a:t>
            </a:r>
            <a:endParaRPr lang="en-US" sz="2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 t="77329" r="36529" b="9983"/>
          <a:stretch/>
        </p:blipFill>
        <p:spPr bwMode="auto">
          <a:xfrm>
            <a:off x="304800" y="2209800"/>
            <a:ext cx="86105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85858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9660" y="31045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/>
            </a:r>
            <a:br>
              <a:rPr lang="vi-VN" dirty="0">
                <a:solidFill>
                  <a:prstClr val="black"/>
                </a:solidFill>
              </a:rPr>
            </a:b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19481"/>
            <a:ext cx="1981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Đọc đoạn  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7" t="11088" r="30007" b="55798"/>
          <a:stretch/>
        </p:blipFill>
        <p:spPr bwMode="auto">
          <a:xfrm>
            <a:off x="2710544" y="1462524"/>
            <a:ext cx="4553578" cy="533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4" t="24004" r="10489" b="59605"/>
          <a:stretch/>
        </p:blipFill>
        <p:spPr bwMode="auto">
          <a:xfrm>
            <a:off x="6893169" y="3200400"/>
            <a:ext cx="2000670" cy="31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86" r="58981" b="57139"/>
          <a:stretch/>
        </p:blipFill>
        <p:spPr bwMode="auto">
          <a:xfrm>
            <a:off x="176684" y="1627136"/>
            <a:ext cx="2685422" cy="500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4864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5029200" y="5093256"/>
            <a:ext cx="2649104" cy="685800"/>
          </a:xfrm>
          <a:prstGeom prst="irregularSeal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76200" y="1295400"/>
            <a:ext cx="5643132" cy="3352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3381" y="2061001"/>
            <a:ext cx="3581399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*Đọc toàn bài SGK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32409" r="8541" b="9983"/>
          <a:stretch/>
        </p:blipFill>
        <p:spPr bwMode="auto">
          <a:xfrm>
            <a:off x="-1" y="1154316"/>
            <a:ext cx="4800601" cy="55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7553" r="10489" b="10804"/>
          <a:stretch/>
        </p:blipFill>
        <p:spPr bwMode="auto">
          <a:xfrm>
            <a:off x="4876801" y="1103483"/>
            <a:ext cx="4267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800600" y="1112425"/>
            <a:ext cx="76200" cy="563880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9660" y="31045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/>
            </a:r>
            <a:br>
              <a:rPr lang="vi-VN" dirty="0">
                <a:solidFill>
                  <a:prstClr val="black"/>
                </a:solidFill>
              </a:rPr>
            </a:b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-19475" y="1295402"/>
            <a:ext cx="2381676" cy="4914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vi-VN" sz="3200" b="1" kern="0" spc="13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8.Vận dụng</a:t>
            </a:r>
            <a:endParaRPr lang="en-GB" sz="3200" b="1" kern="0" spc="13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2" y="2057400"/>
            <a:ext cx="8610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2971800" y="1567103"/>
            <a:ext cx="3336054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Nối chữ với hình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73345" y="3505200"/>
            <a:ext cx="731855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562600" y="2971800"/>
            <a:ext cx="745254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53732" y="5410200"/>
            <a:ext cx="731855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562601" y="4953001"/>
            <a:ext cx="914399" cy="457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41523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4898</TotalTime>
  <Words>36</Words>
  <Application>Microsoft Office PowerPoint</Application>
  <PresentationFormat>On-screen Show (4:3)</PresentationFormat>
  <Paragraphs>15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VNI-Avo</vt:lpstr>
      <vt:lpstr>Calibri</vt:lpstr>
      <vt:lpstr>Times New Roman</vt:lpstr>
      <vt:lpstr>Arial-Rounded</vt:lpstr>
      <vt:lpstr>Arial</vt:lpstr>
      <vt:lpstr>宋体</vt:lpstr>
      <vt:lpstr>Office Theme</vt:lpstr>
      <vt:lpstr>1_Office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Thuy</cp:lastModifiedBy>
  <cp:revision>355</cp:revision>
  <dcterms:created xsi:type="dcterms:W3CDTF">2006-08-16T00:00:00Z</dcterms:created>
  <dcterms:modified xsi:type="dcterms:W3CDTF">2023-10-22T14:37:49Z</dcterms:modified>
</cp:coreProperties>
</file>