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0" r:id="rId2"/>
    <p:sldId id="283" r:id="rId3"/>
    <p:sldId id="289" r:id="rId4"/>
    <p:sldId id="292" r:id="rId5"/>
    <p:sldId id="293" r:id="rId6"/>
    <p:sldId id="297" r:id="rId7"/>
    <p:sldId id="298" r:id="rId8"/>
    <p:sldId id="299" r:id="rId9"/>
    <p:sldId id="301" r:id="rId10"/>
  </p:sldIdLst>
  <p:sldSz cx="11887200" cy="7315200"/>
  <p:notesSz cx="6858000" cy="9144000"/>
  <p:defaultTextStyle>
    <a:defPPr>
      <a:defRPr lang="en-US"/>
    </a:defPPr>
    <a:lvl1pPr marL="0" algn="l" defTabSz="109728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570" y="-96"/>
      </p:cViewPr>
      <p:guideLst>
        <p:guide orient="horz" pos="2304"/>
        <p:guide pos="374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2272454"/>
            <a:ext cx="10104120" cy="15680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3080" y="4145280"/>
            <a:ext cx="8321040" cy="1869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8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5E2F-795D-49E2-980C-70FB9DC3CF74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A278-F693-4878-A239-4532A1B80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5E2F-795D-49E2-980C-70FB9DC3CF74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A278-F693-4878-A239-4532A1B80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18220" y="292948"/>
            <a:ext cx="2674620" cy="624162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92948"/>
            <a:ext cx="7825740" cy="62416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5E2F-795D-49E2-980C-70FB9DC3CF74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A278-F693-4878-A239-4532A1B80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5E2F-795D-49E2-980C-70FB9DC3CF74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A278-F693-4878-A239-4532A1B80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007" y="4700694"/>
            <a:ext cx="10104120" cy="145288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9007" y="3100495"/>
            <a:ext cx="10104120" cy="1600199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5E2F-795D-49E2-980C-70FB9DC3CF74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A278-F693-4878-A239-4532A1B80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1706880"/>
            <a:ext cx="5250180" cy="482769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2660" y="1706880"/>
            <a:ext cx="5250180" cy="482769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5E2F-795D-49E2-980C-70FB9DC3CF74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A278-F693-4878-A239-4532A1B80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1637454"/>
            <a:ext cx="5252244" cy="682413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200" b="1"/>
            </a:lvl3pPr>
            <a:lvl4pPr marL="1645920" indent="0">
              <a:buNone/>
              <a:defRPr sz="1900" b="1"/>
            </a:lvl4pPr>
            <a:lvl5pPr marL="2194560" indent="0">
              <a:buNone/>
              <a:defRPr sz="1900" b="1"/>
            </a:lvl5pPr>
            <a:lvl6pPr marL="2743200" indent="0">
              <a:buNone/>
              <a:defRPr sz="1900" b="1"/>
            </a:lvl6pPr>
            <a:lvl7pPr marL="3291840" indent="0">
              <a:buNone/>
              <a:defRPr sz="1900" b="1"/>
            </a:lvl7pPr>
            <a:lvl8pPr marL="3840480" indent="0">
              <a:buNone/>
              <a:defRPr sz="1900" b="1"/>
            </a:lvl8pPr>
            <a:lvl9pPr marL="4389120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" y="2319867"/>
            <a:ext cx="5252244" cy="4214707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38533" y="1637454"/>
            <a:ext cx="5254308" cy="682413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200" b="1"/>
            </a:lvl3pPr>
            <a:lvl4pPr marL="1645920" indent="0">
              <a:buNone/>
              <a:defRPr sz="1900" b="1"/>
            </a:lvl4pPr>
            <a:lvl5pPr marL="2194560" indent="0">
              <a:buNone/>
              <a:defRPr sz="1900" b="1"/>
            </a:lvl5pPr>
            <a:lvl6pPr marL="2743200" indent="0">
              <a:buNone/>
              <a:defRPr sz="1900" b="1"/>
            </a:lvl6pPr>
            <a:lvl7pPr marL="3291840" indent="0">
              <a:buNone/>
              <a:defRPr sz="1900" b="1"/>
            </a:lvl7pPr>
            <a:lvl8pPr marL="3840480" indent="0">
              <a:buNone/>
              <a:defRPr sz="1900" b="1"/>
            </a:lvl8pPr>
            <a:lvl9pPr marL="4389120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38533" y="2319867"/>
            <a:ext cx="5254308" cy="4214707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5E2F-795D-49E2-980C-70FB9DC3CF74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A278-F693-4878-A239-4532A1B80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5E2F-795D-49E2-980C-70FB9DC3CF74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A278-F693-4878-A239-4532A1B80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5E2F-795D-49E2-980C-70FB9DC3CF74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A278-F693-4878-A239-4532A1B80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1" y="291253"/>
            <a:ext cx="3910807" cy="123952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7565" y="291254"/>
            <a:ext cx="6645275" cy="6243321"/>
          </a:xfrm>
        </p:spPr>
        <p:txBody>
          <a:bodyPr/>
          <a:lstStyle>
            <a:lvl1pPr>
              <a:defRPr sz="38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1" y="1530774"/>
            <a:ext cx="3910807" cy="5003801"/>
          </a:xfrm>
        </p:spPr>
        <p:txBody>
          <a:bodyPr/>
          <a:lstStyle>
            <a:lvl1pPr marL="0" indent="0">
              <a:buNone/>
              <a:defRPr sz="1700"/>
            </a:lvl1pPr>
            <a:lvl2pPr marL="548640" indent="0">
              <a:buNone/>
              <a:defRPr sz="1400"/>
            </a:lvl2pPr>
            <a:lvl3pPr marL="1097280" indent="0">
              <a:buNone/>
              <a:defRPr sz="1200"/>
            </a:lvl3pPr>
            <a:lvl4pPr marL="1645920" indent="0">
              <a:buNone/>
              <a:defRPr sz="1100"/>
            </a:lvl4pPr>
            <a:lvl5pPr marL="2194560" indent="0">
              <a:buNone/>
              <a:defRPr sz="1100"/>
            </a:lvl5pPr>
            <a:lvl6pPr marL="2743200" indent="0">
              <a:buNone/>
              <a:defRPr sz="1100"/>
            </a:lvl6pPr>
            <a:lvl7pPr marL="3291840" indent="0">
              <a:buNone/>
              <a:defRPr sz="1100"/>
            </a:lvl7pPr>
            <a:lvl8pPr marL="3840480" indent="0">
              <a:buNone/>
              <a:defRPr sz="1100"/>
            </a:lvl8pPr>
            <a:lvl9pPr marL="438912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5E2F-795D-49E2-980C-70FB9DC3CF74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A278-F693-4878-A239-4532A1B80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9974" y="5120640"/>
            <a:ext cx="7132320" cy="604521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29974" y="653627"/>
            <a:ext cx="7132320" cy="4389120"/>
          </a:xfrm>
        </p:spPr>
        <p:txBody>
          <a:bodyPr/>
          <a:lstStyle>
            <a:lvl1pPr marL="0" indent="0">
              <a:buNone/>
              <a:defRPr sz="3800"/>
            </a:lvl1pPr>
            <a:lvl2pPr marL="548640" indent="0">
              <a:buNone/>
              <a:defRPr sz="3400"/>
            </a:lvl2pPr>
            <a:lvl3pPr marL="1097280" indent="0">
              <a:buNone/>
              <a:defRPr sz="290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29974" y="5725161"/>
            <a:ext cx="7132320" cy="858519"/>
          </a:xfrm>
        </p:spPr>
        <p:txBody>
          <a:bodyPr/>
          <a:lstStyle>
            <a:lvl1pPr marL="0" indent="0">
              <a:buNone/>
              <a:defRPr sz="1700"/>
            </a:lvl1pPr>
            <a:lvl2pPr marL="548640" indent="0">
              <a:buNone/>
              <a:defRPr sz="1400"/>
            </a:lvl2pPr>
            <a:lvl3pPr marL="1097280" indent="0">
              <a:buNone/>
              <a:defRPr sz="1200"/>
            </a:lvl3pPr>
            <a:lvl4pPr marL="1645920" indent="0">
              <a:buNone/>
              <a:defRPr sz="1100"/>
            </a:lvl4pPr>
            <a:lvl5pPr marL="2194560" indent="0">
              <a:buNone/>
              <a:defRPr sz="1100"/>
            </a:lvl5pPr>
            <a:lvl6pPr marL="2743200" indent="0">
              <a:buNone/>
              <a:defRPr sz="1100"/>
            </a:lvl6pPr>
            <a:lvl7pPr marL="3291840" indent="0">
              <a:buNone/>
              <a:defRPr sz="1100"/>
            </a:lvl7pPr>
            <a:lvl8pPr marL="3840480" indent="0">
              <a:buNone/>
              <a:defRPr sz="1100"/>
            </a:lvl8pPr>
            <a:lvl9pPr marL="438912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5E2F-795D-49E2-980C-70FB9DC3CF74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A278-F693-4878-A239-4532A1B80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360" y="292947"/>
            <a:ext cx="10698480" cy="1219200"/>
          </a:xfrm>
          <a:prstGeom prst="rect">
            <a:avLst/>
          </a:prstGeom>
        </p:spPr>
        <p:txBody>
          <a:bodyPr vert="horz" lIns="109728" tIns="54864" rIns="109728" bIns="5486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1706880"/>
            <a:ext cx="10698480" cy="4827694"/>
          </a:xfrm>
          <a:prstGeom prst="rect">
            <a:avLst/>
          </a:prstGeom>
        </p:spPr>
        <p:txBody>
          <a:bodyPr vert="horz" lIns="109728" tIns="54864" rIns="109728" bIns="5486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360" y="6780107"/>
            <a:ext cx="2773680" cy="389467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05E2F-795D-49E2-980C-70FB9DC3CF74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61460" y="6780107"/>
            <a:ext cx="3764280" cy="389467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160" y="6780107"/>
            <a:ext cx="2773680" cy="389467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5A278-F693-4878-A239-4532A1B80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97280" rtl="0" eaLnBrk="1" latinLnBrk="0" hangingPunct="1">
        <a:spcBef>
          <a:spcPct val="0"/>
        </a:spcBef>
        <a:buNone/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1097280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91540" indent="-342900" algn="l" defTabSz="1097280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28600"/>
            <a:ext cx="9829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914400"/>
            <a:ext cx="5505450" cy="575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8280" y="1524000"/>
            <a:ext cx="5181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val 4"/>
          <p:cNvSpPr/>
          <p:nvPr/>
        </p:nvSpPr>
        <p:spPr>
          <a:xfrm>
            <a:off x="1562096" y="1202865"/>
            <a:ext cx="723903" cy="762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648200" y="1143000"/>
            <a:ext cx="723903" cy="762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667000" y="2971800"/>
            <a:ext cx="723903" cy="762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81400" y="5410200"/>
            <a:ext cx="723903" cy="762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819400"/>
            <a:ext cx="685800" cy="609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18746346">
            <a:off x="3805639" y="2451023"/>
            <a:ext cx="645932" cy="609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438400" y="5715000"/>
            <a:ext cx="838200" cy="762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18789816">
            <a:off x="5334172" y="5489557"/>
            <a:ext cx="645932" cy="609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/>
          <p:cNvSpPr/>
          <p:nvPr/>
        </p:nvSpPr>
        <p:spPr>
          <a:xfrm>
            <a:off x="2237025" y="1856012"/>
            <a:ext cx="838200" cy="658587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1447800" y="5410200"/>
            <a:ext cx="838200" cy="582387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Triangle 15"/>
          <p:cNvSpPr/>
          <p:nvPr/>
        </p:nvSpPr>
        <p:spPr>
          <a:xfrm rot="7899395">
            <a:off x="5079421" y="2619519"/>
            <a:ext cx="765221" cy="819495"/>
          </a:xfrm>
          <a:prstGeom prst="rt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Triangle 16"/>
          <p:cNvSpPr/>
          <p:nvPr/>
        </p:nvSpPr>
        <p:spPr>
          <a:xfrm rot="6255020">
            <a:off x="3678760" y="3891632"/>
            <a:ext cx="547181" cy="788657"/>
          </a:xfrm>
          <a:prstGeom prst="rt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7834605">
            <a:off x="3877585" y="4689607"/>
            <a:ext cx="856436" cy="1033098"/>
          </a:xfrm>
          <a:prstGeom prst="rt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167742" y="1496781"/>
            <a:ext cx="1219200" cy="53340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 rot="5400000">
            <a:off x="2400300" y="4457700"/>
            <a:ext cx="1066800" cy="53340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029200" y="4419600"/>
            <a:ext cx="990600" cy="53340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9976755" y="2688774"/>
            <a:ext cx="1447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.VnAvant" pitchFamily="34" charset="0"/>
              </a:rPr>
              <a:t>xanh</a:t>
            </a:r>
            <a:endParaRPr lang="en-US" sz="3200" b="1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9633852" y="3200400"/>
            <a:ext cx="1295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.VnAvant" pitchFamily="34" charset="0"/>
              </a:rPr>
              <a:t>n©u</a:t>
            </a:r>
            <a:endParaRPr lang="en-US" sz="3200" b="1" dirty="0">
              <a:solidFill>
                <a:srgbClr val="FF0000"/>
              </a:solidFill>
              <a:latin typeface=".VnAvan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500"/>
                            </p:stCondLst>
                            <p:childTnLst>
                              <p:par>
                                <p:cTn id="6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981200"/>
            <a:ext cx="998220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457200"/>
            <a:ext cx="9753600" cy="600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914400"/>
            <a:ext cx="10058399" cy="5257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28600"/>
            <a:ext cx="9829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914400"/>
            <a:ext cx="5505450" cy="575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8280" y="1524000"/>
            <a:ext cx="5181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36420" y="457200"/>
            <a:ext cx="8991600" cy="600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Freeform 2"/>
          <p:cNvSpPr/>
          <p:nvPr/>
        </p:nvSpPr>
        <p:spPr>
          <a:xfrm>
            <a:off x="4527030" y="1447800"/>
            <a:ext cx="1978702" cy="1724690"/>
          </a:xfrm>
          <a:custGeom>
            <a:avLst/>
            <a:gdLst>
              <a:gd name="connsiteX0" fmla="*/ 0 w 1978702"/>
              <a:gd name="connsiteY0" fmla="*/ 0 h 1724690"/>
              <a:gd name="connsiteX1" fmla="*/ 14990 w 1978702"/>
              <a:gd name="connsiteY1" fmla="*/ 44971 h 1724690"/>
              <a:gd name="connsiteX2" fmla="*/ 74951 w 1978702"/>
              <a:gd name="connsiteY2" fmla="*/ 74951 h 1724690"/>
              <a:gd name="connsiteX3" fmla="*/ 164892 w 1978702"/>
              <a:gd name="connsiteY3" fmla="*/ 134912 h 1724690"/>
              <a:gd name="connsiteX4" fmla="*/ 224852 w 1978702"/>
              <a:gd name="connsiteY4" fmla="*/ 164892 h 1724690"/>
              <a:gd name="connsiteX5" fmla="*/ 329784 w 1978702"/>
              <a:gd name="connsiteY5" fmla="*/ 239843 h 1724690"/>
              <a:gd name="connsiteX6" fmla="*/ 419725 w 1978702"/>
              <a:gd name="connsiteY6" fmla="*/ 314794 h 1724690"/>
              <a:gd name="connsiteX7" fmla="*/ 509666 w 1978702"/>
              <a:gd name="connsiteY7" fmla="*/ 389744 h 1724690"/>
              <a:gd name="connsiteX8" fmla="*/ 539646 w 1978702"/>
              <a:gd name="connsiteY8" fmla="*/ 434715 h 1724690"/>
              <a:gd name="connsiteX9" fmla="*/ 614597 w 1978702"/>
              <a:gd name="connsiteY9" fmla="*/ 524656 h 1724690"/>
              <a:gd name="connsiteX10" fmla="*/ 659567 w 1978702"/>
              <a:gd name="connsiteY10" fmla="*/ 599607 h 1724690"/>
              <a:gd name="connsiteX11" fmla="*/ 674557 w 1978702"/>
              <a:gd name="connsiteY11" fmla="*/ 644577 h 1724690"/>
              <a:gd name="connsiteX12" fmla="*/ 719528 w 1978702"/>
              <a:gd name="connsiteY12" fmla="*/ 689548 h 1724690"/>
              <a:gd name="connsiteX13" fmla="*/ 779489 w 1978702"/>
              <a:gd name="connsiteY13" fmla="*/ 779489 h 1724690"/>
              <a:gd name="connsiteX14" fmla="*/ 839449 w 1978702"/>
              <a:gd name="connsiteY14" fmla="*/ 869430 h 1724690"/>
              <a:gd name="connsiteX15" fmla="*/ 929390 w 1978702"/>
              <a:gd name="connsiteY15" fmla="*/ 1019331 h 1724690"/>
              <a:gd name="connsiteX16" fmla="*/ 959371 w 1978702"/>
              <a:gd name="connsiteY16" fmla="*/ 1049312 h 1724690"/>
              <a:gd name="connsiteX17" fmla="*/ 989351 w 1978702"/>
              <a:gd name="connsiteY17" fmla="*/ 1094282 h 1724690"/>
              <a:gd name="connsiteX18" fmla="*/ 1064302 w 1978702"/>
              <a:gd name="connsiteY18" fmla="*/ 1154243 h 1724690"/>
              <a:gd name="connsiteX19" fmla="*/ 1094282 w 1978702"/>
              <a:gd name="connsiteY19" fmla="*/ 1199213 h 1724690"/>
              <a:gd name="connsiteX20" fmla="*/ 1214203 w 1978702"/>
              <a:gd name="connsiteY20" fmla="*/ 1304144 h 1724690"/>
              <a:gd name="connsiteX21" fmla="*/ 1244184 w 1978702"/>
              <a:gd name="connsiteY21" fmla="*/ 1349115 h 1724690"/>
              <a:gd name="connsiteX22" fmla="*/ 1289154 w 1978702"/>
              <a:gd name="connsiteY22" fmla="*/ 1364105 h 1724690"/>
              <a:gd name="connsiteX23" fmla="*/ 1349115 w 1978702"/>
              <a:gd name="connsiteY23" fmla="*/ 1409076 h 1724690"/>
              <a:gd name="connsiteX24" fmla="*/ 1424066 w 1978702"/>
              <a:gd name="connsiteY24" fmla="*/ 1469036 h 1724690"/>
              <a:gd name="connsiteX25" fmla="*/ 1439056 w 1978702"/>
              <a:gd name="connsiteY25" fmla="*/ 1514007 h 1724690"/>
              <a:gd name="connsiteX26" fmla="*/ 1484026 w 1978702"/>
              <a:gd name="connsiteY26" fmla="*/ 1528997 h 1724690"/>
              <a:gd name="connsiteX27" fmla="*/ 1558977 w 1978702"/>
              <a:gd name="connsiteY27" fmla="*/ 1573967 h 1724690"/>
              <a:gd name="connsiteX28" fmla="*/ 1588957 w 1978702"/>
              <a:gd name="connsiteY28" fmla="*/ 1603948 h 1724690"/>
              <a:gd name="connsiteX29" fmla="*/ 1648918 w 1978702"/>
              <a:gd name="connsiteY29" fmla="*/ 1618938 h 1724690"/>
              <a:gd name="connsiteX30" fmla="*/ 1693889 w 1978702"/>
              <a:gd name="connsiteY30" fmla="*/ 1633928 h 1724690"/>
              <a:gd name="connsiteX31" fmla="*/ 1798820 w 1978702"/>
              <a:gd name="connsiteY31" fmla="*/ 1678899 h 1724690"/>
              <a:gd name="connsiteX32" fmla="*/ 1963711 w 1978702"/>
              <a:gd name="connsiteY32" fmla="*/ 1723869 h 1724690"/>
              <a:gd name="connsiteX33" fmla="*/ 1978702 w 1978702"/>
              <a:gd name="connsiteY33" fmla="*/ 1723869 h 1724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978702" h="1724690">
                <a:moveTo>
                  <a:pt x="0" y="0"/>
                </a:moveTo>
                <a:cubicBezTo>
                  <a:pt x="4997" y="14990"/>
                  <a:pt x="3817" y="33798"/>
                  <a:pt x="14990" y="44971"/>
                </a:cubicBezTo>
                <a:cubicBezTo>
                  <a:pt x="30791" y="60772"/>
                  <a:pt x="55789" y="63454"/>
                  <a:pt x="74951" y="74951"/>
                </a:cubicBezTo>
                <a:cubicBezTo>
                  <a:pt x="105848" y="93489"/>
                  <a:pt x="132664" y="118798"/>
                  <a:pt x="164892" y="134912"/>
                </a:cubicBezTo>
                <a:cubicBezTo>
                  <a:pt x="184879" y="144905"/>
                  <a:pt x="206975" y="151485"/>
                  <a:pt x="224852" y="164892"/>
                </a:cubicBezTo>
                <a:cubicBezTo>
                  <a:pt x="338665" y="250252"/>
                  <a:pt x="234139" y="207962"/>
                  <a:pt x="329784" y="239843"/>
                </a:cubicBezTo>
                <a:cubicBezTo>
                  <a:pt x="363617" y="265218"/>
                  <a:pt x="393254" y="283029"/>
                  <a:pt x="419725" y="314794"/>
                </a:cubicBezTo>
                <a:cubicBezTo>
                  <a:pt x="482553" y="390187"/>
                  <a:pt x="435695" y="365088"/>
                  <a:pt x="509666" y="389744"/>
                </a:cubicBezTo>
                <a:cubicBezTo>
                  <a:pt x="519659" y="404734"/>
                  <a:pt x="528113" y="420875"/>
                  <a:pt x="539646" y="434715"/>
                </a:cubicBezTo>
                <a:cubicBezTo>
                  <a:pt x="635835" y="550143"/>
                  <a:pt x="540155" y="412994"/>
                  <a:pt x="614597" y="524656"/>
                </a:cubicBezTo>
                <a:cubicBezTo>
                  <a:pt x="657061" y="652048"/>
                  <a:pt x="597838" y="496724"/>
                  <a:pt x="659567" y="599607"/>
                </a:cubicBezTo>
                <a:cubicBezTo>
                  <a:pt x="667696" y="613156"/>
                  <a:pt x="665792" y="631430"/>
                  <a:pt x="674557" y="644577"/>
                </a:cubicBezTo>
                <a:cubicBezTo>
                  <a:pt x="686316" y="662216"/>
                  <a:pt x="706513" y="672814"/>
                  <a:pt x="719528" y="689548"/>
                </a:cubicBezTo>
                <a:cubicBezTo>
                  <a:pt x="741650" y="717990"/>
                  <a:pt x="759502" y="749509"/>
                  <a:pt x="779489" y="779489"/>
                </a:cubicBezTo>
                <a:cubicBezTo>
                  <a:pt x="779493" y="779494"/>
                  <a:pt x="839446" y="869425"/>
                  <a:pt x="839449" y="869430"/>
                </a:cubicBezTo>
                <a:cubicBezTo>
                  <a:pt x="863106" y="916742"/>
                  <a:pt x="893216" y="983157"/>
                  <a:pt x="929390" y="1019331"/>
                </a:cubicBezTo>
                <a:cubicBezTo>
                  <a:pt x="939384" y="1029325"/>
                  <a:pt x="950542" y="1038276"/>
                  <a:pt x="959371" y="1049312"/>
                </a:cubicBezTo>
                <a:cubicBezTo>
                  <a:pt x="970625" y="1063380"/>
                  <a:pt x="976612" y="1081543"/>
                  <a:pt x="989351" y="1094282"/>
                </a:cubicBezTo>
                <a:cubicBezTo>
                  <a:pt x="1067260" y="1172192"/>
                  <a:pt x="1004967" y="1080075"/>
                  <a:pt x="1064302" y="1154243"/>
                </a:cubicBezTo>
                <a:cubicBezTo>
                  <a:pt x="1075556" y="1168311"/>
                  <a:pt x="1082419" y="1185655"/>
                  <a:pt x="1094282" y="1199213"/>
                </a:cubicBezTo>
                <a:cubicBezTo>
                  <a:pt x="1155665" y="1269365"/>
                  <a:pt x="1153249" y="1263508"/>
                  <a:pt x="1214203" y="1304144"/>
                </a:cubicBezTo>
                <a:cubicBezTo>
                  <a:pt x="1224197" y="1319134"/>
                  <a:pt x="1230116" y="1337860"/>
                  <a:pt x="1244184" y="1349115"/>
                </a:cubicBezTo>
                <a:cubicBezTo>
                  <a:pt x="1256522" y="1358986"/>
                  <a:pt x="1275435" y="1356266"/>
                  <a:pt x="1289154" y="1364105"/>
                </a:cubicBezTo>
                <a:cubicBezTo>
                  <a:pt x="1310846" y="1376501"/>
                  <a:pt x="1331449" y="1391410"/>
                  <a:pt x="1349115" y="1409076"/>
                </a:cubicBezTo>
                <a:cubicBezTo>
                  <a:pt x="1416918" y="1476879"/>
                  <a:pt x="1336517" y="1439854"/>
                  <a:pt x="1424066" y="1469036"/>
                </a:cubicBezTo>
                <a:cubicBezTo>
                  <a:pt x="1429063" y="1484026"/>
                  <a:pt x="1427883" y="1502834"/>
                  <a:pt x="1439056" y="1514007"/>
                </a:cubicBezTo>
                <a:cubicBezTo>
                  <a:pt x="1450229" y="1525180"/>
                  <a:pt x="1470477" y="1520868"/>
                  <a:pt x="1484026" y="1528997"/>
                </a:cubicBezTo>
                <a:cubicBezTo>
                  <a:pt x="1586909" y="1590726"/>
                  <a:pt x="1431585" y="1531503"/>
                  <a:pt x="1558977" y="1573967"/>
                </a:cubicBezTo>
                <a:cubicBezTo>
                  <a:pt x="1568970" y="1583961"/>
                  <a:pt x="1576316" y="1597627"/>
                  <a:pt x="1588957" y="1603948"/>
                </a:cubicBezTo>
                <a:cubicBezTo>
                  <a:pt x="1607384" y="1613162"/>
                  <a:pt x="1629109" y="1613278"/>
                  <a:pt x="1648918" y="1618938"/>
                </a:cubicBezTo>
                <a:cubicBezTo>
                  <a:pt x="1664111" y="1623279"/>
                  <a:pt x="1678899" y="1628931"/>
                  <a:pt x="1693889" y="1633928"/>
                </a:cubicBezTo>
                <a:cubicBezTo>
                  <a:pt x="1765233" y="1681491"/>
                  <a:pt x="1710823" y="1652500"/>
                  <a:pt x="1798820" y="1678899"/>
                </a:cubicBezTo>
                <a:cubicBezTo>
                  <a:pt x="1908602" y="1711834"/>
                  <a:pt x="1861263" y="1706795"/>
                  <a:pt x="1963711" y="1723869"/>
                </a:cubicBezTo>
                <a:cubicBezTo>
                  <a:pt x="1968640" y="1724690"/>
                  <a:pt x="1973705" y="1723869"/>
                  <a:pt x="1978702" y="1723869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5029200" y="3200400"/>
            <a:ext cx="1447800" cy="990600"/>
          </a:xfrm>
          <a:custGeom>
            <a:avLst/>
            <a:gdLst>
              <a:gd name="connsiteX0" fmla="*/ 0 w 1978702"/>
              <a:gd name="connsiteY0" fmla="*/ 0 h 1724690"/>
              <a:gd name="connsiteX1" fmla="*/ 14990 w 1978702"/>
              <a:gd name="connsiteY1" fmla="*/ 44971 h 1724690"/>
              <a:gd name="connsiteX2" fmla="*/ 74951 w 1978702"/>
              <a:gd name="connsiteY2" fmla="*/ 74951 h 1724690"/>
              <a:gd name="connsiteX3" fmla="*/ 164892 w 1978702"/>
              <a:gd name="connsiteY3" fmla="*/ 134912 h 1724690"/>
              <a:gd name="connsiteX4" fmla="*/ 224852 w 1978702"/>
              <a:gd name="connsiteY4" fmla="*/ 164892 h 1724690"/>
              <a:gd name="connsiteX5" fmla="*/ 329784 w 1978702"/>
              <a:gd name="connsiteY5" fmla="*/ 239843 h 1724690"/>
              <a:gd name="connsiteX6" fmla="*/ 419725 w 1978702"/>
              <a:gd name="connsiteY6" fmla="*/ 314794 h 1724690"/>
              <a:gd name="connsiteX7" fmla="*/ 509666 w 1978702"/>
              <a:gd name="connsiteY7" fmla="*/ 389744 h 1724690"/>
              <a:gd name="connsiteX8" fmla="*/ 539646 w 1978702"/>
              <a:gd name="connsiteY8" fmla="*/ 434715 h 1724690"/>
              <a:gd name="connsiteX9" fmla="*/ 614597 w 1978702"/>
              <a:gd name="connsiteY9" fmla="*/ 524656 h 1724690"/>
              <a:gd name="connsiteX10" fmla="*/ 659567 w 1978702"/>
              <a:gd name="connsiteY10" fmla="*/ 599607 h 1724690"/>
              <a:gd name="connsiteX11" fmla="*/ 674557 w 1978702"/>
              <a:gd name="connsiteY11" fmla="*/ 644577 h 1724690"/>
              <a:gd name="connsiteX12" fmla="*/ 719528 w 1978702"/>
              <a:gd name="connsiteY12" fmla="*/ 689548 h 1724690"/>
              <a:gd name="connsiteX13" fmla="*/ 779489 w 1978702"/>
              <a:gd name="connsiteY13" fmla="*/ 779489 h 1724690"/>
              <a:gd name="connsiteX14" fmla="*/ 839449 w 1978702"/>
              <a:gd name="connsiteY14" fmla="*/ 869430 h 1724690"/>
              <a:gd name="connsiteX15" fmla="*/ 929390 w 1978702"/>
              <a:gd name="connsiteY15" fmla="*/ 1019331 h 1724690"/>
              <a:gd name="connsiteX16" fmla="*/ 959371 w 1978702"/>
              <a:gd name="connsiteY16" fmla="*/ 1049312 h 1724690"/>
              <a:gd name="connsiteX17" fmla="*/ 989351 w 1978702"/>
              <a:gd name="connsiteY17" fmla="*/ 1094282 h 1724690"/>
              <a:gd name="connsiteX18" fmla="*/ 1064302 w 1978702"/>
              <a:gd name="connsiteY18" fmla="*/ 1154243 h 1724690"/>
              <a:gd name="connsiteX19" fmla="*/ 1094282 w 1978702"/>
              <a:gd name="connsiteY19" fmla="*/ 1199213 h 1724690"/>
              <a:gd name="connsiteX20" fmla="*/ 1214203 w 1978702"/>
              <a:gd name="connsiteY20" fmla="*/ 1304144 h 1724690"/>
              <a:gd name="connsiteX21" fmla="*/ 1244184 w 1978702"/>
              <a:gd name="connsiteY21" fmla="*/ 1349115 h 1724690"/>
              <a:gd name="connsiteX22" fmla="*/ 1289154 w 1978702"/>
              <a:gd name="connsiteY22" fmla="*/ 1364105 h 1724690"/>
              <a:gd name="connsiteX23" fmla="*/ 1349115 w 1978702"/>
              <a:gd name="connsiteY23" fmla="*/ 1409076 h 1724690"/>
              <a:gd name="connsiteX24" fmla="*/ 1424066 w 1978702"/>
              <a:gd name="connsiteY24" fmla="*/ 1469036 h 1724690"/>
              <a:gd name="connsiteX25" fmla="*/ 1439056 w 1978702"/>
              <a:gd name="connsiteY25" fmla="*/ 1514007 h 1724690"/>
              <a:gd name="connsiteX26" fmla="*/ 1484026 w 1978702"/>
              <a:gd name="connsiteY26" fmla="*/ 1528997 h 1724690"/>
              <a:gd name="connsiteX27" fmla="*/ 1558977 w 1978702"/>
              <a:gd name="connsiteY27" fmla="*/ 1573967 h 1724690"/>
              <a:gd name="connsiteX28" fmla="*/ 1588957 w 1978702"/>
              <a:gd name="connsiteY28" fmla="*/ 1603948 h 1724690"/>
              <a:gd name="connsiteX29" fmla="*/ 1648918 w 1978702"/>
              <a:gd name="connsiteY29" fmla="*/ 1618938 h 1724690"/>
              <a:gd name="connsiteX30" fmla="*/ 1693889 w 1978702"/>
              <a:gd name="connsiteY30" fmla="*/ 1633928 h 1724690"/>
              <a:gd name="connsiteX31" fmla="*/ 1798820 w 1978702"/>
              <a:gd name="connsiteY31" fmla="*/ 1678899 h 1724690"/>
              <a:gd name="connsiteX32" fmla="*/ 1963711 w 1978702"/>
              <a:gd name="connsiteY32" fmla="*/ 1723869 h 1724690"/>
              <a:gd name="connsiteX33" fmla="*/ 1978702 w 1978702"/>
              <a:gd name="connsiteY33" fmla="*/ 1723869 h 1724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978702" h="1724690">
                <a:moveTo>
                  <a:pt x="0" y="0"/>
                </a:moveTo>
                <a:cubicBezTo>
                  <a:pt x="4997" y="14990"/>
                  <a:pt x="3817" y="33798"/>
                  <a:pt x="14990" y="44971"/>
                </a:cubicBezTo>
                <a:cubicBezTo>
                  <a:pt x="30791" y="60772"/>
                  <a:pt x="55789" y="63454"/>
                  <a:pt x="74951" y="74951"/>
                </a:cubicBezTo>
                <a:cubicBezTo>
                  <a:pt x="105848" y="93489"/>
                  <a:pt x="132664" y="118798"/>
                  <a:pt x="164892" y="134912"/>
                </a:cubicBezTo>
                <a:cubicBezTo>
                  <a:pt x="184879" y="144905"/>
                  <a:pt x="206975" y="151485"/>
                  <a:pt x="224852" y="164892"/>
                </a:cubicBezTo>
                <a:cubicBezTo>
                  <a:pt x="338665" y="250252"/>
                  <a:pt x="234139" y="207962"/>
                  <a:pt x="329784" y="239843"/>
                </a:cubicBezTo>
                <a:cubicBezTo>
                  <a:pt x="363617" y="265218"/>
                  <a:pt x="393254" y="283029"/>
                  <a:pt x="419725" y="314794"/>
                </a:cubicBezTo>
                <a:cubicBezTo>
                  <a:pt x="482553" y="390187"/>
                  <a:pt x="435695" y="365088"/>
                  <a:pt x="509666" y="389744"/>
                </a:cubicBezTo>
                <a:cubicBezTo>
                  <a:pt x="519659" y="404734"/>
                  <a:pt x="528113" y="420875"/>
                  <a:pt x="539646" y="434715"/>
                </a:cubicBezTo>
                <a:cubicBezTo>
                  <a:pt x="635835" y="550143"/>
                  <a:pt x="540155" y="412994"/>
                  <a:pt x="614597" y="524656"/>
                </a:cubicBezTo>
                <a:cubicBezTo>
                  <a:pt x="657061" y="652048"/>
                  <a:pt x="597838" y="496724"/>
                  <a:pt x="659567" y="599607"/>
                </a:cubicBezTo>
                <a:cubicBezTo>
                  <a:pt x="667696" y="613156"/>
                  <a:pt x="665792" y="631430"/>
                  <a:pt x="674557" y="644577"/>
                </a:cubicBezTo>
                <a:cubicBezTo>
                  <a:pt x="686316" y="662216"/>
                  <a:pt x="706513" y="672814"/>
                  <a:pt x="719528" y="689548"/>
                </a:cubicBezTo>
                <a:cubicBezTo>
                  <a:pt x="741650" y="717990"/>
                  <a:pt x="759502" y="749509"/>
                  <a:pt x="779489" y="779489"/>
                </a:cubicBezTo>
                <a:cubicBezTo>
                  <a:pt x="779493" y="779494"/>
                  <a:pt x="839446" y="869425"/>
                  <a:pt x="839449" y="869430"/>
                </a:cubicBezTo>
                <a:cubicBezTo>
                  <a:pt x="863106" y="916742"/>
                  <a:pt x="893216" y="983157"/>
                  <a:pt x="929390" y="1019331"/>
                </a:cubicBezTo>
                <a:cubicBezTo>
                  <a:pt x="939384" y="1029325"/>
                  <a:pt x="950542" y="1038276"/>
                  <a:pt x="959371" y="1049312"/>
                </a:cubicBezTo>
                <a:cubicBezTo>
                  <a:pt x="970625" y="1063380"/>
                  <a:pt x="976612" y="1081543"/>
                  <a:pt x="989351" y="1094282"/>
                </a:cubicBezTo>
                <a:cubicBezTo>
                  <a:pt x="1067260" y="1172192"/>
                  <a:pt x="1004967" y="1080075"/>
                  <a:pt x="1064302" y="1154243"/>
                </a:cubicBezTo>
                <a:cubicBezTo>
                  <a:pt x="1075556" y="1168311"/>
                  <a:pt x="1082419" y="1185655"/>
                  <a:pt x="1094282" y="1199213"/>
                </a:cubicBezTo>
                <a:cubicBezTo>
                  <a:pt x="1155665" y="1269365"/>
                  <a:pt x="1153249" y="1263508"/>
                  <a:pt x="1214203" y="1304144"/>
                </a:cubicBezTo>
                <a:cubicBezTo>
                  <a:pt x="1224197" y="1319134"/>
                  <a:pt x="1230116" y="1337860"/>
                  <a:pt x="1244184" y="1349115"/>
                </a:cubicBezTo>
                <a:cubicBezTo>
                  <a:pt x="1256522" y="1358986"/>
                  <a:pt x="1275435" y="1356266"/>
                  <a:pt x="1289154" y="1364105"/>
                </a:cubicBezTo>
                <a:cubicBezTo>
                  <a:pt x="1310846" y="1376501"/>
                  <a:pt x="1331449" y="1391410"/>
                  <a:pt x="1349115" y="1409076"/>
                </a:cubicBezTo>
                <a:cubicBezTo>
                  <a:pt x="1416918" y="1476879"/>
                  <a:pt x="1336517" y="1439854"/>
                  <a:pt x="1424066" y="1469036"/>
                </a:cubicBezTo>
                <a:cubicBezTo>
                  <a:pt x="1429063" y="1484026"/>
                  <a:pt x="1427883" y="1502834"/>
                  <a:pt x="1439056" y="1514007"/>
                </a:cubicBezTo>
                <a:cubicBezTo>
                  <a:pt x="1450229" y="1525180"/>
                  <a:pt x="1470477" y="1520868"/>
                  <a:pt x="1484026" y="1528997"/>
                </a:cubicBezTo>
                <a:cubicBezTo>
                  <a:pt x="1586909" y="1590726"/>
                  <a:pt x="1431585" y="1531503"/>
                  <a:pt x="1558977" y="1573967"/>
                </a:cubicBezTo>
                <a:cubicBezTo>
                  <a:pt x="1568970" y="1583961"/>
                  <a:pt x="1576316" y="1597627"/>
                  <a:pt x="1588957" y="1603948"/>
                </a:cubicBezTo>
                <a:cubicBezTo>
                  <a:pt x="1607384" y="1613162"/>
                  <a:pt x="1629109" y="1613278"/>
                  <a:pt x="1648918" y="1618938"/>
                </a:cubicBezTo>
                <a:cubicBezTo>
                  <a:pt x="1664111" y="1623279"/>
                  <a:pt x="1678899" y="1628931"/>
                  <a:pt x="1693889" y="1633928"/>
                </a:cubicBezTo>
                <a:cubicBezTo>
                  <a:pt x="1765233" y="1681491"/>
                  <a:pt x="1710823" y="1652500"/>
                  <a:pt x="1798820" y="1678899"/>
                </a:cubicBezTo>
                <a:cubicBezTo>
                  <a:pt x="1908602" y="1711834"/>
                  <a:pt x="1861263" y="1706795"/>
                  <a:pt x="1963711" y="1723869"/>
                </a:cubicBezTo>
                <a:cubicBezTo>
                  <a:pt x="1968640" y="1724690"/>
                  <a:pt x="1973705" y="1723869"/>
                  <a:pt x="1978702" y="1723869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3777342" y="3744684"/>
            <a:ext cx="2667000" cy="1676400"/>
          </a:xfrm>
          <a:custGeom>
            <a:avLst/>
            <a:gdLst>
              <a:gd name="connsiteX0" fmla="*/ 0 w 1978702"/>
              <a:gd name="connsiteY0" fmla="*/ 0 h 1724690"/>
              <a:gd name="connsiteX1" fmla="*/ 14990 w 1978702"/>
              <a:gd name="connsiteY1" fmla="*/ 44971 h 1724690"/>
              <a:gd name="connsiteX2" fmla="*/ 74951 w 1978702"/>
              <a:gd name="connsiteY2" fmla="*/ 74951 h 1724690"/>
              <a:gd name="connsiteX3" fmla="*/ 164892 w 1978702"/>
              <a:gd name="connsiteY3" fmla="*/ 134912 h 1724690"/>
              <a:gd name="connsiteX4" fmla="*/ 224852 w 1978702"/>
              <a:gd name="connsiteY4" fmla="*/ 164892 h 1724690"/>
              <a:gd name="connsiteX5" fmla="*/ 329784 w 1978702"/>
              <a:gd name="connsiteY5" fmla="*/ 239843 h 1724690"/>
              <a:gd name="connsiteX6" fmla="*/ 419725 w 1978702"/>
              <a:gd name="connsiteY6" fmla="*/ 314794 h 1724690"/>
              <a:gd name="connsiteX7" fmla="*/ 509666 w 1978702"/>
              <a:gd name="connsiteY7" fmla="*/ 389744 h 1724690"/>
              <a:gd name="connsiteX8" fmla="*/ 539646 w 1978702"/>
              <a:gd name="connsiteY8" fmla="*/ 434715 h 1724690"/>
              <a:gd name="connsiteX9" fmla="*/ 614597 w 1978702"/>
              <a:gd name="connsiteY9" fmla="*/ 524656 h 1724690"/>
              <a:gd name="connsiteX10" fmla="*/ 659567 w 1978702"/>
              <a:gd name="connsiteY10" fmla="*/ 599607 h 1724690"/>
              <a:gd name="connsiteX11" fmla="*/ 674557 w 1978702"/>
              <a:gd name="connsiteY11" fmla="*/ 644577 h 1724690"/>
              <a:gd name="connsiteX12" fmla="*/ 719528 w 1978702"/>
              <a:gd name="connsiteY12" fmla="*/ 689548 h 1724690"/>
              <a:gd name="connsiteX13" fmla="*/ 779489 w 1978702"/>
              <a:gd name="connsiteY13" fmla="*/ 779489 h 1724690"/>
              <a:gd name="connsiteX14" fmla="*/ 839449 w 1978702"/>
              <a:gd name="connsiteY14" fmla="*/ 869430 h 1724690"/>
              <a:gd name="connsiteX15" fmla="*/ 929390 w 1978702"/>
              <a:gd name="connsiteY15" fmla="*/ 1019331 h 1724690"/>
              <a:gd name="connsiteX16" fmla="*/ 959371 w 1978702"/>
              <a:gd name="connsiteY16" fmla="*/ 1049312 h 1724690"/>
              <a:gd name="connsiteX17" fmla="*/ 989351 w 1978702"/>
              <a:gd name="connsiteY17" fmla="*/ 1094282 h 1724690"/>
              <a:gd name="connsiteX18" fmla="*/ 1064302 w 1978702"/>
              <a:gd name="connsiteY18" fmla="*/ 1154243 h 1724690"/>
              <a:gd name="connsiteX19" fmla="*/ 1094282 w 1978702"/>
              <a:gd name="connsiteY19" fmla="*/ 1199213 h 1724690"/>
              <a:gd name="connsiteX20" fmla="*/ 1214203 w 1978702"/>
              <a:gd name="connsiteY20" fmla="*/ 1304144 h 1724690"/>
              <a:gd name="connsiteX21" fmla="*/ 1244184 w 1978702"/>
              <a:gd name="connsiteY21" fmla="*/ 1349115 h 1724690"/>
              <a:gd name="connsiteX22" fmla="*/ 1289154 w 1978702"/>
              <a:gd name="connsiteY22" fmla="*/ 1364105 h 1724690"/>
              <a:gd name="connsiteX23" fmla="*/ 1349115 w 1978702"/>
              <a:gd name="connsiteY23" fmla="*/ 1409076 h 1724690"/>
              <a:gd name="connsiteX24" fmla="*/ 1424066 w 1978702"/>
              <a:gd name="connsiteY24" fmla="*/ 1469036 h 1724690"/>
              <a:gd name="connsiteX25" fmla="*/ 1439056 w 1978702"/>
              <a:gd name="connsiteY25" fmla="*/ 1514007 h 1724690"/>
              <a:gd name="connsiteX26" fmla="*/ 1484026 w 1978702"/>
              <a:gd name="connsiteY26" fmla="*/ 1528997 h 1724690"/>
              <a:gd name="connsiteX27" fmla="*/ 1558977 w 1978702"/>
              <a:gd name="connsiteY27" fmla="*/ 1573967 h 1724690"/>
              <a:gd name="connsiteX28" fmla="*/ 1588957 w 1978702"/>
              <a:gd name="connsiteY28" fmla="*/ 1603948 h 1724690"/>
              <a:gd name="connsiteX29" fmla="*/ 1648918 w 1978702"/>
              <a:gd name="connsiteY29" fmla="*/ 1618938 h 1724690"/>
              <a:gd name="connsiteX30" fmla="*/ 1693889 w 1978702"/>
              <a:gd name="connsiteY30" fmla="*/ 1633928 h 1724690"/>
              <a:gd name="connsiteX31" fmla="*/ 1798820 w 1978702"/>
              <a:gd name="connsiteY31" fmla="*/ 1678899 h 1724690"/>
              <a:gd name="connsiteX32" fmla="*/ 1963711 w 1978702"/>
              <a:gd name="connsiteY32" fmla="*/ 1723869 h 1724690"/>
              <a:gd name="connsiteX33" fmla="*/ 1978702 w 1978702"/>
              <a:gd name="connsiteY33" fmla="*/ 1723869 h 1724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978702" h="1724690">
                <a:moveTo>
                  <a:pt x="0" y="0"/>
                </a:moveTo>
                <a:cubicBezTo>
                  <a:pt x="4997" y="14990"/>
                  <a:pt x="3817" y="33798"/>
                  <a:pt x="14990" y="44971"/>
                </a:cubicBezTo>
                <a:cubicBezTo>
                  <a:pt x="30791" y="60772"/>
                  <a:pt x="55789" y="63454"/>
                  <a:pt x="74951" y="74951"/>
                </a:cubicBezTo>
                <a:cubicBezTo>
                  <a:pt x="105848" y="93489"/>
                  <a:pt x="132664" y="118798"/>
                  <a:pt x="164892" y="134912"/>
                </a:cubicBezTo>
                <a:cubicBezTo>
                  <a:pt x="184879" y="144905"/>
                  <a:pt x="206975" y="151485"/>
                  <a:pt x="224852" y="164892"/>
                </a:cubicBezTo>
                <a:cubicBezTo>
                  <a:pt x="338665" y="250252"/>
                  <a:pt x="234139" y="207962"/>
                  <a:pt x="329784" y="239843"/>
                </a:cubicBezTo>
                <a:cubicBezTo>
                  <a:pt x="363617" y="265218"/>
                  <a:pt x="393254" y="283029"/>
                  <a:pt x="419725" y="314794"/>
                </a:cubicBezTo>
                <a:cubicBezTo>
                  <a:pt x="482553" y="390187"/>
                  <a:pt x="435695" y="365088"/>
                  <a:pt x="509666" y="389744"/>
                </a:cubicBezTo>
                <a:cubicBezTo>
                  <a:pt x="519659" y="404734"/>
                  <a:pt x="528113" y="420875"/>
                  <a:pt x="539646" y="434715"/>
                </a:cubicBezTo>
                <a:cubicBezTo>
                  <a:pt x="635835" y="550143"/>
                  <a:pt x="540155" y="412994"/>
                  <a:pt x="614597" y="524656"/>
                </a:cubicBezTo>
                <a:cubicBezTo>
                  <a:pt x="657061" y="652048"/>
                  <a:pt x="597838" y="496724"/>
                  <a:pt x="659567" y="599607"/>
                </a:cubicBezTo>
                <a:cubicBezTo>
                  <a:pt x="667696" y="613156"/>
                  <a:pt x="665792" y="631430"/>
                  <a:pt x="674557" y="644577"/>
                </a:cubicBezTo>
                <a:cubicBezTo>
                  <a:pt x="686316" y="662216"/>
                  <a:pt x="706513" y="672814"/>
                  <a:pt x="719528" y="689548"/>
                </a:cubicBezTo>
                <a:cubicBezTo>
                  <a:pt x="741650" y="717990"/>
                  <a:pt x="759502" y="749509"/>
                  <a:pt x="779489" y="779489"/>
                </a:cubicBezTo>
                <a:cubicBezTo>
                  <a:pt x="779493" y="779494"/>
                  <a:pt x="839446" y="869425"/>
                  <a:pt x="839449" y="869430"/>
                </a:cubicBezTo>
                <a:cubicBezTo>
                  <a:pt x="863106" y="916742"/>
                  <a:pt x="893216" y="983157"/>
                  <a:pt x="929390" y="1019331"/>
                </a:cubicBezTo>
                <a:cubicBezTo>
                  <a:pt x="939384" y="1029325"/>
                  <a:pt x="950542" y="1038276"/>
                  <a:pt x="959371" y="1049312"/>
                </a:cubicBezTo>
                <a:cubicBezTo>
                  <a:pt x="970625" y="1063380"/>
                  <a:pt x="976612" y="1081543"/>
                  <a:pt x="989351" y="1094282"/>
                </a:cubicBezTo>
                <a:cubicBezTo>
                  <a:pt x="1067260" y="1172192"/>
                  <a:pt x="1004967" y="1080075"/>
                  <a:pt x="1064302" y="1154243"/>
                </a:cubicBezTo>
                <a:cubicBezTo>
                  <a:pt x="1075556" y="1168311"/>
                  <a:pt x="1082419" y="1185655"/>
                  <a:pt x="1094282" y="1199213"/>
                </a:cubicBezTo>
                <a:cubicBezTo>
                  <a:pt x="1155665" y="1269365"/>
                  <a:pt x="1153249" y="1263508"/>
                  <a:pt x="1214203" y="1304144"/>
                </a:cubicBezTo>
                <a:cubicBezTo>
                  <a:pt x="1224197" y="1319134"/>
                  <a:pt x="1230116" y="1337860"/>
                  <a:pt x="1244184" y="1349115"/>
                </a:cubicBezTo>
                <a:cubicBezTo>
                  <a:pt x="1256522" y="1358986"/>
                  <a:pt x="1275435" y="1356266"/>
                  <a:pt x="1289154" y="1364105"/>
                </a:cubicBezTo>
                <a:cubicBezTo>
                  <a:pt x="1310846" y="1376501"/>
                  <a:pt x="1331449" y="1391410"/>
                  <a:pt x="1349115" y="1409076"/>
                </a:cubicBezTo>
                <a:cubicBezTo>
                  <a:pt x="1416918" y="1476879"/>
                  <a:pt x="1336517" y="1439854"/>
                  <a:pt x="1424066" y="1469036"/>
                </a:cubicBezTo>
                <a:cubicBezTo>
                  <a:pt x="1429063" y="1484026"/>
                  <a:pt x="1427883" y="1502834"/>
                  <a:pt x="1439056" y="1514007"/>
                </a:cubicBezTo>
                <a:cubicBezTo>
                  <a:pt x="1450229" y="1525180"/>
                  <a:pt x="1470477" y="1520868"/>
                  <a:pt x="1484026" y="1528997"/>
                </a:cubicBezTo>
                <a:cubicBezTo>
                  <a:pt x="1586909" y="1590726"/>
                  <a:pt x="1431585" y="1531503"/>
                  <a:pt x="1558977" y="1573967"/>
                </a:cubicBezTo>
                <a:cubicBezTo>
                  <a:pt x="1568970" y="1583961"/>
                  <a:pt x="1576316" y="1597627"/>
                  <a:pt x="1588957" y="1603948"/>
                </a:cubicBezTo>
                <a:cubicBezTo>
                  <a:pt x="1607384" y="1613162"/>
                  <a:pt x="1629109" y="1613278"/>
                  <a:pt x="1648918" y="1618938"/>
                </a:cubicBezTo>
                <a:cubicBezTo>
                  <a:pt x="1664111" y="1623279"/>
                  <a:pt x="1678899" y="1628931"/>
                  <a:pt x="1693889" y="1633928"/>
                </a:cubicBezTo>
                <a:cubicBezTo>
                  <a:pt x="1765233" y="1681491"/>
                  <a:pt x="1710823" y="1652500"/>
                  <a:pt x="1798820" y="1678899"/>
                </a:cubicBezTo>
                <a:cubicBezTo>
                  <a:pt x="1908602" y="1711834"/>
                  <a:pt x="1861263" y="1706795"/>
                  <a:pt x="1963711" y="1723869"/>
                </a:cubicBezTo>
                <a:cubicBezTo>
                  <a:pt x="1968640" y="1724690"/>
                  <a:pt x="1973705" y="1723869"/>
                  <a:pt x="1978702" y="1723869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 flipV="1">
            <a:off x="4876800" y="1600200"/>
            <a:ext cx="1600200" cy="3200400"/>
          </a:xfrm>
          <a:custGeom>
            <a:avLst/>
            <a:gdLst>
              <a:gd name="connsiteX0" fmla="*/ 0 w 1978702"/>
              <a:gd name="connsiteY0" fmla="*/ 0 h 1724690"/>
              <a:gd name="connsiteX1" fmla="*/ 14990 w 1978702"/>
              <a:gd name="connsiteY1" fmla="*/ 44971 h 1724690"/>
              <a:gd name="connsiteX2" fmla="*/ 74951 w 1978702"/>
              <a:gd name="connsiteY2" fmla="*/ 74951 h 1724690"/>
              <a:gd name="connsiteX3" fmla="*/ 164892 w 1978702"/>
              <a:gd name="connsiteY3" fmla="*/ 134912 h 1724690"/>
              <a:gd name="connsiteX4" fmla="*/ 224852 w 1978702"/>
              <a:gd name="connsiteY4" fmla="*/ 164892 h 1724690"/>
              <a:gd name="connsiteX5" fmla="*/ 329784 w 1978702"/>
              <a:gd name="connsiteY5" fmla="*/ 239843 h 1724690"/>
              <a:gd name="connsiteX6" fmla="*/ 419725 w 1978702"/>
              <a:gd name="connsiteY6" fmla="*/ 314794 h 1724690"/>
              <a:gd name="connsiteX7" fmla="*/ 509666 w 1978702"/>
              <a:gd name="connsiteY7" fmla="*/ 389744 h 1724690"/>
              <a:gd name="connsiteX8" fmla="*/ 539646 w 1978702"/>
              <a:gd name="connsiteY8" fmla="*/ 434715 h 1724690"/>
              <a:gd name="connsiteX9" fmla="*/ 614597 w 1978702"/>
              <a:gd name="connsiteY9" fmla="*/ 524656 h 1724690"/>
              <a:gd name="connsiteX10" fmla="*/ 659567 w 1978702"/>
              <a:gd name="connsiteY10" fmla="*/ 599607 h 1724690"/>
              <a:gd name="connsiteX11" fmla="*/ 674557 w 1978702"/>
              <a:gd name="connsiteY11" fmla="*/ 644577 h 1724690"/>
              <a:gd name="connsiteX12" fmla="*/ 719528 w 1978702"/>
              <a:gd name="connsiteY12" fmla="*/ 689548 h 1724690"/>
              <a:gd name="connsiteX13" fmla="*/ 779489 w 1978702"/>
              <a:gd name="connsiteY13" fmla="*/ 779489 h 1724690"/>
              <a:gd name="connsiteX14" fmla="*/ 839449 w 1978702"/>
              <a:gd name="connsiteY14" fmla="*/ 869430 h 1724690"/>
              <a:gd name="connsiteX15" fmla="*/ 929390 w 1978702"/>
              <a:gd name="connsiteY15" fmla="*/ 1019331 h 1724690"/>
              <a:gd name="connsiteX16" fmla="*/ 959371 w 1978702"/>
              <a:gd name="connsiteY16" fmla="*/ 1049312 h 1724690"/>
              <a:gd name="connsiteX17" fmla="*/ 989351 w 1978702"/>
              <a:gd name="connsiteY17" fmla="*/ 1094282 h 1724690"/>
              <a:gd name="connsiteX18" fmla="*/ 1064302 w 1978702"/>
              <a:gd name="connsiteY18" fmla="*/ 1154243 h 1724690"/>
              <a:gd name="connsiteX19" fmla="*/ 1094282 w 1978702"/>
              <a:gd name="connsiteY19" fmla="*/ 1199213 h 1724690"/>
              <a:gd name="connsiteX20" fmla="*/ 1214203 w 1978702"/>
              <a:gd name="connsiteY20" fmla="*/ 1304144 h 1724690"/>
              <a:gd name="connsiteX21" fmla="*/ 1244184 w 1978702"/>
              <a:gd name="connsiteY21" fmla="*/ 1349115 h 1724690"/>
              <a:gd name="connsiteX22" fmla="*/ 1289154 w 1978702"/>
              <a:gd name="connsiteY22" fmla="*/ 1364105 h 1724690"/>
              <a:gd name="connsiteX23" fmla="*/ 1349115 w 1978702"/>
              <a:gd name="connsiteY23" fmla="*/ 1409076 h 1724690"/>
              <a:gd name="connsiteX24" fmla="*/ 1424066 w 1978702"/>
              <a:gd name="connsiteY24" fmla="*/ 1469036 h 1724690"/>
              <a:gd name="connsiteX25" fmla="*/ 1439056 w 1978702"/>
              <a:gd name="connsiteY25" fmla="*/ 1514007 h 1724690"/>
              <a:gd name="connsiteX26" fmla="*/ 1484026 w 1978702"/>
              <a:gd name="connsiteY26" fmla="*/ 1528997 h 1724690"/>
              <a:gd name="connsiteX27" fmla="*/ 1558977 w 1978702"/>
              <a:gd name="connsiteY27" fmla="*/ 1573967 h 1724690"/>
              <a:gd name="connsiteX28" fmla="*/ 1588957 w 1978702"/>
              <a:gd name="connsiteY28" fmla="*/ 1603948 h 1724690"/>
              <a:gd name="connsiteX29" fmla="*/ 1648918 w 1978702"/>
              <a:gd name="connsiteY29" fmla="*/ 1618938 h 1724690"/>
              <a:gd name="connsiteX30" fmla="*/ 1693889 w 1978702"/>
              <a:gd name="connsiteY30" fmla="*/ 1633928 h 1724690"/>
              <a:gd name="connsiteX31" fmla="*/ 1798820 w 1978702"/>
              <a:gd name="connsiteY31" fmla="*/ 1678899 h 1724690"/>
              <a:gd name="connsiteX32" fmla="*/ 1963711 w 1978702"/>
              <a:gd name="connsiteY32" fmla="*/ 1723869 h 1724690"/>
              <a:gd name="connsiteX33" fmla="*/ 1978702 w 1978702"/>
              <a:gd name="connsiteY33" fmla="*/ 1723869 h 1724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978702" h="1724690">
                <a:moveTo>
                  <a:pt x="0" y="0"/>
                </a:moveTo>
                <a:cubicBezTo>
                  <a:pt x="4997" y="14990"/>
                  <a:pt x="3817" y="33798"/>
                  <a:pt x="14990" y="44971"/>
                </a:cubicBezTo>
                <a:cubicBezTo>
                  <a:pt x="30791" y="60772"/>
                  <a:pt x="55789" y="63454"/>
                  <a:pt x="74951" y="74951"/>
                </a:cubicBezTo>
                <a:cubicBezTo>
                  <a:pt x="105848" y="93489"/>
                  <a:pt x="132664" y="118798"/>
                  <a:pt x="164892" y="134912"/>
                </a:cubicBezTo>
                <a:cubicBezTo>
                  <a:pt x="184879" y="144905"/>
                  <a:pt x="206975" y="151485"/>
                  <a:pt x="224852" y="164892"/>
                </a:cubicBezTo>
                <a:cubicBezTo>
                  <a:pt x="338665" y="250252"/>
                  <a:pt x="234139" y="207962"/>
                  <a:pt x="329784" y="239843"/>
                </a:cubicBezTo>
                <a:cubicBezTo>
                  <a:pt x="363617" y="265218"/>
                  <a:pt x="393254" y="283029"/>
                  <a:pt x="419725" y="314794"/>
                </a:cubicBezTo>
                <a:cubicBezTo>
                  <a:pt x="482553" y="390187"/>
                  <a:pt x="435695" y="365088"/>
                  <a:pt x="509666" y="389744"/>
                </a:cubicBezTo>
                <a:cubicBezTo>
                  <a:pt x="519659" y="404734"/>
                  <a:pt x="528113" y="420875"/>
                  <a:pt x="539646" y="434715"/>
                </a:cubicBezTo>
                <a:cubicBezTo>
                  <a:pt x="635835" y="550143"/>
                  <a:pt x="540155" y="412994"/>
                  <a:pt x="614597" y="524656"/>
                </a:cubicBezTo>
                <a:cubicBezTo>
                  <a:pt x="657061" y="652048"/>
                  <a:pt x="597838" y="496724"/>
                  <a:pt x="659567" y="599607"/>
                </a:cubicBezTo>
                <a:cubicBezTo>
                  <a:pt x="667696" y="613156"/>
                  <a:pt x="665792" y="631430"/>
                  <a:pt x="674557" y="644577"/>
                </a:cubicBezTo>
                <a:cubicBezTo>
                  <a:pt x="686316" y="662216"/>
                  <a:pt x="706513" y="672814"/>
                  <a:pt x="719528" y="689548"/>
                </a:cubicBezTo>
                <a:cubicBezTo>
                  <a:pt x="741650" y="717990"/>
                  <a:pt x="759502" y="749509"/>
                  <a:pt x="779489" y="779489"/>
                </a:cubicBezTo>
                <a:cubicBezTo>
                  <a:pt x="779493" y="779494"/>
                  <a:pt x="839446" y="869425"/>
                  <a:pt x="839449" y="869430"/>
                </a:cubicBezTo>
                <a:cubicBezTo>
                  <a:pt x="863106" y="916742"/>
                  <a:pt x="893216" y="983157"/>
                  <a:pt x="929390" y="1019331"/>
                </a:cubicBezTo>
                <a:cubicBezTo>
                  <a:pt x="939384" y="1029325"/>
                  <a:pt x="950542" y="1038276"/>
                  <a:pt x="959371" y="1049312"/>
                </a:cubicBezTo>
                <a:cubicBezTo>
                  <a:pt x="970625" y="1063380"/>
                  <a:pt x="976612" y="1081543"/>
                  <a:pt x="989351" y="1094282"/>
                </a:cubicBezTo>
                <a:cubicBezTo>
                  <a:pt x="1067260" y="1172192"/>
                  <a:pt x="1004967" y="1080075"/>
                  <a:pt x="1064302" y="1154243"/>
                </a:cubicBezTo>
                <a:cubicBezTo>
                  <a:pt x="1075556" y="1168311"/>
                  <a:pt x="1082419" y="1185655"/>
                  <a:pt x="1094282" y="1199213"/>
                </a:cubicBezTo>
                <a:cubicBezTo>
                  <a:pt x="1155665" y="1269365"/>
                  <a:pt x="1153249" y="1263508"/>
                  <a:pt x="1214203" y="1304144"/>
                </a:cubicBezTo>
                <a:cubicBezTo>
                  <a:pt x="1224197" y="1319134"/>
                  <a:pt x="1230116" y="1337860"/>
                  <a:pt x="1244184" y="1349115"/>
                </a:cubicBezTo>
                <a:cubicBezTo>
                  <a:pt x="1256522" y="1358986"/>
                  <a:pt x="1275435" y="1356266"/>
                  <a:pt x="1289154" y="1364105"/>
                </a:cubicBezTo>
                <a:cubicBezTo>
                  <a:pt x="1310846" y="1376501"/>
                  <a:pt x="1331449" y="1391410"/>
                  <a:pt x="1349115" y="1409076"/>
                </a:cubicBezTo>
                <a:cubicBezTo>
                  <a:pt x="1416918" y="1476879"/>
                  <a:pt x="1336517" y="1439854"/>
                  <a:pt x="1424066" y="1469036"/>
                </a:cubicBezTo>
                <a:cubicBezTo>
                  <a:pt x="1429063" y="1484026"/>
                  <a:pt x="1427883" y="1502834"/>
                  <a:pt x="1439056" y="1514007"/>
                </a:cubicBezTo>
                <a:cubicBezTo>
                  <a:pt x="1450229" y="1525180"/>
                  <a:pt x="1470477" y="1520868"/>
                  <a:pt x="1484026" y="1528997"/>
                </a:cubicBezTo>
                <a:cubicBezTo>
                  <a:pt x="1586909" y="1590726"/>
                  <a:pt x="1431585" y="1531503"/>
                  <a:pt x="1558977" y="1573967"/>
                </a:cubicBezTo>
                <a:cubicBezTo>
                  <a:pt x="1568970" y="1583961"/>
                  <a:pt x="1576316" y="1597627"/>
                  <a:pt x="1588957" y="1603948"/>
                </a:cubicBezTo>
                <a:cubicBezTo>
                  <a:pt x="1607384" y="1613162"/>
                  <a:pt x="1629109" y="1613278"/>
                  <a:pt x="1648918" y="1618938"/>
                </a:cubicBezTo>
                <a:cubicBezTo>
                  <a:pt x="1664111" y="1623279"/>
                  <a:pt x="1678899" y="1628931"/>
                  <a:pt x="1693889" y="1633928"/>
                </a:cubicBezTo>
                <a:cubicBezTo>
                  <a:pt x="1765233" y="1681491"/>
                  <a:pt x="1710823" y="1652500"/>
                  <a:pt x="1798820" y="1678899"/>
                </a:cubicBezTo>
                <a:cubicBezTo>
                  <a:pt x="1908602" y="1711834"/>
                  <a:pt x="1861263" y="1706795"/>
                  <a:pt x="1963711" y="1723869"/>
                </a:cubicBezTo>
                <a:cubicBezTo>
                  <a:pt x="1968640" y="1724690"/>
                  <a:pt x="1973705" y="1723869"/>
                  <a:pt x="1978702" y="1723869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447801"/>
            <a:ext cx="10820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849084" y="3505200"/>
            <a:ext cx="8844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.VnAvant" pitchFamily="34" charset="0"/>
              </a:rPr>
              <a:t>10</a:t>
            </a:r>
            <a:endParaRPr lang="en-US" sz="4000" b="1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14400" y="4245426"/>
            <a:ext cx="8844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.VnAvant" pitchFamily="34" charset="0"/>
              </a:rPr>
              <a:t>7</a:t>
            </a:r>
            <a:endParaRPr lang="en-US" sz="4000" b="1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65413" y="4996542"/>
            <a:ext cx="8844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.VnAvant" pitchFamily="34" charset="0"/>
              </a:rPr>
              <a:t>7</a:t>
            </a:r>
            <a:endParaRPr lang="en-US" sz="4000" b="1" dirty="0">
              <a:solidFill>
                <a:srgbClr val="FF0000"/>
              </a:solidFill>
              <a:latin typeface=".VnAvan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28600"/>
            <a:ext cx="9829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914400"/>
            <a:ext cx="5505450" cy="575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8280" y="1524000"/>
            <a:ext cx="5181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val 4"/>
          <p:cNvSpPr/>
          <p:nvPr/>
        </p:nvSpPr>
        <p:spPr>
          <a:xfrm>
            <a:off x="1562096" y="1202865"/>
            <a:ext cx="723903" cy="762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648200" y="1143000"/>
            <a:ext cx="723903" cy="762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667000" y="2971800"/>
            <a:ext cx="723903" cy="762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81400" y="5410200"/>
            <a:ext cx="723903" cy="762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819400"/>
            <a:ext cx="685800" cy="609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18746346">
            <a:off x="3805639" y="2451023"/>
            <a:ext cx="645932" cy="609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438400" y="5715000"/>
            <a:ext cx="838200" cy="762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18789816">
            <a:off x="5334172" y="5489557"/>
            <a:ext cx="645932" cy="609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/>
          <p:cNvSpPr/>
          <p:nvPr/>
        </p:nvSpPr>
        <p:spPr>
          <a:xfrm>
            <a:off x="2237025" y="1856012"/>
            <a:ext cx="838200" cy="658587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1447800" y="5410200"/>
            <a:ext cx="838200" cy="582387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Triangle 15"/>
          <p:cNvSpPr/>
          <p:nvPr/>
        </p:nvSpPr>
        <p:spPr>
          <a:xfrm rot="7899395">
            <a:off x="5079421" y="2619519"/>
            <a:ext cx="765221" cy="819495"/>
          </a:xfrm>
          <a:prstGeom prst="rt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Triangle 16"/>
          <p:cNvSpPr/>
          <p:nvPr/>
        </p:nvSpPr>
        <p:spPr>
          <a:xfrm rot="6255020">
            <a:off x="3678760" y="3891632"/>
            <a:ext cx="547181" cy="788657"/>
          </a:xfrm>
          <a:prstGeom prst="rt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7834605">
            <a:off x="3877585" y="4689607"/>
            <a:ext cx="856436" cy="1033098"/>
          </a:xfrm>
          <a:prstGeom prst="rt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167742" y="1496781"/>
            <a:ext cx="1219200" cy="53340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 rot="5400000">
            <a:off x="2400300" y="4457700"/>
            <a:ext cx="1066800" cy="53340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029200" y="4419600"/>
            <a:ext cx="990600" cy="53340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9976755" y="2688774"/>
            <a:ext cx="1447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.VnAvant" pitchFamily="34" charset="0"/>
              </a:rPr>
              <a:t>xanh</a:t>
            </a:r>
            <a:endParaRPr lang="en-US" sz="3200" b="1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9633852" y="3200400"/>
            <a:ext cx="1295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.VnAvant" pitchFamily="34" charset="0"/>
              </a:rPr>
              <a:t>n©u</a:t>
            </a:r>
            <a:endParaRPr lang="en-US" sz="3200" b="1" dirty="0">
              <a:solidFill>
                <a:srgbClr val="FF0000"/>
              </a:solidFill>
              <a:latin typeface=".VnAvan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500"/>
                            </p:stCondLst>
                            <p:childTnLst>
                              <p:par>
                                <p:cTn id="6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81200" y="914400"/>
            <a:ext cx="8077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 smtClean="0"/>
              <a:t>Liên</a:t>
            </a:r>
            <a:r>
              <a:rPr lang="en-US" sz="5400" dirty="0" smtClean="0"/>
              <a:t> </a:t>
            </a:r>
            <a:r>
              <a:rPr lang="en-US" sz="5400" dirty="0" err="1" smtClean="0"/>
              <a:t>hệ</a:t>
            </a:r>
            <a:r>
              <a:rPr lang="en-US" sz="5400" dirty="0" smtClean="0"/>
              <a:t> 0975238242 </a:t>
            </a:r>
            <a:r>
              <a:rPr lang="en-US" sz="5400" dirty="0" err="1" smtClean="0"/>
              <a:t>để</a:t>
            </a:r>
            <a:r>
              <a:rPr lang="en-US" sz="5400" dirty="0" smtClean="0"/>
              <a:t> </a:t>
            </a:r>
            <a:r>
              <a:rPr lang="en-US" sz="5400" dirty="0" err="1" smtClean="0"/>
              <a:t>có</a:t>
            </a:r>
            <a:r>
              <a:rPr lang="en-US" sz="5400" dirty="0" smtClean="0"/>
              <a:t> </a:t>
            </a:r>
            <a:r>
              <a:rPr lang="en-US" sz="5400" dirty="0" err="1" smtClean="0"/>
              <a:t>đầy</a:t>
            </a:r>
            <a:r>
              <a:rPr lang="en-US" sz="5400" dirty="0" smtClean="0"/>
              <a:t> </a:t>
            </a:r>
            <a:r>
              <a:rPr lang="en-US" sz="5400" dirty="0" err="1" smtClean="0"/>
              <a:t>đủ</a:t>
            </a:r>
            <a:r>
              <a:rPr lang="en-US" sz="5400" dirty="0" smtClean="0"/>
              <a:t> </a:t>
            </a:r>
            <a:r>
              <a:rPr lang="en-US" sz="5400" dirty="0" err="1" smtClean="0"/>
              <a:t>bộ</a:t>
            </a:r>
            <a:r>
              <a:rPr lang="en-US" sz="5400" dirty="0" smtClean="0"/>
              <a:t> PP </a:t>
            </a:r>
            <a:r>
              <a:rPr lang="en-US" sz="5400" dirty="0" err="1" smtClean="0"/>
              <a:t>vở</a:t>
            </a:r>
            <a:r>
              <a:rPr lang="en-US" sz="5400" dirty="0" smtClean="0"/>
              <a:t> </a:t>
            </a:r>
            <a:r>
              <a:rPr lang="en-US" sz="5400" dirty="0" err="1" smtClean="0"/>
              <a:t>bài</a:t>
            </a:r>
            <a:r>
              <a:rPr lang="en-US" sz="5400" dirty="0" smtClean="0"/>
              <a:t> </a:t>
            </a:r>
            <a:r>
              <a:rPr lang="en-US" sz="5400" dirty="0" err="1" smtClean="0"/>
              <a:t>tập</a:t>
            </a:r>
            <a:r>
              <a:rPr lang="en-US" sz="5400" dirty="0" smtClean="0"/>
              <a:t> </a:t>
            </a:r>
            <a:r>
              <a:rPr lang="en-US" sz="5400" dirty="0" err="1" smtClean="0"/>
              <a:t>Toán</a:t>
            </a:r>
            <a:r>
              <a:rPr lang="en-US" sz="5400" dirty="0" smtClean="0"/>
              <a:t>, </a:t>
            </a:r>
            <a:r>
              <a:rPr lang="en-US" sz="5400" dirty="0" err="1" smtClean="0"/>
              <a:t>Tiếng</a:t>
            </a:r>
            <a:r>
              <a:rPr lang="en-US" sz="5400" dirty="0" smtClean="0"/>
              <a:t> </a:t>
            </a:r>
            <a:r>
              <a:rPr lang="en-US" sz="5400" dirty="0" err="1" smtClean="0"/>
              <a:t>Việt</a:t>
            </a:r>
            <a:r>
              <a:rPr lang="en-US" sz="5400" dirty="0" smtClean="0"/>
              <a:t> </a:t>
            </a:r>
            <a:r>
              <a:rPr lang="en-US" sz="5400" dirty="0" err="1" smtClean="0"/>
              <a:t>bộ</a:t>
            </a:r>
            <a:r>
              <a:rPr lang="en-US" sz="5400" dirty="0" smtClean="0"/>
              <a:t> </a:t>
            </a:r>
            <a:r>
              <a:rPr lang="en-US" sz="5400" dirty="0" err="1" smtClean="0"/>
              <a:t>kết</a:t>
            </a:r>
            <a:r>
              <a:rPr lang="en-US" sz="5400" dirty="0" smtClean="0"/>
              <a:t> </a:t>
            </a:r>
            <a:r>
              <a:rPr lang="en-US" sz="5400" dirty="0" err="1" smtClean="0"/>
              <a:t>nối</a:t>
            </a:r>
            <a:r>
              <a:rPr lang="en-US" sz="5400" dirty="0" smtClean="0"/>
              <a:t>.</a:t>
            </a:r>
            <a:endParaRPr lang="en-US" sz="5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27</Words>
  <Application>Microsoft Office PowerPoint</Application>
  <PresentationFormat>Custom</PresentationFormat>
  <Paragraphs>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GhostBTT.Com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GhostBTT</dc:creator>
  <cp:lastModifiedBy>GhostBTT</cp:lastModifiedBy>
  <cp:revision>21</cp:revision>
  <dcterms:created xsi:type="dcterms:W3CDTF">2022-12-19T02:27:28Z</dcterms:created>
  <dcterms:modified xsi:type="dcterms:W3CDTF">2023-10-12T04:21:50Z</dcterms:modified>
</cp:coreProperties>
</file>