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NI-Avo" panose="020B0604020202020204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440" y="1523365"/>
            <a:ext cx="918972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54: 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6000" b="1" dirty="0" smtClean="0">
                <a:solidFill>
                  <a:srgbClr val="C00000"/>
                </a:solidFill>
                <a:latin typeface="+mn-lt"/>
              </a:rPr>
              <a:t>op </a:t>
            </a:r>
            <a:r>
              <a:rPr lang="en-US" sz="16000" b="1" dirty="0" err="1" smtClean="0">
                <a:solidFill>
                  <a:srgbClr val="C00000"/>
                </a:solidFill>
                <a:latin typeface="+mn-lt"/>
              </a:rPr>
              <a:t>ôp</a:t>
            </a:r>
            <a:r>
              <a:rPr lang="en-US" sz="16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0" b="1" dirty="0" err="1" smtClean="0">
                <a:solidFill>
                  <a:srgbClr val="C00000"/>
                </a:solidFill>
                <a:latin typeface="+mn-lt"/>
              </a:rPr>
              <a:t>ơp</a:t>
            </a:r>
            <a:endParaRPr lang="en-US" sz="1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9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28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206" y="5403178"/>
            <a:ext cx="11253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 Möa raøo loäp ñoäp, eách nhaùi tuï hoïp thi haùt, caù côø haù mieäng ñôùp möa.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2208" y="5430660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7964" y="5430660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5069" y="5432125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4441" y="6031899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ô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" y="1"/>
            <a:ext cx="2147516" cy="100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38382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op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coïp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goùp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hoïp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894" y="5989724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con coïp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203" y="5985390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loáp xe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tia chôùp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285" y="2990225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hoäp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678" y="3084239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toáp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6078" y="3029504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xoáp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646676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hôïp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5329" y="366578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lôùp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6724" y="3697805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lôïp</a:t>
            </a:r>
            <a:endParaRPr lang="en-US" sz="480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69" y="4511014"/>
            <a:ext cx="2648838" cy="1702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52" y="4536175"/>
            <a:ext cx="1416916" cy="153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502" y="4536175"/>
            <a:ext cx="2459636" cy="14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5" y="1940462"/>
            <a:ext cx="11801683" cy="26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807" y="4232636"/>
            <a:ext cx="11629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oäp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nhaùi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tuï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côn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ran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ca ì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ì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oùp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" y="25362"/>
            <a:ext cx="11961658" cy="4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52" y="395393"/>
            <a:ext cx="8373288" cy="3496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2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7652" y="59860"/>
            <a:ext cx="776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VNI-Avo" pitchFamily="2" charset="0"/>
              </a:rPr>
              <a:t>Ao hoà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811" y="3921817"/>
            <a:ext cx="7639989" cy="29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</TotalTime>
  <Words>118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VNI-Avo</vt:lpstr>
      <vt:lpstr>Arial</vt:lpstr>
      <vt:lpstr>Calibri Light</vt:lpstr>
      <vt:lpstr>Office Theme</vt:lpstr>
      <vt:lpstr>BÀI 54:    op ôp ơp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189</cp:revision>
  <dcterms:created xsi:type="dcterms:W3CDTF">2020-10-19T12:51:54Z</dcterms:created>
  <dcterms:modified xsi:type="dcterms:W3CDTF">2022-11-25T08:19:28Z</dcterms:modified>
  <cp:category>Kết nối tri thức với cuộc sống</cp:category>
</cp:coreProperties>
</file>