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400" r:id="rId5"/>
    <p:sldId id="258" r:id="rId6"/>
    <p:sldId id="269" r:id="rId7"/>
    <p:sldId id="270" r:id="rId8"/>
    <p:sldId id="271" r:id="rId9"/>
    <p:sldId id="40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F723E8-8CC9-123D-DD06-9579E04C2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2856BE-8884-DB64-3F88-792CB582E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1FFADA-A45B-6505-C71E-154DB1CC5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7B2-BAF2-4D65-8CA8-F688C9FC6BED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E6B3B-8478-02A0-3C36-52B6DF8A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BA0E5B-37D8-BE70-CA3A-50B7634D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76A4-C68C-43D4-89DD-6F21FBFB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2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365FFF-91DF-E059-7F9F-B8CE04E43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15A39B-8E65-0744-0FB2-ADE107146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CC94A4-1251-A6F3-A7B6-9024F463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7B2-BAF2-4D65-8CA8-F688C9FC6BED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A80920-1FFC-2DF6-2E41-704246DA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CCD150-0CDD-3E21-BB8F-8537A401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76A4-C68C-43D4-89DD-6F21FBFB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1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D80D3D3-DF4B-75A0-1729-F0D33752FC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DB2772-03BC-4BD4-7028-7A840B720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FC1560-CF6F-3AB9-D6AA-4DB78B87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7B2-BAF2-4D65-8CA8-F688C9FC6BED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46BCDE-E73D-0CDC-8FF8-31589806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CACF36-A719-A90F-EF2B-8FF914F0A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76A4-C68C-43D4-89DD-6F21FBFB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7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14A89B-DEBB-2B5D-6B5F-FEB9D394F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999624-FA7D-8B4A-7C1B-5578DEA09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A1A965-5B8E-B5A1-358E-C096BFF99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7B2-BAF2-4D65-8CA8-F688C9FC6BED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EEBD8E-A05E-D184-6866-B03BD9FDB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3D3ED0-1813-B59E-FDF4-03696B162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76A4-C68C-43D4-89DD-6F21FBFB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74316-6490-1A5C-5B89-E48A13927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483EBB-DE7B-EB97-36FB-FA20FC7EE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54D42E-E365-D088-47DF-A233FB0BD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7B2-BAF2-4D65-8CA8-F688C9FC6BED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8487B8-7ABB-86D6-6EA1-FB765369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797DDB-3CCA-0BFF-0FA3-C524B087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76A4-C68C-43D4-89DD-6F21FBFB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6A1C1D-9D29-BE6F-3623-64B5E863E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644FCF-62C1-CB81-B94A-41ECF88EE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E4D1F90-18B7-7B9B-4719-5EAEB63AC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BC2D04-9A2A-9A6D-FB92-2A2163B6D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7B2-BAF2-4D65-8CA8-F688C9FC6BED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0950C5-186A-EF8C-E012-E317C462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D52105-88BF-6C6A-4668-A3BB54F3D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76A4-C68C-43D4-89DD-6F21FBFB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8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555F45-E5AF-1F01-A18E-E0809A355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FE835A-1672-61E5-3CDD-ED50EC46D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647E8E-47FD-27AF-3631-4CB640155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9C9DFDC-986C-6C5E-6653-31A55608AA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B1A86DE-3B20-5DE1-3B90-6686D980D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AEFEFCA-BC73-D679-C557-4050F6DE0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7B2-BAF2-4D65-8CA8-F688C9FC6BED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7E7E14E-EF57-C313-7074-14ED29091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D1A2972-FECD-DE8B-12A1-86DF89877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76A4-C68C-43D4-89DD-6F21FBFB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3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5D63A8-437E-2F2A-19BB-563AFE888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7C5C67-8423-DC89-F330-CE0E31B1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7B2-BAF2-4D65-8CA8-F688C9FC6BED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6E881C-61E0-44E4-7C41-E22CA620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893EF11-CD32-D381-7A13-35FFD9919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76A4-C68C-43D4-89DD-6F21FBFB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82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79ED02C-D64A-CAC8-C3C2-AB2EDB8B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7B2-BAF2-4D65-8CA8-F688C9FC6BED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901AB7F-A519-A186-6799-8A4FFE55D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5B91445-ABFD-E349-9B36-0BAD0AC6D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76A4-C68C-43D4-89DD-6F21FBFB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7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819F00-2639-B7BB-8129-D7D421D74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F069E2-1173-C79C-2CAF-46D93D865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27D98D-AAED-F359-09CF-2CEDF265C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E43412-8485-595B-BA4D-C0D7AC60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7B2-BAF2-4D65-8CA8-F688C9FC6BED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90C15B-7333-2B47-B4FD-DFDFD3BD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8B2C79-A5B8-3F1C-6C90-615E5023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76A4-C68C-43D4-89DD-6F21FBFB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0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06D22A-310B-4237-35B4-340F7A163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1F486F-2D7E-022F-544A-8F8346D167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0847538-82DD-9ACC-C3D8-F4BC075E5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09F8C1-CC99-FECB-D11B-CD7F8410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7B2-BAF2-4D65-8CA8-F688C9FC6BED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4CD271-94C9-513B-E4F5-7BD576DE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5CB33D-0F31-9C48-2DAD-1196480C3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76A4-C68C-43D4-89DD-6F21FBFB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4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1C08368-A98F-4C6E-50ED-C1FAF6ECC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57660CB-7B82-9A19-CF09-85E09A6B1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E90FE5-077D-3E90-57FD-EAE2F46D0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F67B2-BAF2-4D65-8CA8-F688C9FC6BED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0B7827-5DC0-EA92-F238-0B9D76707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669C14-454E-6B4D-EAD9-BCD3C47C1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976A4-C68C-43D4-89DD-6F21FBFB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6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DDA2F189-F14C-D601-DDF8-D927908E3858}"/>
              </a:ext>
            </a:extLst>
          </p:cNvPr>
          <p:cNvSpPr txBox="1">
            <a:spLocks/>
          </p:cNvSpPr>
          <p:nvPr/>
        </p:nvSpPr>
        <p:spPr>
          <a:xfrm>
            <a:off x="15081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C0FCE0FF-B9CE-F781-881E-18874BEA9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44465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5BE55B8D-85BC-07EA-F294-B2D2BFFD150E}"/>
              </a:ext>
            </a:extLst>
          </p:cNvPr>
          <p:cNvSpPr>
            <a:spLocks noGrp="1"/>
          </p:cNvSpPr>
          <p:nvPr/>
        </p:nvSpPr>
        <p:spPr>
          <a:xfrm>
            <a:off x="1734839" y="591548"/>
            <a:ext cx="101908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dirty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1500" b="1" dirty="0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8F0B21-1143-F3CE-CB34-410B3A007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31" y="3786318"/>
            <a:ext cx="5472855" cy="264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22F765-279A-2407-722E-D47E96C94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0918C8F-4F03-BE9D-93F1-399DD5303E86}"/>
              </a:ext>
            </a:extLst>
          </p:cNvPr>
          <p:cNvCxnSpPr/>
          <p:nvPr/>
        </p:nvCxnSpPr>
        <p:spPr>
          <a:xfrm flipH="1" flipV="1">
            <a:off x="15081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314" y="2174068"/>
            <a:ext cx="1237891" cy="14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92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1B55DDB-E0C4-83D7-DA3E-0B4F7AD94405}"/>
              </a:ext>
            </a:extLst>
          </p:cNvPr>
          <p:cNvSpPr/>
          <p:nvPr/>
        </p:nvSpPr>
        <p:spPr>
          <a:xfrm>
            <a:off x="0" y="0"/>
            <a:ext cx="12192000" cy="4220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03AF373-61B8-C7CE-80B1-AC034B6E3D10}"/>
              </a:ext>
            </a:extLst>
          </p:cNvPr>
          <p:cNvSpPr/>
          <p:nvPr/>
        </p:nvSpPr>
        <p:spPr>
          <a:xfrm>
            <a:off x="0" y="6435969"/>
            <a:ext cx="12192000" cy="4220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ý thuyết bài 62: iêc iên iêptv-kết nối tri thức 1">
            <a:extLst>
              <a:ext uri="{FF2B5EF4-FFF2-40B4-BE49-F238E27FC236}">
                <a16:creationId xmlns:a16="http://schemas.microsoft.com/office/drawing/2014/main" xmlns="" id="{5490CD0E-940A-C006-4597-9A4FA8D87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4537"/>
            <a:ext cx="12192000" cy="448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700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94426A-998D-91A7-2DF8-8577B75EE03F}"/>
              </a:ext>
            </a:extLst>
          </p:cNvPr>
          <p:cNvSpPr/>
          <p:nvPr/>
        </p:nvSpPr>
        <p:spPr>
          <a:xfrm>
            <a:off x="1835834" y="342467"/>
            <a:ext cx="2166425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iêc</a:t>
            </a:r>
            <a:endParaRPr lang="en-US" sz="48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F413941-7C68-F471-019C-683F91A3C1BF}"/>
              </a:ext>
            </a:extLst>
          </p:cNvPr>
          <p:cNvSpPr/>
          <p:nvPr/>
        </p:nvSpPr>
        <p:spPr>
          <a:xfrm>
            <a:off x="4276579" y="342467"/>
            <a:ext cx="2166425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</a:t>
            </a:r>
            <a:endParaRPr lang="en-US" sz="48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845B1B-B7E7-8E9E-1A7C-044F3CEE65CA}"/>
              </a:ext>
            </a:extLst>
          </p:cNvPr>
          <p:cNvSpPr/>
          <p:nvPr/>
        </p:nvSpPr>
        <p:spPr>
          <a:xfrm>
            <a:off x="6963509" y="342467"/>
            <a:ext cx="2166425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iêp</a:t>
            </a:r>
            <a:endParaRPr lang="en-US" sz="48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4BF80AA-2793-B521-F713-B56C45EA7882}"/>
              </a:ext>
            </a:extLst>
          </p:cNvPr>
          <p:cNvSpPr/>
          <p:nvPr/>
        </p:nvSpPr>
        <p:spPr>
          <a:xfrm>
            <a:off x="5190977" y="1172721"/>
            <a:ext cx="1575582" cy="9108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iêc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9266FF8-D3B8-52ED-DF91-986C7E3D89A8}"/>
              </a:ext>
            </a:extLst>
          </p:cNvPr>
          <p:cNvSpPr/>
          <p:nvPr/>
        </p:nvSpPr>
        <p:spPr>
          <a:xfrm>
            <a:off x="531050" y="3449659"/>
            <a:ext cx="2166425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thiếc</a:t>
            </a:r>
            <a:endParaRPr lang="en-US" sz="48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ED649F6-390A-7CE8-3CBF-051D22E2D25F}"/>
              </a:ext>
            </a:extLst>
          </p:cNvPr>
          <p:cNvSpPr/>
          <p:nvPr/>
        </p:nvSpPr>
        <p:spPr>
          <a:xfrm>
            <a:off x="4480558" y="3449659"/>
            <a:ext cx="2166425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tiệc</a:t>
            </a:r>
            <a:endParaRPr lang="en-US" sz="48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647759F-7D63-7C9C-34A2-DBEB5CD99D10}"/>
              </a:ext>
            </a:extLst>
          </p:cNvPr>
          <p:cNvSpPr/>
          <p:nvPr/>
        </p:nvSpPr>
        <p:spPr>
          <a:xfrm>
            <a:off x="8046721" y="3569924"/>
            <a:ext cx="2166425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xiếc</a:t>
            </a:r>
            <a:endParaRPr lang="en-US" sz="48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5450390-EA7A-D542-F710-3E2A02F20F61}"/>
              </a:ext>
            </a:extLst>
          </p:cNvPr>
          <p:cNvSpPr/>
          <p:nvPr/>
        </p:nvSpPr>
        <p:spPr>
          <a:xfrm>
            <a:off x="531051" y="4649369"/>
            <a:ext cx="2166425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điện</a:t>
            </a:r>
            <a:endParaRPr lang="en-US" sz="48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964C7BC-B274-E185-A99C-69436EB8D276}"/>
              </a:ext>
            </a:extLst>
          </p:cNvPr>
          <p:cNvSpPr/>
          <p:nvPr/>
        </p:nvSpPr>
        <p:spPr>
          <a:xfrm>
            <a:off x="4480558" y="4563201"/>
            <a:ext cx="2166425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endParaRPr lang="en-US" sz="48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23FD86C-D993-14F3-D68D-59E590DB2F64}"/>
              </a:ext>
            </a:extLst>
          </p:cNvPr>
          <p:cNvSpPr/>
          <p:nvPr/>
        </p:nvSpPr>
        <p:spPr>
          <a:xfrm>
            <a:off x="8046721" y="4570240"/>
            <a:ext cx="2166425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thiện</a:t>
            </a:r>
            <a:endParaRPr lang="en-US" sz="48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E9F8032-E8AE-D7CF-63A8-1444C261A90F}"/>
              </a:ext>
            </a:extLst>
          </p:cNvPr>
          <p:cNvSpPr/>
          <p:nvPr/>
        </p:nvSpPr>
        <p:spPr>
          <a:xfrm>
            <a:off x="531050" y="5604215"/>
            <a:ext cx="2166425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diệp</a:t>
            </a:r>
            <a:endParaRPr lang="en-US" sz="48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04B2261-F56D-444C-94F5-5E53E0A9CE81}"/>
              </a:ext>
            </a:extLst>
          </p:cNvPr>
          <p:cNvSpPr/>
          <p:nvPr/>
        </p:nvSpPr>
        <p:spPr>
          <a:xfrm>
            <a:off x="4520532" y="5554223"/>
            <a:ext cx="2166425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thiếp</a:t>
            </a:r>
            <a:endParaRPr lang="en-US" sz="48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EE375C4-66C8-D301-5B94-58CABB076C5D}"/>
              </a:ext>
            </a:extLst>
          </p:cNvPr>
          <p:cNvSpPr/>
          <p:nvPr/>
        </p:nvSpPr>
        <p:spPr>
          <a:xfrm>
            <a:off x="8046720" y="5555233"/>
            <a:ext cx="2166425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tiệp</a:t>
            </a:r>
            <a:endParaRPr lang="en-US" sz="48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BDD9FFC-C82A-8D1F-5EC6-A62CB53A87EF}"/>
              </a:ext>
            </a:extLst>
          </p:cNvPr>
          <p:cNvSpPr/>
          <p:nvPr/>
        </p:nvSpPr>
        <p:spPr>
          <a:xfrm>
            <a:off x="0" y="0"/>
            <a:ext cx="12192000" cy="4220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4A52A27-8E61-D222-B06A-709F30D7AE08}"/>
              </a:ext>
            </a:extLst>
          </p:cNvPr>
          <p:cNvSpPr/>
          <p:nvPr/>
        </p:nvSpPr>
        <p:spPr>
          <a:xfrm>
            <a:off x="0" y="6435969"/>
            <a:ext cx="12192000" cy="4220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ình ảnh Trứng Khủng Long Clipart Png Yếu Tố Vector PNG , Trứng, Khủng Long  Trứng, Khủng Long đáng Yêu PNG và Vector với nền trong suốt để tải xuống  miễn phí">
            <a:extLst>
              <a:ext uri="{FF2B5EF4-FFF2-40B4-BE49-F238E27FC236}">
                <a16:creationId xmlns:a16="http://schemas.microsoft.com/office/drawing/2014/main" xmlns="" id="{A20F234B-7555-CB16-D29B-A9BDFB720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6500" y1="77583" x2="36500" y2="77583"/>
                        <a14:foregroundMark x1="39500" y1="80583" x2="32500" y2="80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0" y="2835948"/>
            <a:ext cx="2138304" cy="213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Trứng Khủng Long PNG, Vector, PSD, và biểu tượng để tải về miễn  phí | pngtree">
            <a:extLst>
              <a:ext uri="{FF2B5EF4-FFF2-40B4-BE49-F238E27FC236}">
                <a16:creationId xmlns:a16="http://schemas.microsoft.com/office/drawing/2014/main" xmlns="" id="{D01A61C2-AA8B-AB23-5582-FD5C65D28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56" b="91667" l="10000" r="90000">
                        <a14:foregroundMark x1="54167" y1="8056" x2="54167" y2="8056"/>
                        <a14:foregroundMark x1="46667" y1="91667" x2="46667" y2="9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59" y="4116432"/>
            <a:ext cx="1785569" cy="162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351EFD3-084F-FDEE-B023-933990529F21}"/>
              </a:ext>
            </a:extLst>
          </p:cNvPr>
          <p:cNvSpPr/>
          <p:nvPr/>
        </p:nvSpPr>
        <p:spPr>
          <a:xfrm>
            <a:off x="3594294" y="1178875"/>
            <a:ext cx="1575582" cy="9108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AE86820-AC60-8EF0-0C6B-F16B1F41EBCB}"/>
              </a:ext>
            </a:extLst>
          </p:cNvPr>
          <p:cNvSpPr/>
          <p:nvPr/>
        </p:nvSpPr>
        <p:spPr>
          <a:xfrm>
            <a:off x="3594294" y="2111739"/>
            <a:ext cx="3193366" cy="9108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endParaRPr lang="en-US" sz="4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DE9D5BE-6D50-292B-CFBD-03A98C381644}"/>
              </a:ext>
            </a:extLst>
          </p:cNvPr>
          <p:cNvSpPr/>
          <p:nvPr/>
        </p:nvSpPr>
        <p:spPr>
          <a:xfrm>
            <a:off x="4062474" y="2111739"/>
            <a:ext cx="2584509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iêc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4" name="Picture 6" descr="Pin Dinosaur Clipart Dino Egg - Pin Dinosaur Clipart Dino Egg - Free  Transparent PNG Clipart Images Download">
            <a:extLst>
              <a:ext uri="{FF2B5EF4-FFF2-40B4-BE49-F238E27FC236}">
                <a16:creationId xmlns:a16="http://schemas.microsoft.com/office/drawing/2014/main" xmlns="" id="{46832D34-E399-56D9-4787-2D7552698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59" b="90517" l="10000" r="90000">
                        <a14:foregroundMark x1="51786" y1="7931" x2="51786" y2="7931"/>
                        <a14:foregroundMark x1="51905" y1="90517" x2="51905" y2="90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35" r="23832"/>
          <a:stretch/>
        </p:blipFill>
        <p:spPr bwMode="auto">
          <a:xfrm>
            <a:off x="4828585" y="2922621"/>
            <a:ext cx="1320365" cy="16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lipart Dinosaur Egg | Free Images at Clker.com - vector clip art online,  royalty free &amp; public domain">
            <a:extLst>
              <a:ext uri="{FF2B5EF4-FFF2-40B4-BE49-F238E27FC236}">
                <a16:creationId xmlns:a16="http://schemas.microsoft.com/office/drawing/2014/main" xmlns="" id="{3FA03A07-DE28-5C32-566D-7DED8E604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00" b="96667" l="2917" r="97500">
                        <a14:foregroundMark x1="45833" y1="3333" x2="45833" y2="3333"/>
                        <a14:foregroundMark x1="97500" y1="68000" x2="97500" y2="68000"/>
                        <a14:foregroundMark x1="45000" y1="92667" x2="45000" y2="92667"/>
                        <a14:foregroundMark x1="5833" y1="62333" x2="5833" y2="62333"/>
                        <a14:foregroundMark x1="2917" y1="70000" x2="2917" y2="70000"/>
                        <a14:foregroundMark x1="59583" y1="96667" x2="59583" y2="9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40" y="2778587"/>
            <a:ext cx="1320365" cy="165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inosaur egg in cartoon style. Vector illustration isolated on a white  background. 2251452 Vector Art at Vecteezy">
            <a:extLst>
              <a:ext uri="{FF2B5EF4-FFF2-40B4-BE49-F238E27FC236}">
                <a16:creationId xmlns:a16="http://schemas.microsoft.com/office/drawing/2014/main" xmlns="" id="{90D4B35E-74DB-A2CD-1FBE-77BA95AD6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500" b="91500" l="10000" r="90000">
                        <a14:foregroundMark x1="50000" y1="7500" x2="50000" y2="7500"/>
                        <a14:foregroundMark x1="49000" y1="91500" x2="49000" y2="9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28" r="13961"/>
          <a:stretch/>
        </p:blipFill>
        <p:spPr bwMode="auto">
          <a:xfrm rot="19554408">
            <a:off x="823800" y="4116717"/>
            <a:ext cx="1310591" cy="171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hoot Dinosaur Eggs Apk - Free Transparent PNG Clipart Images Download">
            <a:extLst>
              <a:ext uri="{FF2B5EF4-FFF2-40B4-BE49-F238E27FC236}">
                <a16:creationId xmlns:a16="http://schemas.microsoft.com/office/drawing/2014/main" xmlns="" id="{3344DB23-36C7-05BD-3854-5768F2A9C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47" b="91474" l="10000" r="90000">
                        <a14:foregroundMark x1="41310" y1="10124" x2="41310" y2="10124"/>
                        <a14:foregroundMark x1="57024" y1="91474" x2="57024" y2="91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4761" r="22703" b="5523"/>
          <a:stretch/>
        </p:blipFill>
        <p:spPr bwMode="auto">
          <a:xfrm>
            <a:off x="8558507" y="5428432"/>
            <a:ext cx="1110035" cy="121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ute colorful cartoon style spotted dinosaur eggs set, collection isolated  on white background. Stock Vector | Adobe Stock">
            <a:extLst>
              <a:ext uri="{FF2B5EF4-FFF2-40B4-BE49-F238E27FC236}">
                <a16:creationId xmlns:a16="http://schemas.microsoft.com/office/drawing/2014/main" xmlns="" id="{AB41941F-9424-BD41-12CA-304D2D680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6800" b="62600" l="39100" r="60300">
                        <a14:foregroundMark x1="48800" y1="62000" x2="48800" y2="62000"/>
                        <a14:foregroundMark x1="51300" y1="62600" x2="51300" y2="6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05" t="33797" r="37033" b="35719"/>
          <a:stretch/>
        </p:blipFill>
        <p:spPr bwMode="auto">
          <a:xfrm rot="19930379">
            <a:off x="889859" y="5320347"/>
            <a:ext cx="1320366" cy="152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Cute colorful cartoon style spotted dinosaur eggs set, collection isolated  on white background. Stock Vector | Adobe Stock">
            <a:extLst>
              <a:ext uri="{FF2B5EF4-FFF2-40B4-BE49-F238E27FC236}">
                <a16:creationId xmlns:a16="http://schemas.microsoft.com/office/drawing/2014/main" xmlns="" id="{441F9D1C-F04C-936B-0EDB-F51F73109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9000" b="95000" l="73100" r="94100">
                        <a14:foregroundMark x1="81700" y1="93900" x2="81700" y2="93900"/>
                        <a14:foregroundMark x1="84500" y1="69000" x2="84300" y2="69000"/>
                        <a14:foregroundMark x1="94100" y1="83400" x2="94100" y2="83400"/>
                        <a14:foregroundMark x1="84100" y1="95000" x2="84100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565" t="67538" r="3983" b="3236"/>
          <a:stretch/>
        </p:blipFill>
        <p:spPr bwMode="auto">
          <a:xfrm>
            <a:off x="4905016" y="4088600"/>
            <a:ext cx="1339591" cy="15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Cute colorful cartoon style spotted dinosaur eggs set, collection isolated  on white background. Stock Vector | Adobe Stock">
            <a:extLst>
              <a:ext uri="{FF2B5EF4-FFF2-40B4-BE49-F238E27FC236}">
                <a16:creationId xmlns:a16="http://schemas.microsoft.com/office/drawing/2014/main" xmlns="" id="{E14CBE56-0D0D-BBEE-8CC6-CB9F89981A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027" b="30835" l="5489" r="26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" t="1801" r="70419" b="65939"/>
          <a:stretch/>
        </p:blipFill>
        <p:spPr bwMode="auto">
          <a:xfrm rot="20154388">
            <a:off x="4804222" y="5217203"/>
            <a:ext cx="1524488" cy="15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03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ẾM NGƯỢC 10S">
            <a:hlinkClick r:id="" action="ppaction://media"/>
            <a:extLst>
              <a:ext uri="{FF2B5EF4-FFF2-40B4-BE49-F238E27FC236}">
                <a16:creationId xmlns:a16="http://schemas.microsoft.com/office/drawing/2014/main" xmlns="" id="{BA2B3EB2-BE8A-4033-8D5D-01CE3F1DE6F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683" y="22333"/>
            <a:ext cx="12142637" cy="681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2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4B63513-6561-E831-38CA-82AF4FDD8D17}"/>
              </a:ext>
            </a:extLst>
          </p:cNvPr>
          <p:cNvSpPr/>
          <p:nvPr/>
        </p:nvSpPr>
        <p:spPr>
          <a:xfrm>
            <a:off x="0" y="0"/>
            <a:ext cx="12192000" cy="4220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73BCAF9-10BB-85DA-0F3F-533B73CB51F4}"/>
              </a:ext>
            </a:extLst>
          </p:cNvPr>
          <p:cNvSpPr/>
          <p:nvPr/>
        </p:nvSpPr>
        <p:spPr>
          <a:xfrm>
            <a:off x="0" y="6435969"/>
            <a:ext cx="12192000" cy="4220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uối nước nóng xanh biếc ảo diệu như ngọc ở thị trấn cổ nước Ý">
            <a:extLst>
              <a:ext uri="{FF2B5EF4-FFF2-40B4-BE49-F238E27FC236}">
                <a16:creationId xmlns:a16="http://schemas.microsoft.com/office/drawing/2014/main" xmlns="" id="{BA79A045-E7FB-83D3-F845-89545C1AB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71" y="1519432"/>
            <a:ext cx="5739137" cy="381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8CD6869-6B1D-4A76-E8CB-D4773B1035DE}"/>
              </a:ext>
            </a:extLst>
          </p:cNvPr>
          <p:cNvSpPr/>
          <p:nvPr/>
        </p:nvSpPr>
        <p:spPr>
          <a:xfrm>
            <a:off x="7438289" y="3203919"/>
            <a:ext cx="3028074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48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endParaRPr lang="en-US" sz="48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03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4B63513-6561-E831-38CA-82AF4FDD8D17}"/>
              </a:ext>
            </a:extLst>
          </p:cNvPr>
          <p:cNvSpPr/>
          <p:nvPr/>
        </p:nvSpPr>
        <p:spPr>
          <a:xfrm>
            <a:off x="0" y="0"/>
            <a:ext cx="12192000" cy="4220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73BCAF9-10BB-85DA-0F3F-533B73CB51F4}"/>
              </a:ext>
            </a:extLst>
          </p:cNvPr>
          <p:cNvSpPr/>
          <p:nvPr/>
        </p:nvSpPr>
        <p:spPr>
          <a:xfrm>
            <a:off x="0" y="6435969"/>
            <a:ext cx="12192000" cy="4220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ờ biển yên bình nhất Phuket - Freedom Beach">
            <a:extLst>
              <a:ext uri="{FF2B5EF4-FFF2-40B4-BE49-F238E27FC236}">
                <a16:creationId xmlns:a16="http://schemas.microsoft.com/office/drawing/2014/main" xmlns="" id="{74021C39-BC46-15C7-E830-EEB5EFD0E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0690" y="1092665"/>
            <a:ext cx="6268650" cy="416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D6DD213-B362-8BBE-CE0A-A98C53BF1A06}"/>
              </a:ext>
            </a:extLst>
          </p:cNvPr>
          <p:cNvSpPr/>
          <p:nvPr/>
        </p:nvSpPr>
        <p:spPr>
          <a:xfrm>
            <a:off x="982660" y="2973558"/>
            <a:ext cx="3028074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48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48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4B63513-6561-E831-38CA-82AF4FDD8D17}"/>
              </a:ext>
            </a:extLst>
          </p:cNvPr>
          <p:cNvSpPr/>
          <p:nvPr/>
        </p:nvSpPr>
        <p:spPr>
          <a:xfrm>
            <a:off x="0" y="0"/>
            <a:ext cx="12192000" cy="4220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73BCAF9-10BB-85DA-0F3F-533B73CB51F4}"/>
              </a:ext>
            </a:extLst>
          </p:cNvPr>
          <p:cNvSpPr/>
          <p:nvPr/>
        </p:nvSpPr>
        <p:spPr>
          <a:xfrm>
            <a:off x="0" y="6435969"/>
            <a:ext cx="12192000" cy="4220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ổng hợp Sò Điệp giá rẻ, bán chạy tháng 11/2022 - BeeCost">
            <a:extLst>
              <a:ext uri="{FF2B5EF4-FFF2-40B4-BE49-F238E27FC236}">
                <a16:creationId xmlns:a16="http://schemas.microsoft.com/office/drawing/2014/main" xmlns="" id="{E3FC3850-E71C-59BD-76E8-558F49FD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425" y="948397"/>
            <a:ext cx="4961205" cy="4961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018F621-B44E-83DB-88D3-2A664491CAE7}"/>
              </a:ext>
            </a:extLst>
          </p:cNvPr>
          <p:cNvSpPr/>
          <p:nvPr/>
        </p:nvSpPr>
        <p:spPr>
          <a:xfrm>
            <a:off x="2655273" y="3077308"/>
            <a:ext cx="3028074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sò</a:t>
            </a:r>
            <a:r>
              <a:rPr lang="en-US" sz="48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điệp</a:t>
            </a:r>
            <a:endParaRPr lang="en-US" sz="48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73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4B63513-6561-E831-38CA-82AF4FDD8D17}"/>
              </a:ext>
            </a:extLst>
          </p:cNvPr>
          <p:cNvSpPr/>
          <p:nvPr/>
        </p:nvSpPr>
        <p:spPr>
          <a:xfrm>
            <a:off x="0" y="0"/>
            <a:ext cx="12192000" cy="4220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73BCAF9-10BB-85DA-0F3F-533B73CB51F4}"/>
              </a:ext>
            </a:extLst>
          </p:cNvPr>
          <p:cNvSpPr/>
          <p:nvPr/>
        </p:nvSpPr>
        <p:spPr>
          <a:xfrm>
            <a:off x="0" y="6435969"/>
            <a:ext cx="12192000" cy="4220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Suối nước nóng xanh biếc ảo diệu như ngọc ở thị trấn cổ nước Ý">
            <a:extLst>
              <a:ext uri="{FF2B5EF4-FFF2-40B4-BE49-F238E27FC236}">
                <a16:creationId xmlns:a16="http://schemas.microsoft.com/office/drawing/2014/main" xmlns="" id="{A44B963E-EB51-3CDC-373B-28748F2B1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4" y="1655666"/>
            <a:ext cx="2946243" cy="196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B1D25B0-6300-FD1E-E78F-14883E6106D1}"/>
              </a:ext>
            </a:extLst>
          </p:cNvPr>
          <p:cNvSpPr/>
          <p:nvPr/>
        </p:nvSpPr>
        <p:spPr>
          <a:xfrm>
            <a:off x="332951" y="3939009"/>
            <a:ext cx="3028074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48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endParaRPr lang="en-US" sz="48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2" descr="Bờ biển yên bình nhất Phuket - Freedom Beach">
            <a:extLst>
              <a:ext uri="{FF2B5EF4-FFF2-40B4-BE49-F238E27FC236}">
                <a16:creationId xmlns:a16="http://schemas.microsoft.com/office/drawing/2014/main" xmlns="" id="{2894BBA8-C422-0BED-F70D-80A46931E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10905" y="1570185"/>
            <a:ext cx="3076799" cy="204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7EBAA97-8357-EBE3-D8B6-5949187A4E60}"/>
              </a:ext>
            </a:extLst>
          </p:cNvPr>
          <p:cNvSpPr/>
          <p:nvPr/>
        </p:nvSpPr>
        <p:spPr>
          <a:xfrm>
            <a:off x="4430398" y="4019209"/>
            <a:ext cx="2457630" cy="711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48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48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2" descr="Tổng hợp Sò Điệp giá rẻ, bán chạy tháng 11/2022 - BeeCost">
            <a:extLst>
              <a:ext uri="{FF2B5EF4-FFF2-40B4-BE49-F238E27FC236}">
                <a16:creationId xmlns:a16="http://schemas.microsoft.com/office/drawing/2014/main" xmlns="" id="{3DE038C5-AC33-4902-0B60-9852BFA016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5" b="8966"/>
          <a:stretch/>
        </p:blipFill>
        <p:spPr bwMode="auto">
          <a:xfrm>
            <a:off x="8696486" y="1494293"/>
            <a:ext cx="2757877" cy="2046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90EBDF5-AD6A-5777-4991-C8368ED32D42}"/>
              </a:ext>
            </a:extLst>
          </p:cNvPr>
          <p:cNvSpPr/>
          <p:nvPr/>
        </p:nvSpPr>
        <p:spPr>
          <a:xfrm>
            <a:off x="8426289" y="3919332"/>
            <a:ext cx="3028074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sò</a:t>
            </a:r>
            <a:r>
              <a:rPr lang="en-US" sz="48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điệp</a:t>
            </a:r>
            <a:endParaRPr lang="en-US" sz="48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4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94426A-998D-91A7-2DF8-8577B75EE03F}"/>
              </a:ext>
            </a:extLst>
          </p:cNvPr>
          <p:cNvSpPr/>
          <p:nvPr/>
        </p:nvSpPr>
        <p:spPr>
          <a:xfrm>
            <a:off x="1835834" y="342467"/>
            <a:ext cx="2166425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iêc</a:t>
            </a:r>
            <a:endParaRPr lang="en-US" sz="48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F413941-7C68-F471-019C-683F91A3C1BF}"/>
              </a:ext>
            </a:extLst>
          </p:cNvPr>
          <p:cNvSpPr/>
          <p:nvPr/>
        </p:nvSpPr>
        <p:spPr>
          <a:xfrm>
            <a:off x="4276579" y="342467"/>
            <a:ext cx="2166425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</a:t>
            </a:r>
            <a:endParaRPr lang="en-US" sz="48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845B1B-B7E7-8E9E-1A7C-044F3CEE65CA}"/>
              </a:ext>
            </a:extLst>
          </p:cNvPr>
          <p:cNvSpPr/>
          <p:nvPr/>
        </p:nvSpPr>
        <p:spPr>
          <a:xfrm>
            <a:off x="6963509" y="342467"/>
            <a:ext cx="2166425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iêp</a:t>
            </a:r>
            <a:endParaRPr lang="en-US" sz="48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4BF80AA-2793-B521-F713-B56C45EA7882}"/>
              </a:ext>
            </a:extLst>
          </p:cNvPr>
          <p:cNvSpPr/>
          <p:nvPr/>
        </p:nvSpPr>
        <p:spPr>
          <a:xfrm>
            <a:off x="5190977" y="1172721"/>
            <a:ext cx="1575582" cy="9108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iêc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9266FF8-D3B8-52ED-DF91-986C7E3D89A8}"/>
              </a:ext>
            </a:extLst>
          </p:cNvPr>
          <p:cNvSpPr/>
          <p:nvPr/>
        </p:nvSpPr>
        <p:spPr>
          <a:xfrm>
            <a:off x="2393749" y="2927790"/>
            <a:ext cx="2166425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thiếc</a:t>
            </a:r>
            <a:endParaRPr lang="en-US" sz="48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ED649F6-390A-7CE8-3CBF-051D22E2D25F}"/>
              </a:ext>
            </a:extLst>
          </p:cNvPr>
          <p:cNvSpPr/>
          <p:nvPr/>
        </p:nvSpPr>
        <p:spPr>
          <a:xfrm>
            <a:off x="4294763" y="2970931"/>
            <a:ext cx="2166425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tiệc</a:t>
            </a:r>
            <a:endParaRPr lang="en-US" sz="48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647759F-7D63-7C9C-34A2-DBEB5CD99D10}"/>
              </a:ext>
            </a:extLst>
          </p:cNvPr>
          <p:cNvSpPr/>
          <p:nvPr/>
        </p:nvSpPr>
        <p:spPr>
          <a:xfrm>
            <a:off x="6069904" y="2957801"/>
            <a:ext cx="2166425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xiếc</a:t>
            </a:r>
            <a:endParaRPr lang="en-US" sz="48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5450390-EA7A-D542-F710-3E2A02F20F61}"/>
              </a:ext>
            </a:extLst>
          </p:cNvPr>
          <p:cNvSpPr/>
          <p:nvPr/>
        </p:nvSpPr>
        <p:spPr>
          <a:xfrm>
            <a:off x="2393748" y="3811260"/>
            <a:ext cx="2166425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điện</a:t>
            </a:r>
            <a:endParaRPr lang="en-US" sz="48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964C7BC-B274-E185-A99C-69436EB8D276}"/>
              </a:ext>
            </a:extLst>
          </p:cNvPr>
          <p:cNvSpPr/>
          <p:nvPr/>
        </p:nvSpPr>
        <p:spPr>
          <a:xfrm>
            <a:off x="4373781" y="3855945"/>
            <a:ext cx="2166425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endParaRPr lang="en-US" sz="48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23FD86C-D993-14F3-D68D-59E590DB2F64}"/>
              </a:ext>
            </a:extLst>
          </p:cNvPr>
          <p:cNvSpPr/>
          <p:nvPr/>
        </p:nvSpPr>
        <p:spPr>
          <a:xfrm>
            <a:off x="6139278" y="3788055"/>
            <a:ext cx="2166425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thiện</a:t>
            </a:r>
            <a:endParaRPr lang="en-US" sz="48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E9F8032-E8AE-D7CF-63A8-1444C261A90F}"/>
              </a:ext>
            </a:extLst>
          </p:cNvPr>
          <p:cNvSpPr/>
          <p:nvPr/>
        </p:nvSpPr>
        <p:spPr>
          <a:xfrm>
            <a:off x="2451309" y="4568503"/>
            <a:ext cx="2166425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diệp</a:t>
            </a:r>
            <a:endParaRPr lang="en-US" sz="48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04B2261-F56D-444C-94F5-5E53E0A9CE81}"/>
              </a:ext>
            </a:extLst>
          </p:cNvPr>
          <p:cNvSpPr/>
          <p:nvPr/>
        </p:nvSpPr>
        <p:spPr>
          <a:xfrm>
            <a:off x="4388151" y="4611462"/>
            <a:ext cx="2166425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thiếp</a:t>
            </a:r>
            <a:endParaRPr lang="en-US" sz="48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EE375C4-66C8-D301-5B94-58CABB076C5D}"/>
              </a:ext>
            </a:extLst>
          </p:cNvPr>
          <p:cNvSpPr/>
          <p:nvPr/>
        </p:nvSpPr>
        <p:spPr>
          <a:xfrm>
            <a:off x="6069903" y="4618309"/>
            <a:ext cx="2166425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tiệp</a:t>
            </a:r>
            <a:endParaRPr lang="en-US" sz="48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BDD9FFC-C82A-8D1F-5EC6-A62CB53A87EF}"/>
              </a:ext>
            </a:extLst>
          </p:cNvPr>
          <p:cNvSpPr/>
          <p:nvPr/>
        </p:nvSpPr>
        <p:spPr>
          <a:xfrm>
            <a:off x="0" y="0"/>
            <a:ext cx="12192000" cy="4220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4A52A27-8E61-D222-B06A-709F30D7AE08}"/>
              </a:ext>
            </a:extLst>
          </p:cNvPr>
          <p:cNvSpPr/>
          <p:nvPr/>
        </p:nvSpPr>
        <p:spPr>
          <a:xfrm>
            <a:off x="0" y="6435969"/>
            <a:ext cx="12192000" cy="4220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351EFD3-084F-FDEE-B023-933990529F21}"/>
              </a:ext>
            </a:extLst>
          </p:cNvPr>
          <p:cNvSpPr/>
          <p:nvPr/>
        </p:nvSpPr>
        <p:spPr>
          <a:xfrm>
            <a:off x="3594294" y="1178875"/>
            <a:ext cx="1575582" cy="9108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AE86820-AC60-8EF0-0C6B-F16B1F41EBCB}"/>
              </a:ext>
            </a:extLst>
          </p:cNvPr>
          <p:cNvSpPr/>
          <p:nvPr/>
        </p:nvSpPr>
        <p:spPr>
          <a:xfrm>
            <a:off x="3594294" y="2111739"/>
            <a:ext cx="3193366" cy="9108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endParaRPr lang="en-US" sz="4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DE9D5BE-6D50-292B-CFBD-03A98C381644}"/>
              </a:ext>
            </a:extLst>
          </p:cNvPr>
          <p:cNvSpPr/>
          <p:nvPr/>
        </p:nvSpPr>
        <p:spPr>
          <a:xfrm>
            <a:off x="4062474" y="2111739"/>
            <a:ext cx="2584509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iêc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BF4B5DB-09EF-DEFF-FB77-EE7BEABB24EA}"/>
              </a:ext>
            </a:extLst>
          </p:cNvPr>
          <p:cNvSpPr/>
          <p:nvPr/>
        </p:nvSpPr>
        <p:spPr>
          <a:xfrm>
            <a:off x="267948" y="5343303"/>
            <a:ext cx="2930378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48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endParaRPr lang="en-US" sz="48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F05F5F6-5463-1662-AC0F-B70683D0CC02}"/>
              </a:ext>
            </a:extLst>
          </p:cNvPr>
          <p:cNvSpPr/>
          <p:nvPr/>
        </p:nvSpPr>
        <p:spPr>
          <a:xfrm>
            <a:off x="3670088" y="5343121"/>
            <a:ext cx="2930378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48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48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9F29659-93F1-AD79-023F-803F398936FE}"/>
              </a:ext>
            </a:extLst>
          </p:cNvPr>
          <p:cNvSpPr/>
          <p:nvPr/>
        </p:nvSpPr>
        <p:spPr>
          <a:xfrm>
            <a:off x="7318529" y="5343120"/>
            <a:ext cx="2930378" cy="91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sò</a:t>
            </a:r>
            <a:r>
              <a:rPr lang="en-US" sz="48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điệp</a:t>
            </a:r>
            <a:endParaRPr lang="en-US" sz="48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446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53</Words>
  <Application>Microsoft Office PowerPoint</Application>
  <PresentationFormat>Widescreen</PresentationFormat>
  <Paragraphs>42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.VnArialH</vt:lpstr>
      <vt:lpstr>Arial</vt:lpstr>
      <vt:lpstr>Arial-Rounded</vt:lpstr>
      <vt:lpstr>AvantGarde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Thuy</cp:lastModifiedBy>
  <cp:revision>5</cp:revision>
  <dcterms:created xsi:type="dcterms:W3CDTF">2022-11-23T07:40:45Z</dcterms:created>
  <dcterms:modified xsi:type="dcterms:W3CDTF">2023-11-05T10:19:34Z</dcterms:modified>
</cp:coreProperties>
</file>