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74" r:id="rId2"/>
    <p:sldId id="258" r:id="rId3"/>
    <p:sldId id="289" r:id="rId4"/>
    <p:sldId id="301" r:id="rId5"/>
    <p:sldId id="295" r:id="rId6"/>
    <p:sldId id="302" r:id="rId7"/>
    <p:sldId id="296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65364" autoAdjust="0"/>
  </p:normalViewPr>
  <p:slideViewPr>
    <p:cSldViewPr snapToGrid="0">
      <p:cViewPr varScale="1">
        <p:scale>
          <a:sx n="70" d="100"/>
          <a:sy n="70" d="100"/>
        </p:scale>
        <p:origin x="118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11/5/2023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830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1096" y="2391138"/>
            <a:ext cx="4450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83: ÔN TẬP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53302F-FE70-43AE-B2EE-950788C66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676"/>
            <a:ext cx="4806623" cy="1360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8700" y="886309"/>
            <a:ext cx="284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ĐỌNG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7030" y="739036"/>
            <a:ext cx="3231715" cy="7320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405" y="1685809"/>
            <a:ext cx="7678455" cy="45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" y="0"/>
            <a:ext cx="8818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-1" y="0"/>
            <a:ext cx="8517699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THẢO LUẬN NHÓM ĐÔI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08" y="2855933"/>
            <a:ext cx="9144000" cy="240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0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3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-1" y="0"/>
            <a:ext cx="8517699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CHIA SẺ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5781" y="2141951"/>
            <a:ext cx="7528142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1.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cảnh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nói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tới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781" y="3081403"/>
            <a:ext cx="8517698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Tìm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miêu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bảy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chim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"lung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linh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”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dùng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miêu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Hai</a:t>
            </a:r>
            <a:endParaRPr lang="en-US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“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rộn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rã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”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điểm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giống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khác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nhau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781" y="4885151"/>
            <a:ext cx="7803715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3.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Hai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"lung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linh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”</a:t>
            </a:r>
            <a:r>
              <a:rPr lang="en-US" sz="2800" dirty="0" smtClean="0"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điểm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giống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khác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nhau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?</a:t>
            </a:r>
            <a:endParaRPr lang="en-US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214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614"/>
            <a:ext cx="9144000" cy="20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87</Words>
  <Application>Microsoft Office PowerPoint</Application>
  <PresentationFormat>On-screen Show (4:3)</PresentationFormat>
  <Paragraphs>11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Thuy</cp:lastModifiedBy>
  <cp:revision>35</cp:revision>
  <dcterms:created xsi:type="dcterms:W3CDTF">2020-08-06T11:51:30Z</dcterms:created>
  <dcterms:modified xsi:type="dcterms:W3CDTF">2023-11-05T11:24:20Z</dcterms:modified>
</cp:coreProperties>
</file>