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4"/>
  </p:notesMasterIdLst>
  <p:sldIdLst>
    <p:sldId id="459" r:id="rId2"/>
    <p:sldId id="546" r:id="rId3"/>
    <p:sldId id="535" r:id="rId4"/>
    <p:sldId id="538" r:id="rId5"/>
    <p:sldId id="529" r:id="rId6"/>
    <p:sldId id="499" r:id="rId7"/>
    <p:sldId id="518" r:id="rId8"/>
    <p:sldId id="552" r:id="rId9"/>
    <p:sldId id="551" r:id="rId10"/>
    <p:sldId id="550" r:id="rId11"/>
    <p:sldId id="549" r:id="rId12"/>
    <p:sldId id="54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33"/>
    <a:srgbClr val="CC3300"/>
    <a:srgbClr val="F79646"/>
    <a:srgbClr val="CC0099"/>
    <a:srgbClr val="CBEC28"/>
    <a:srgbClr val="990099"/>
    <a:srgbClr val="333300"/>
    <a:srgbClr val="FFFF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6" autoAdjust="0"/>
    <p:restoredTop sz="94662" autoAdjust="0"/>
  </p:normalViewPr>
  <p:slideViewPr>
    <p:cSldViewPr>
      <p:cViewPr varScale="1">
        <p:scale>
          <a:sx n="66" d="100"/>
          <a:sy n="66" d="100"/>
        </p:scale>
        <p:origin x="656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8CE56-99FB-43D7-9744-628529B704FC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F6169-7ED8-4D53-BB81-7905B5EE7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8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Cát</a:t>
            </a:r>
            <a:r>
              <a:rPr lang="en-US" baseline="0"/>
              <a:t> Bà: Huyện Cát Hải, TP Hải Phòng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036656F-E776-4EF5-B880-182E0302D27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938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29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80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7532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56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50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77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77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55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12634-A6A1-4068-BF1E-ADCE4E5688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048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C7057A-3CB6-4482-95B3-991E6705BD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258438-8E98-4F0D-B134-7A50166EB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5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0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9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82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36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6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8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99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036656F-E776-4EF5-B880-182E0302D27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0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834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2895600"/>
            <a:ext cx="6096000" cy="1617595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MÔN: TIẾNG VIỆT</a:t>
            </a:r>
          </a:p>
          <a:p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9200" y="3712418"/>
            <a:ext cx="1655832" cy="738660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LỚP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406" y="304800"/>
            <a:ext cx="2019300" cy="234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4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2845" y="1371600"/>
            <a:ext cx="1181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	</a:t>
            </a:r>
            <a:r>
              <a:rPr lang="en-US" sz="8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Mẹ</a:t>
            </a:r>
            <a:r>
              <a:rPr lang="en-US" sz="8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còn</a:t>
            </a:r>
            <a:r>
              <a:rPr lang="en-US" sz="80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vuốt</a:t>
            </a:r>
            <a:r>
              <a:rPr lang="en-US" sz="80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tóc</a:t>
            </a:r>
            <a:r>
              <a:rPr lang="en-US" sz="80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và</a:t>
            </a:r>
            <a:r>
              <a:rPr lang="en-US" sz="80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buộc</a:t>
            </a:r>
            <a:r>
              <a:rPr lang="en-US" sz="80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nơ</a:t>
            </a:r>
            <a:r>
              <a:rPr lang="en-US" sz="80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cho</a:t>
            </a:r>
            <a:r>
              <a:rPr lang="en-US" sz="80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Hà</a:t>
            </a:r>
            <a:r>
              <a:rPr lang="en-US" sz="80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</a:t>
            </a:r>
            <a:r>
              <a:rPr lang="en-US" sz="8000" b="1" dirty="0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endParaRPr lang="vi-VN" sz="80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57792" y="1365180"/>
            <a:ext cx="16097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uôt</a:t>
            </a:r>
            <a:endParaRPr lang="en-US" sz="8000" b="1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99096" y="1379468"/>
            <a:ext cx="172354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uôc</a:t>
            </a:r>
            <a:endParaRPr lang="en-US" sz="8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8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40" y="1547812"/>
            <a:ext cx="12268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	</a:t>
            </a:r>
            <a:r>
              <a:rPr lang="en-US" sz="8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Mẹ</a:t>
            </a:r>
            <a:r>
              <a:rPr lang="en-US" sz="80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bảo</a:t>
            </a:r>
            <a:r>
              <a:rPr lang="en-US" sz="8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Hà</a:t>
            </a:r>
            <a:r>
              <a:rPr lang="en-US" sz="8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khi</a:t>
            </a:r>
            <a:r>
              <a:rPr lang="en-US" sz="8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đi</a:t>
            </a:r>
            <a:r>
              <a:rPr lang="en-US" sz="8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chơi</a:t>
            </a:r>
            <a:r>
              <a:rPr lang="en-US" sz="8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cần</a:t>
            </a:r>
            <a:r>
              <a:rPr lang="en-US" sz="8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ăn</a:t>
            </a:r>
            <a:r>
              <a:rPr lang="en-US" sz="8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mặc</a:t>
            </a:r>
            <a:r>
              <a:rPr lang="en-US" sz="8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gọn</a:t>
            </a:r>
            <a:r>
              <a:rPr lang="en-US" sz="8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gàng</a:t>
            </a:r>
            <a:r>
              <a:rPr lang="en-US" sz="8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, </a:t>
            </a:r>
            <a:r>
              <a:rPr lang="en-US" sz="8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lịch</a:t>
            </a:r>
            <a:r>
              <a:rPr lang="en-US" sz="8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sự</a:t>
            </a:r>
            <a:r>
              <a:rPr lang="en-US" sz="80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</a:t>
            </a:r>
            <a:endParaRPr lang="vi-VN" sz="8000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58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608" y="37513"/>
            <a:ext cx="11811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	</a:t>
            </a:r>
            <a:r>
              <a:rPr lang="en-US" sz="60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1</a:t>
            </a:r>
            <a:r>
              <a:rPr lang="en-US" sz="60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Mẹ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cho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Hà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đi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công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viên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 </a:t>
            </a:r>
            <a:r>
              <a:rPr lang="en-US" sz="60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2</a:t>
            </a:r>
            <a:r>
              <a:rPr lang="en-US" sz="60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Cô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bé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rất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thích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thú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và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háo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hức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 </a:t>
            </a:r>
            <a:r>
              <a:rPr lang="en-US" sz="60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3</a:t>
            </a:r>
            <a:r>
              <a:rPr lang="en-US" sz="60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Hà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mặc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váy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trắng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đi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giày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màu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hồng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 </a:t>
            </a:r>
            <a:r>
              <a:rPr lang="en-US" sz="60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4</a:t>
            </a:r>
            <a:r>
              <a:rPr lang="en-US" sz="60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Mẹ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còn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v</a:t>
            </a:r>
            <a:r>
              <a:rPr lang="en-US" sz="6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uốt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tóc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và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b</a:t>
            </a:r>
            <a:r>
              <a:rPr lang="en-US" sz="6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uộc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nơ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cho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Hà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 </a:t>
            </a:r>
            <a:r>
              <a:rPr lang="en-US" sz="60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5</a:t>
            </a:r>
            <a:r>
              <a:rPr lang="en-US" sz="60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Mẹ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bảo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Hà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khi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đi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chơi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cần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ăn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mặc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gọn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gàng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lịch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sự</a:t>
            </a:r>
            <a:r>
              <a:rPr lang="en-US" sz="60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</a:t>
            </a:r>
            <a:endParaRPr lang="vi-VN" sz="6000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7944" y="5720926"/>
            <a:ext cx="10363200" cy="923330"/>
          </a:xfrm>
          <a:prstGeom prst="rect">
            <a:avLst/>
          </a:prstGeom>
          <a:solidFill>
            <a:srgbClr val="CBEC28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Mẹ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cho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đi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đâu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?</a:t>
            </a:r>
            <a:endParaRPr lang="vi-VN" sz="5400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6377" y="5704035"/>
            <a:ext cx="10363200" cy="923330"/>
          </a:xfrm>
          <a:prstGeom prst="rect">
            <a:avLst/>
          </a:prstGeom>
          <a:solidFill>
            <a:srgbClr val="CBEC28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Cô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bé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như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thế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nào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?</a:t>
            </a:r>
            <a:endParaRPr lang="vi-VN" sz="5400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6377" y="5694937"/>
            <a:ext cx="10363200" cy="923330"/>
          </a:xfrm>
          <a:prstGeom prst="rect">
            <a:avLst/>
          </a:prstGeom>
          <a:solidFill>
            <a:srgbClr val="CBEC28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Hà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làm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gì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?</a:t>
            </a:r>
            <a:endParaRPr lang="vi-VN" sz="5400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9359" y="5720926"/>
            <a:ext cx="10363200" cy="923330"/>
          </a:xfrm>
          <a:prstGeom prst="rect">
            <a:avLst/>
          </a:prstGeom>
          <a:solidFill>
            <a:srgbClr val="CBEC28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Mẹ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làm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gì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?</a:t>
            </a:r>
            <a:endParaRPr lang="vi-VN" sz="5400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7944" y="5720926"/>
            <a:ext cx="10363200" cy="923330"/>
          </a:xfrm>
          <a:prstGeom prst="rect">
            <a:avLst/>
          </a:prstGeom>
          <a:solidFill>
            <a:srgbClr val="CBEC28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Mẹ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bảo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Hà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khi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đi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chơi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cần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làm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gì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?</a:t>
            </a:r>
            <a:endParaRPr lang="vi-VN" sz="5400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16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21937" y="1752600"/>
            <a:ext cx="9753600" cy="30931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Bài</a:t>
            </a:r>
            <a:r>
              <a:rPr lang="en-US" sz="8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67 (</a:t>
            </a:r>
            <a:r>
              <a:rPr lang="en-US" sz="80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trang</a:t>
            </a:r>
            <a:r>
              <a:rPr lang="en-US" sz="8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146): </a:t>
            </a:r>
          </a:p>
          <a:p>
            <a:pPr algn="ctr"/>
            <a:r>
              <a:rPr lang="en-US" sz="115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uôc</a:t>
            </a:r>
            <a:r>
              <a:rPr lang="en-US" sz="115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</a:t>
            </a:r>
            <a:r>
              <a:rPr lang="en-US" sz="115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uôt</a:t>
            </a:r>
            <a:endParaRPr lang="en-US" sz="115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69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80" name="Rectangle 48"/>
          <p:cNvSpPr>
            <a:spLocks noChangeArrowheads="1"/>
          </p:cNvSpPr>
          <p:nvPr/>
        </p:nvSpPr>
        <p:spPr bwMode="auto">
          <a:xfrm>
            <a:off x="304800" y="1143000"/>
            <a:ext cx="5029200" cy="259080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39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39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uôc</a:t>
            </a:r>
            <a:r>
              <a:rPr lang="en-US" altLang="en-US" sz="239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endParaRPr lang="en-US" altLang="en-US" sz="23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48"/>
          <p:cNvSpPr>
            <a:spLocks noChangeArrowheads="1"/>
          </p:cNvSpPr>
          <p:nvPr/>
        </p:nvSpPr>
        <p:spPr bwMode="auto">
          <a:xfrm>
            <a:off x="6019800" y="1143000"/>
            <a:ext cx="5029200" cy="259080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39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uôt</a:t>
            </a:r>
            <a:endParaRPr lang="en-US" altLang="en-US" sz="239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62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80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457200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1730" y="2281575"/>
            <a:ext cx="3687480" cy="22159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uôc</a:t>
            </a:r>
            <a:endParaRPr lang="en-US" sz="13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9344" y="2281574"/>
            <a:ext cx="30993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1801" y="2261646"/>
            <a:ext cx="347893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</a:t>
            </a:r>
            <a:endParaRPr lang="en-US" sz="13800" dirty="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2276360"/>
            <a:ext cx="4417676" cy="22159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uôt</a:t>
            </a:r>
            <a:endParaRPr lang="en-US" sz="13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67624" y="2285723"/>
            <a:ext cx="30993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57097" y="2261646"/>
            <a:ext cx="30993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</a:t>
            </a:r>
            <a:endParaRPr lang="en-US" sz="13800" dirty="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33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038600" y="3810000"/>
            <a:ext cx="8381999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sz="1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chuột</a:t>
            </a:r>
            <a:endParaRPr lang="en-US" altLang="en-US" sz="1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152400" y="-152400"/>
            <a:ext cx="96012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altLang="en-US" sz="1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đuốc</a:t>
            </a:r>
            <a:endParaRPr lang="en-US" altLang="en-US" sz="14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286000" y="1905000"/>
            <a:ext cx="85344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14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0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thuốc</a:t>
            </a:r>
            <a:endParaRPr lang="en-US" altLang="en-US" sz="140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47852" y="-147648"/>
            <a:ext cx="2839239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1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uôc</a:t>
            </a:r>
            <a:endParaRPr lang="en-US" altLang="en-US" sz="1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58072" y="1919288"/>
            <a:ext cx="2839239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1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uôc</a:t>
            </a:r>
            <a:endParaRPr lang="en-US" altLang="en-US" sz="1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49131" y="3810000"/>
            <a:ext cx="2643672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1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uôt</a:t>
            </a:r>
            <a:endParaRPr lang="en-US" altLang="en-US" sz="1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03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4805D24-FD41-430F-8176-31BF73D3D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439"/>
            <a:ext cx="6934200" cy="358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3700818"/>
            <a:ext cx="11811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	</a:t>
            </a:r>
            <a:r>
              <a:rPr lang="en-US" sz="4400" b="1" baseline="30000" dirty="0" smtClean="0">
                <a:solidFill>
                  <a:srgbClr val="CC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1</a:t>
            </a:r>
            <a:r>
              <a:rPr lang="en-US" sz="44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Mẹ </a:t>
            </a:r>
            <a:r>
              <a:rPr lang="en-US" sz="4400" b="1" dirty="0" err="1">
                <a:solidFill>
                  <a:srgbClr val="CC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CC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C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Hà</a:t>
            </a:r>
            <a:r>
              <a:rPr lang="en-US" sz="4400" b="1" dirty="0">
                <a:solidFill>
                  <a:srgbClr val="CC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C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đi</a:t>
            </a:r>
            <a:r>
              <a:rPr lang="en-US" sz="4400" b="1" dirty="0">
                <a:solidFill>
                  <a:srgbClr val="CC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C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công</a:t>
            </a:r>
            <a:r>
              <a:rPr lang="en-US" sz="4400" b="1" dirty="0">
                <a:solidFill>
                  <a:srgbClr val="CC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C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viên</a:t>
            </a:r>
            <a:r>
              <a:rPr lang="en-US" sz="4400" b="1" dirty="0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 </a:t>
            </a:r>
            <a:r>
              <a:rPr lang="en-US" sz="4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2</a:t>
            </a:r>
            <a:r>
              <a:rPr lang="en-US" sz="4400" b="1" dirty="0" smtClean="0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Cô </a:t>
            </a:r>
            <a:r>
              <a:rPr lang="en-US" sz="4400" b="1" dirty="0" err="1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rất</a:t>
            </a:r>
            <a:r>
              <a:rPr lang="en-US" sz="4400" b="1" dirty="0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thích</a:t>
            </a:r>
            <a:r>
              <a:rPr lang="en-US" sz="4400" b="1" dirty="0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thú</a:t>
            </a:r>
            <a:r>
              <a:rPr lang="en-US" sz="4400" b="1" dirty="0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háo</a:t>
            </a:r>
            <a:r>
              <a:rPr lang="en-US" sz="4400" b="1" dirty="0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hức</a:t>
            </a:r>
            <a:r>
              <a:rPr lang="en-US" sz="4400" b="1" dirty="0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 </a:t>
            </a:r>
            <a:r>
              <a:rPr lang="en-US" sz="4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3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Hà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mặc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váy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trắng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đi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giày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màu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hồng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 </a:t>
            </a:r>
            <a:r>
              <a:rPr lang="en-US" sz="4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4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Mẹ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còn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vuốt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tóc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buộc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nơ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Hà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</a:t>
            </a:r>
            <a:r>
              <a:rPr lang="en-US" sz="4400" b="1" dirty="0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5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Mẹ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bảo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Hà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đi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chơi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cần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ăn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mặc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gọn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gàng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lịch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sự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</a:t>
            </a:r>
            <a:endParaRPr lang="vi-VN" sz="44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60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66712" y="2261919"/>
            <a:ext cx="1158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	</a:t>
            </a:r>
            <a:r>
              <a:rPr lang="en-US" sz="80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Mẹ</a:t>
            </a:r>
            <a:r>
              <a:rPr lang="en-US" sz="80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C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cho</a:t>
            </a:r>
            <a:r>
              <a:rPr lang="en-US" sz="8000" b="1" dirty="0">
                <a:solidFill>
                  <a:srgbClr val="CC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C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Hà</a:t>
            </a:r>
            <a:r>
              <a:rPr lang="en-US" sz="8000" b="1" dirty="0">
                <a:solidFill>
                  <a:srgbClr val="CC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C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đi</a:t>
            </a:r>
            <a:r>
              <a:rPr lang="en-US" sz="8000" b="1" dirty="0">
                <a:solidFill>
                  <a:srgbClr val="CC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C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công</a:t>
            </a:r>
            <a:r>
              <a:rPr lang="en-US" sz="8000" b="1" dirty="0">
                <a:solidFill>
                  <a:srgbClr val="CC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C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viên</a:t>
            </a:r>
            <a:r>
              <a:rPr lang="en-US" sz="8000" b="1" dirty="0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 </a:t>
            </a:r>
            <a:endParaRPr lang="vi-VN" sz="8000" b="1" dirty="0">
              <a:solidFill>
                <a:srgbClr val="990099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30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676400"/>
            <a:ext cx="109347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	</a:t>
            </a:r>
            <a:r>
              <a:rPr lang="en-US" sz="8000" b="1" dirty="0" err="1" smtClean="0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Cô</a:t>
            </a:r>
            <a:r>
              <a:rPr lang="en-US" sz="8000" b="1" dirty="0" smtClean="0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bé</a:t>
            </a:r>
            <a:r>
              <a:rPr lang="en-US" sz="8000" b="1" dirty="0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rất</a:t>
            </a:r>
            <a:r>
              <a:rPr lang="en-US" sz="8000" b="1" dirty="0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thích</a:t>
            </a:r>
            <a:r>
              <a:rPr lang="en-US" sz="8000" b="1" dirty="0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thú</a:t>
            </a:r>
            <a:r>
              <a:rPr lang="en-US" sz="8000" b="1" dirty="0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và</a:t>
            </a:r>
            <a:r>
              <a:rPr lang="en-US" sz="8000" b="1" dirty="0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háo</a:t>
            </a:r>
            <a:r>
              <a:rPr lang="en-US" sz="8000" b="1" dirty="0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hức</a:t>
            </a:r>
            <a:r>
              <a:rPr lang="en-US" sz="8000" b="1" dirty="0" smtClean="0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</a:t>
            </a:r>
            <a:endParaRPr lang="vi-VN" sz="80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58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676400"/>
            <a:ext cx="1181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	</a:t>
            </a:r>
            <a:r>
              <a:rPr lang="en-US" sz="8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Hà</a:t>
            </a:r>
            <a:r>
              <a:rPr lang="en-US" sz="80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mặc</a:t>
            </a:r>
            <a:r>
              <a:rPr lang="en-US" sz="8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váy</a:t>
            </a:r>
            <a:r>
              <a:rPr lang="en-US" sz="8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trắng</a:t>
            </a:r>
            <a:r>
              <a:rPr lang="en-US" sz="8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, </a:t>
            </a:r>
            <a:r>
              <a:rPr lang="en-US" sz="8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đi</a:t>
            </a:r>
            <a:r>
              <a:rPr lang="en-US" sz="8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giày</a:t>
            </a:r>
            <a:r>
              <a:rPr lang="en-US" sz="8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màu</a:t>
            </a:r>
            <a:r>
              <a:rPr lang="en-US" sz="8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hồng</a:t>
            </a:r>
            <a:r>
              <a:rPr lang="en-US" sz="80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 </a:t>
            </a:r>
            <a:endParaRPr lang="vi-VN" sz="80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58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2967</TotalTime>
  <Words>77</Words>
  <Application>Microsoft Office PowerPoint</Application>
  <PresentationFormat>Widescreen</PresentationFormat>
  <Paragraphs>36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Arial-Rounded</vt:lpstr>
      <vt:lpstr>AvantGarde</vt:lpstr>
      <vt:lpstr>Calibri</vt:lpstr>
      <vt:lpstr>Impact</vt:lpstr>
      <vt:lpstr>Times New Roman</vt:lpstr>
      <vt:lpstr>Main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</dc:creator>
  <cp:lastModifiedBy>Thuy</cp:lastModifiedBy>
  <cp:revision>508</cp:revision>
  <dcterms:created xsi:type="dcterms:W3CDTF">2017-11-11T06:58:35Z</dcterms:created>
  <dcterms:modified xsi:type="dcterms:W3CDTF">2023-11-05T10:43:31Z</dcterms:modified>
</cp:coreProperties>
</file>