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7"/>
  </p:notesMasterIdLst>
  <p:sldIdLst>
    <p:sldId id="459" r:id="rId2"/>
    <p:sldId id="547" r:id="rId3"/>
    <p:sldId id="536" r:id="rId4"/>
    <p:sldId id="541" r:id="rId5"/>
    <p:sldId id="530" r:id="rId6"/>
    <p:sldId id="467" r:id="rId7"/>
    <p:sldId id="553" r:id="rId8"/>
    <p:sldId id="559" r:id="rId9"/>
    <p:sldId id="558" r:id="rId10"/>
    <p:sldId id="557" r:id="rId11"/>
    <p:sldId id="556" r:id="rId12"/>
    <p:sldId id="554" r:id="rId13"/>
    <p:sldId id="555" r:id="rId14"/>
    <p:sldId id="560" r:id="rId15"/>
    <p:sldId id="3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33"/>
    <a:srgbClr val="CC3300"/>
    <a:srgbClr val="F79646"/>
    <a:srgbClr val="CC0099"/>
    <a:srgbClr val="CBEC28"/>
    <a:srgbClr val="990099"/>
    <a:srgbClr val="333300"/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6" autoAdjust="0"/>
    <p:restoredTop sz="94662" autoAdjust="0"/>
  </p:normalViewPr>
  <p:slideViewPr>
    <p:cSldViewPr>
      <p:cViewPr varScale="1">
        <p:scale>
          <a:sx n="66" d="100"/>
          <a:sy n="66" d="100"/>
        </p:scale>
        <p:origin x="65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8CE56-99FB-43D7-9744-628529B704FC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F6169-7ED8-4D53-BB81-7905B5EE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6169-7ED8-4D53-BB81-7905B5EE7A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6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938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80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7532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56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5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7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7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5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12634-A6A1-4068-BF1E-ADCE4E568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04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0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9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8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3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6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8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9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83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895600"/>
            <a:ext cx="6096000" cy="161759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TIẾNG VIỆT</a:t>
            </a: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3712418"/>
            <a:ext cx="1655832" cy="73866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LỚP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06" y="304800"/>
            <a:ext cx="2019300" cy="23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3">
            <a:extLst>
              <a:ext uri="{FF2B5EF4-FFF2-40B4-BE49-F238E27FC236}">
                <a16:creationId xmlns:a16="http://schemas.microsoft.com/office/drawing/2014/main" xmlns="" id="{46601302-BE40-4524-899E-0EB5FC0C1A52}"/>
              </a:ext>
            </a:extLst>
          </p:cNvPr>
          <p:cNvSpPr txBox="1"/>
          <p:nvPr/>
        </p:nvSpPr>
        <p:spPr>
          <a:xfrm>
            <a:off x="347662" y="1600200"/>
            <a:ext cx="11310937" cy="2826306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8000" dirty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8000" dirty="0" err="1" smtClean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Gió</a:t>
            </a:r>
            <a:r>
              <a:rPr lang="en-US" sz="8000" dirty="0" smtClean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thổi</a:t>
            </a:r>
            <a:r>
              <a:rPr lang="en-US" sz="8000" dirty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mạnh</a:t>
            </a:r>
            <a:r>
              <a:rPr lang="en-US" sz="8000" dirty="0" smtClean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cuốn</a:t>
            </a:r>
            <a:r>
              <a:rPr lang="en-US" sz="8000" dirty="0" smtClean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theo</a:t>
            </a:r>
            <a:r>
              <a:rPr lang="en-US" sz="8000" dirty="0" smtClean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những</a:t>
            </a:r>
            <a:r>
              <a:rPr lang="en-US" sz="8000" dirty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đám</a:t>
            </a:r>
            <a:r>
              <a:rPr lang="en-US" sz="8000" dirty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lá</a:t>
            </a:r>
            <a:r>
              <a:rPr lang="en-US" sz="8000" dirty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khô</a:t>
            </a:r>
            <a:r>
              <a:rPr lang="en-US" sz="8000" dirty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endParaRPr lang="vi-VN" sz="8000" dirty="0">
              <a:solidFill>
                <a:srgbClr val="660033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29800" y="1726664"/>
            <a:ext cx="19800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uôn</a:t>
            </a:r>
            <a:r>
              <a:rPr lang="en-US" sz="80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6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3">
            <a:extLst>
              <a:ext uri="{FF2B5EF4-FFF2-40B4-BE49-F238E27FC236}">
                <a16:creationId xmlns:a16="http://schemas.microsoft.com/office/drawing/2014/main" xmlns="" id="{46601302-BE40-4524-899E-0EB5FC0C1A52}"/>
              </a:ext>
            </a:extLst>
          </p:cNvPr>
          <p:cNvSpPr txBox="1"/>
          <p:nvPr/>
        </p:nvSpPr>
        <p:spPr>
          <a:xfrm>
            <a:off x="-76201" y="2133600"/>
            <a:ext cx="12049369" cy="1464231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8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80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Rồi</a:t>
            </a:r>
            <a:r>
              <a:rPr lang="en-US" sz="80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</a:t>
            </a:r>
            <a:r>
              <a:rPr lang="en-US" sz="80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ào</a:t>
            </a:r>
            <a:r>
              <a:rPr lang="en-US" sz="80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ào</a:t>
            </a:r>
            <a:r>
              <a:rPr lang="en-US" sz="80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trút</a:t>
            </a:r>
            <a:r>
              <a:rPr lang="en-US" sz="80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xuống</a:t>
            </a:r>
            <a:r>
              <a:rPr lang="en-US" sz="80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endParaRPr lang="vi-VN" sz="80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67824" y="2203444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uông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6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3">
            <a:extLst>
              <a:ext uri="{FF2B5EF4-FFF2-40B4-BE49-F238E27FC236}">
                <a16:creationId xmlns:a16="http://schemas.microsoft.com/office/drawing/2014/main" xmlns="" id="{46601302-BE40-4524-899E-0EB5FC0C1A52}"/>
              </a:ext>
            </a:extLst>
          </p:cNvPr>
          <p:cNvSpPr txBox="1"/>
          <p:nvPr/>
        </p:nvSpPr>
        <p:spPr>
          <a:xfrm>
            <a:off x="-85728" y="1143000"/>
            <a:ext cx="12049369" cy="4188381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80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8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</a:t>
            </a:r>
            <a:r>
              <a:rPr lang="en-US" sz="80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tạnh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những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hạt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long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lanh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đọng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trên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các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cuống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lá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endParaRPr lang="vi-VN" sz="80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6936" y="3791217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uông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6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3">
            <a:extLst>
              <a:ext uri="{FF2B5EF4-FFF2-40B4-BE49-F238E27FC236}">
                <a16:creationId xmlns:a16="http://schemas.microsoft.com/office/drawing/2014/main" xmlns="" id="{46601302-BE40-4524-899E-0EB5FC0C1A52}"/>
              </a:ext>
            </a:extLst>
          </p:cNvPr>
          <p:cNvSpPr txBox="1"/>
          <p:nvPr/>
        </p:nvSpPr>
        <p:spPr>
          <a:xfrm>
            <a:off x="304800" y="1643060"/>
            <a:ext cx="11353800" cy="2826306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8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8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Bầu</a:t>
            </a:r>
            <a:r>
              <a:rPr lang="en-US" sz="8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trời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trong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xanh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không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khí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mát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mẻ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endParaRPr lang="vi-VN" sz="80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6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6601302-BE40-4524-899E-0EB5FC0C1A52}"/>
              </a:ext>
            </a:extLst>
          </p:cNvPr>
          <p:cNvSpPr txBox="1"/>
          <p:nvPr/>
        </p:nvSpPr>
        <p:spPr>
          <a:xfrm>
            <a:off x="242248" y="-189928"/>
            <a:ext cx="11734800" cy="5925026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4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1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Trời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sắp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4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</a:t>
            </a: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uồn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</a:t>
            </a:r>
            <a:r>
              <a:rPr lang="en-US" sz="4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uồn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bay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thấp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4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3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Bầu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đen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kịt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4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4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Gió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thổi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mạnh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</a:t>
            </a:r>
            <a:r>
              <a:rPr 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uốn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theo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đám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lá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khô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4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5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Rồi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ào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ào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trút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x</a:t>
            </a:r>
            <a:r>
              <a:rPr lang="en-US" sz="4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uống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   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4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6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tạnh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hạt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long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lanh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đọng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</a:t>
            </a:r>
            <a:r>
              <a:rPr lang="en-US" sz="4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uống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lá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4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7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Bầu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xanh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khí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mát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mẻ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7043" y="5643350"/>
            <a:ext cx="10363200" cy="923330"/>
          </a:xfrm>
          <a:prstGeom prst="rect">
            <a:avLst/>
          </a:prstGeom>
          <a:solidFill>
            <a:srgbClr val="CBEC28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Trời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như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thế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?</a:t>
            </a:r>
            <a:endParaRPr lang="vi-VN" sz="54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7043" y="5718581"/>
            <a:ext cx="10363200" cy="923330"/>
          </a:xfrm>
          <a:prstGeom prst="rect">
            <a:avLst/>
          </a:prstGeom>
          <a:solidFill>
            <a:srgbClr val="CBEC28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Chuồn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chuồn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làm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gì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?</a:t>
            </a:r>
            <a:endParaRPr lang="vi-VN" sz="54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7043" y="5719718"/>
            <a:ext cx="10363200" cy="923330"/>
          </a:xfrm>
          <a:prstGeom prst="rect">
            <a:avLst/>
          </a:prstGeom>
          <a:solidFill>
            <a:srgbClr val="CBEC28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Bầu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trời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như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thế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?</a:t>
            </a:r>
            <a:endParaRPr lang="vi-VN" sz="54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711" y="5719718"/>
            <a:ext cx="10363200" cy="923330"/>
          </a:xfrm>
          <a:prstGeom prst="rect">
            <a:avLst/>
          </a:prstGeom>
          <a:solidFill>
            <a:srgbClr val="CBEC28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Gió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làm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gì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?</a:t>
            </a:r>
            <a:endParaRPr lang="vi-VN" sz="54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5753" y="5752236"/>
            <a:ext cx="10363200" cy="830997"/>
          </a:xfrm>
          <a:prstGeom prst="rect">
            <a:avLst/>
          </a:prstGeom>
          <a:solidFill>
            <a:srgbClr val="CBEC28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tạnh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những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hạt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như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thế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nào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?</a:t>
            </a:r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711" y="5718581"/>
            <a:ext cx="10363200" cy="830997"/>
          </a:xfrm>
          <a:prstGeom prst="rect">
            <a:avLst/>
          </a:prstGeom>
          <a:solidFill>
            <a:srgbClr val="CBEC28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tạnh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bầu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trời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như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thế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nào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?</a:t>
            </a:r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5767">
            <a:off x="2503657" y="-125242"/>
            <a:ext cx="7108486" cy="7108486"/>
          </a:xfrm>
          <a:prstGeom prst="rect">
            <a:avLst/>
          </a:prstGeom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 rot="1388063">
            <a:off x="3476533" y="2370302"/>
            <a:ext cx="4953000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endParaRPr lang="en-US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0600" y="1905000"/>
            <a:ext cx="9753600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68 (</a:t>
            </a:r>
            <a:r>
              <a:rPr lang="en-US" sz="5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trang</a:t>
            </a:r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148): </a:t>
            </a:r>
          </a:p>
          <a:p>
            <a:pPr algn="ctr"/>
            <a:r>
              <a:rPr lang="en-US" sz="8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uôn</a:t>
            </a:r>
            <a:r>
              <a:rPr lang="en-US" sz="8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</a:t>
            </a:r>
            <a:r>
              <a:rPr lang="en-US" sz="8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uông</a:t>
            </a:r>
            <a:endParaRPr lang="en-US" sz="8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7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80" name="Rectangle 48"/>
          <p:cNvSpPr>
            <a:spLocks noChangeArrowheads="1"/>
          </p:cNvSpPr>
          <p:nvPr/>
        </p:nvSpPr>
        <p:spPr bwMode="auto">
          <a:xfrm>
            <a:off x="152400" y="152400"/>
            <a:ext cx="4953000" cy="23622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9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39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uôn</a:t>
            </a:r>
            <a:r>
              <a:rPr lang="en-US" altLang="en-US" sz="239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altLang="en-US" sz="23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8"/>
          <p:cNvSpPr>
            <a:spLocks noChangeArrowheads="1"/>
          </p:cNvSpPr>
          <p:nvPr/>
        </p:nvSpPr>
        <p:spPr bwMode="auto">
          <a:xfrm>
            <a:off x="5334000" y="2819400"/>
            <a:ext cx="6324600" cy="3352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9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altLang="en-US" sz="239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572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6562" y="2045347"/>
            <a:ext cx="3428999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13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255" y="2051869"/>
            <a:ext cx="36901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</a:t>
            </a:r>
            <a:endParaRPr lang="en-US" sz="13800" dirty="0">
              <a:solidFill>
                <a:schemeClr val="accent1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8050" y="1981200"/>
            <a:ext cx="4248150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13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67800" y="1981199"/>
            <a:ext cx="2552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3800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9711" y="1981199"/>
            <a:ext cx="34289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</a:t>
            </a:r>
            <a:endParaRPr lang="en-US" sz="13800" dirty="0">
              <a:solidFill>
                <a:schemeClr val="accent1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6612" y="2027432"/>
            <a:ext cx="27051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3800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1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38416" y="3829444"/>
            <a:ext cx="9372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1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chuông</a:t>
            </a:r>
            <a:endParaRPr lang="en-US" altLang="en-US" sz="1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9541" y="-228592"/>
            <a:ext cx="7467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 </a:t>
            </a:r>
            <a:r>
              <a:rPr lang="en-US" altLang="en-US" sz="1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1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66816" y="1800426"/>
            <a:ext cx="9753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buồng</a:t>
            </a:r>
            <a:r>
              <a:rPr lang="en-US" altLang="en-US" sz="1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chuối</a:t>
            </a:r>
            <a:endParaRPr lang="en-US" altLang="en-US" sz="1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824" y="-228399"/>
            <a:ext cx="37861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9320" y="1818338"/>
            <a:ext cx="464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4780" y="3840324"/>
            <a:ext cx="464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>
            <a:extLst>
              <a:ext uri="{FF2B5EF4-FFF2-40B4-BE49-F238E27FC236}">
                <a16:creationId xmlns:a16="http://schemas.microsoft.com/office/drawing/2014/main" xmlns="" id="{C8C017E4-6963-4F29-9B08-17CAC59CCC90}"/>
              </a:ext>
            </a:extLst>
          </p:cNvPr>
          <p:cNvSpPr/>
          <p:nvPr/>
        </p:nvSpPr>
        <p:spPr>
          <a:xfrm>
            <a:off x="2590800" y="197893"/>
            <a:ext cx="6477000" cy="30861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6601302-BE40-4524-899E-0EB5FC0C1A52}"/>
              </a:ext>
            </a:extLst>
          </p:cNvPr>
          <p:cNvSpPr txBox="1"/>
          <p:nvPr/>
        </p:nvSpPr>
        <p:spPr>
          <a:xfrm>
            <a:off x="171207" y="3352800"/>
            <a:ext cx="12049369" cy="3234928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36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Trời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3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Chuồn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chuồn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bay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thấp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3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Bầu </a:t>
            </a:r>
            <a:r>
              <a:rPr lang="en-US" sz="3600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kịt</a:t>
            </a:r>
            <a:r>
              <a:rPr lang="en-US" sz="36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baseline="30000" dirty="0" smtClean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Gió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thổi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mạnh</a:t>
            </a:r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cuốn</a:t>
            </a:r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đám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khô</a:t>
            </a:r>
            <a:r>
              <a:rPr lang="en-US" sz="3600" dirty="0">
                <a:solidFill>
                  <a:srgbClr val="F79646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3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Rồi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ào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ào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trút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3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tạnh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lanh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đọng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cuống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7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Bầu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mát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mẻ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3">
            <a:extLst>
              <a:ext uri="{FF2B5EF4-FFF2-40B4-BE49-F238E27FC236}">
                <a16:creationId xmlns:a16="http://schemas.microsoft.com/office/drawing/2014/main" xmlns="" id="{46601302-BE40-4524-899E-0EB5FC0C1A52}"/>
              </a:ext>
            </a:extLst>
          </p:cNvPr>
          <p:cNvSpPr txBox="1"/>
          <p:nvPr/>
        </p:nvSpPr>
        <p:spPr>
          <a:xfrm>
            <a:off x="1676400" y="1905000"/>
            <a:ext cx="7391400" cy="1464231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8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8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Trời</a:t>
            </a:r>
            <a:r>
              <a:rPr lang="en-US" sz="80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sắp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</a:t>
            </a:r>
            <a:r>
              <a:rPr lang="en-US" sz="80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endParaRPr lang="vi-VN" sz="80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8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3">
            <a:extLst>
              <a:ext uri="{FF2B5EF4-FFF2-40B4-BE49-F238E27FC236}">
                <a16:creationId xmlns:a16="http://schemas.microsoft.com/office/drawing/2014/main" xmlns="" id="{46601302-BE40-4524-899E-0EB5FC0C1A52}"/>
              </a:ext>
            </a:extLst>
          </p:cNvPr>
          <p:cNvSpPr txBox="1"/>
          <p:nvPr/>
        </p:nvSpPr>
        <p:spPr>
          <a:xfrm>
            <a:off x="1142999" y="2057400"/>
            <a:ext cx="9829799" cy="1464231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Chuồn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chuồn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bay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thấp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endParaRPr lang="vi-VN" sz="80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6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3">
            <a:extLst>
              <a:ext uri="{FF2B5EF4-FFF2-40B4-BE49-F238E27FC236}">
                <a16:creationId xmlns:a16="http://schemas.microsoft.com/office/drawing/2014/main" xmlns="" id="{46601302-BE40-4524-899E-0EB5FC0C1A52}"/>
              </a:ext>
            </a:extLst>
          </p:cNvPr>
          <p:cNvSpPr txBox="1"/>
          <p:nvPr/>
        </p:nvSpPr>
        <p:spPr>
          <a:xfrm>
            <a:off x="685800" y="2133600"/>
            <a:ext cx="9220199" cy="1464231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8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8000" dirty="0" err="1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Bầu</a:t>
            </a:r>
            <a:r>
              <a:rPr lang="en-US" sz="80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trời</a:t>
            </a:r>
            <a:r>
              <a:rPr lang="en-US" sz="8000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đen</a:t>
            </a:r>
            <a:r>
              <a:rPr lang="en-US" sz="8000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kịt</a:t>
            </a:r>
            <a:r>
              <a:rPr lang="en-US" sz="80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r>
              <a:rPr lang="en-US" sz="8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endParaRPr lang="vi-VN" sz="80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6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2966</TotalTime>
  <Words>86</Words>
  <Application>Microsoft Office PowerPoint</Application>
  <PresentationFormat>Widescreen</PresentationFormat>
  <Paragraphs>42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Arial-Rounded</vt:lpstr>
      <vt:lpstr>AvantGarde</vt:lpstr>
      <vt:lpstr>Calibri</vt:lpstr>
      <vt:lpstr>Impact</vt:lpstr>
      <vt:lpstr>Times New Roman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Thuy</cp:lastModifiedBy>
  <cp:revision>508</cp:revision>
  <dcterms:created xsi:type="dcterms:W3CDTF">2017-11-11T06:58:35Z</dcterms:created>
  <dcterms:modified xsi:type="dcterms:W3CDTF">2023-11-05T10:44:21Z</dcterms:modified>
</cp:coreProperties>
</file>