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8" r:id="rId2"/>
    <p:sldId id="367" r:id="rId3"/>
    <p:sldId id="366" r:id="rId4"/>
    <p:sldId id="332" r:id="rId5"/>
    <p:sldId id="334" r:id="rId6"/>
    <p:sldId id="364" r:id="rId7"/>
    <p:sldId id="320" r:id="rId8"/>
    <p:sldId id="344" r:id="rId9"/>
    <p:sldId id="359" r:id="rId10"/>
    <p:sldId id="368" r:id="rId11"/>
    <p:sldId id="361" r:id="rId12"/>
    <p:sldId id="33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%20Ha%20Tien\Giao%20an%20nam%20hoc%202015_2016\Tuan%2012\12-Long%20me%20-%20Thanh%20tuan%20-%20Phuong%20lien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F957CFBB-E746-4EF8-A98C-8E138A3E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99125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xmlns="" id="{F82D8846-92DC-4619-A22D-FDA2DCA7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14775"/>
            <a:ext cx="88392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90B7419E-200E-43DD-B980-6A679857DD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458200" cy="1295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xmlns="" id="{EF91E870-F888-40F6-8837-BF5FA96CF0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8486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1 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E42C05D7-8856-4D71-96C6-6971DA80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5410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pic>
        <p:nvPicPr>
          <p:cNvPr id="4104" name="12-Long me - Thanh tuan - Phuong lien.mp3">
            <a:hlinkClick r:id="" action="ppaction://media"/>
            <a:extLst>
              <a:ext uri="{FF2B5EF4-FFF2-40B4-BE49-F238E27FC236}">
                <a16:creationId xmlns:a16="http://schemas.microsoft.com/office/drawing/2014/main" xmlns="" id="{AC79461B-8749-44DE-836A-017074BDF4B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7308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098" grpId="0"/>
      <p:bldP spid="4099" grpId="0"/>
      <p:bldP spid="4099" grpId="1"/>
      <p:bldP spid="4100" grpId="0"/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0498F3F-C615-4064-A6E9-8B1FB446ED41}"/>
              </a:ext>
            </a:extLst>
          </p:cNvPr>
          <p:cNvSpPr txBox="1"/>
          <p:nvPr/>
        </p:nvSpPr>
        <p:spPr>
          <a:xfrm>
            <a:off x="351692" y="1290711"/>
            <a:ext cx="8370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00062"/>
            <a:ext cx="8595360" cy="1325563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948746B-76D4-4813-AD27-C944B56C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2" descr="C:\Users\Loi Meo\Desktop\Đạo đức 1\78ec07623f04c15a9815.jpg">
            <a:extLst>
              <a:ext uri="{FF2B5EF4-FFF2-40B4-BE49-F238E27FC236}">
                <a16:creationId xmlns:a16="http://schemas.microsoft.com/office/drawing/2014/main" xmlns="" id="{E841E88F-1229-4BA5-90BF-A4FDBCE9E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0" b="15196"/>
          <a:stretch/>
        </p:blipFill>
        <p:spPr bwMode="auto">
          <a:xfrm>
            <a:off x="727124" y="1825625"/>
            <a:ext cx="3844876" cy="46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600flower_14018">
            <a:extLst>
              <a:ext uri="{FF2B5EF4-FFF2-40B4-BE49-F238E27FC236}">
                <a16:creationId xmlns:a16="http://schemas.microsoft.com/office/drawing/2014/main" xmlns="" id="{763FA10D-72DB-4305-B58C-A022D163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xmlns="" id="{979C8508-C4CC-45CD-871B-E7555D30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1538"/>
            <a:ext cx="83820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801F518-ADBF-43D4-8492-F2F49DFA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42" y="994206"/>
            <a:ext cx="8449849" cy="103727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“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nhỏ”sáng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Nhã</a:t>
            </a: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2ABB70C-7D70-4119-B139-10103DD00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88" y="48088"/>
            <a:ext cx="2494378" cy="88604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B6CB42B-9362-4975-9E66-E430A6209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512" y="1947226"/>
            <a:ext cx="9215512" cy="4910774"/>
          </a:xfrm>
          <a:prstGeom prst="rect">
            <a:avLst/>
          </a:prstGeom>
        </p:spPr>
      </p:pic>
      <p:pic>
        <p:nvPicPr>
          <p:cNvPr id="5" name="V.A – Em Làm Kế Hoạch Nhỏ">
            <a:hlinkClick r:id="" action="ppaction://media"/>
            <a:extLst>
              <a:ext uri="{FF2B5EF4-FFF2-40B4-BE49-F238E27FC236}">
                <a16:creationId xmlns:a16="http://schemas.microsoft.com/office/drawing/2014/main" xmlns="" id="{A93A7127-46A9-45AB-B068-73B493FF6D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037.244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3042" y="5994009"/>
            <a:ext cx="1120726" cy="863991"/>
          </a:xfrm>
          <a:prstGeom prst="rect">
            <a:avLst/>
          </a:prstGeom>
        </p:spPr>
      </p:pic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xmlns="" id="{5EF80DCA-E6A5-4016-9A22-B5EE4E12678A}"/>
              </a:ext>
            </a:extLst>
          </p:cNvPr>
          <p:cNvSpPr txBox="1">
            <a:spLocks/>
          </p:cNvSpPr>
          <p:nvPr/>
        </p:nvSpPr>
        <p:spPr>
          <a:xfrm>
            <a:off x="303041" y="994206"/>
            <a:ext cx="8449849" cy="1321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Trong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hát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niềm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vui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bạn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nhỏ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được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thể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69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xmlns="" id="{B222E21C-22D1-49F9-93C5-24BFB1485031}"/>
              </a:ext>
            </a:extLst>
          </p:cNvPr>
          <p:cNvSpPr txBox="1">
            <a:spLocks/>
          </p:cNvSpPr>
          <p:nvPr/>
        </p:nvSpPr>
        <p:spPr>
          <a:xfrm>
            <a:off x="539408" y="541948"/>
            <a:ext cx="8318402" cy="624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>
                <a:solidFill>
                  <a:srgbClr val="C00000"/>
                </a:solidFill>
              </a:rPr>
              <a:t>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đã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hoạt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tập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thể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C00000"/>
                </a:solidFill>
              </a:rPr>
              <a:t> ở </a:t>
            </a:r>
            <a:r>
              <a:rPr lang="en-US" dirty="0" err="1">
                <a:solidFill>
                  <a:srgbClr val="C00000"/>
                </a:solidFill>
              </a:rPr>
              <a:t>trường</a:t>
            </a:r>
            <a:r>
              <a:rPr lang="en-US" dirty="0">
                <a:solidFill>
                  <a:srgbClr val="C00000"/>
                </a:solidFill>
              </a:rPr>
              <a:t>?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xmlns="" id="{CA2BE425-3FB2-4DFD-959B-A101D8F49766}"/>
              </a:ext>
            </a:extLst>
          </p:cNvPr>
          <p:cNvSpPr txBox="1">
            <a:spLocks/>
          </p:cNvSpPr>
          <p:nvPr/>
        </p:nvSpPr>
        <p:spPr>
          <a:xfrm>
            <a:off x="286189" y="1597025"/>
            <a:ext cx="8571621" cy="183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rgbClr val="2D00EB"/>
                </a:solidFill>
              </a:rPr>
              <a:t>Kết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luận</a:t>
            </a:r>
            <a:r>
              <a:rPr lang="en-US" dirty="0">
                <a:solidFill>
                  <a:srgbClr val="2D00EB"/>
                </a:solidFill>
              </a:rPr>
              <a:t>: </a:t>
            </a:r>
            <a:r>
              <a:rPr lang="en-US" dirty="0" err="1">
                <a:solidFill>
                  <a:srgbClr val="2D00EB"/>
                </a:solidFill>
              </a:rPr>
              <a:t>NếU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mỗi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em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học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sinh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đều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tự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giác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tham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gia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quét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dọn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trường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lớp</a:t>
            </a:r>
            <a:r>
              <a:rPr lang="en-US" dirty="0">
                <a:solidFill>
                  <a:srgbClr val="2D00EB"/>
                </a:solidFill>
              </a:rPr>
              <a:t>, </a:t>
            </a:r>
            <a:r>
              <a:rPr lang="en-US" dirty="0" err="1">
                <a:solidFill>
                  <a:srgbClr val="2D00EB"/>
                </a:solidFill>
              </a:rPr>
              <a:t>chăm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sóc</a:t>
            </a:r>
            <a:r>
              <a:rPr lang="en-US" dirty="0">
                <a:solidFill>
                  <a:srgbClr val="2D00EB"/>
                </a:solidFill>
              </a:rPr>
              <a:t>  </a:t>
            </a:r>
            <a:r>
              <a:rPr lang="en-US" dirty="0" err="1">
                <a:solidFill>
                  <a:srgbClr val="2D00EB"/>
                </a:solidFill>
              </a:rPr>
              <a:t>công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trình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măng</a:t>
            </a:r>
            <a:r>
              <a:rPr lang="en-US" dirty="0">
                <a:solidFill>
                  <a:srgbClr val="2D00EB"/>
                </a:solidFill>
              </a:rPr>
              <a:t> non, </a:t>
            </a:r>
            <a:r>
              <a:rPr lang="en-US" dirty="0" err="1">
                <a:solidFill>
                  <a:srgbClr val="2D00EB"/>
                </a:solidFill>
              </a:rPr>
              <a:t>hoạt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động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từ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thiện</a:t>
            </a:r>
            <a:r>
              <a:rPr lang="en-US" dirty="0">
                <a:solidFill>
                  <a:srgbClr val="2D00EB"/>
                </a:solidFill>
              </a:rPr>
              <a:t>, </a:t>
            </a:r>
            <a:r>
              <a:rPr lang="en-US" dirty="0" err="1">
                <a:solidFill>
                  <a:srgbClr val="2D00EB"/>
                </a:solidFill>
              </a:rPr>
              <a:t>sinh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hoạt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sao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nhi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đồng</a:t>
            </a:r>
            <a:r>
              <a:rPr lang="en-US" dirty="0">
                <a:solidFill>
                  <a:srgbClr val="2D00EB"/>
                </a:solidFill>
              </a:rPr>
              <a:t> … </a:t>
            </a:r>
            <a:r>
              <a:rPr lang="en-US" dirty="0" err="1">
                <a:solidFill>
                  <a:srgbClr val="2D00EB"/>
                </a:solidFill>
              </a:rPr>
              <a:t>thì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các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em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sẽ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hiểu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sâu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sắc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hơn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về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trách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nhiệm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với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bản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thân</a:t>
            </a:r>
            <a:r>
              <a:rPr lang="en-US" dirty="0">
                <a:solidFill>
                  <a:srgbClr val="2D00EB"/>
                </a:solidFill>
              </a:rPr>
              <a:t>, </a:t>
            </a:r>
            <a:r>
              <a:rPr lang="en-US" dirty="0" err="1">
                <a:solidFill>
                  <a:srgbClr val="2D00EB"/>
                </a:solidFill>
              </a:rPr>
              <a:t>chăm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sóc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người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thân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và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việc</a:t>
            </a:r>
            <a:r>
              <a:rPr lang="en-US" dirty="0">
                <a:solidFill>
                  <a:srgbClr val="2D00EB"/>
                </a:solidFill>
              </a:rPr>
              <a:t> chia </a:t>
            </a:r>
            <a:r>
              <a:rPr lang="en-US" dirty="0" err="1">
                <a:solidFill>
                  <a:srgbClr val="2D00EB"/>
                </a:solidFill>
              </a:rPr>
              <a:t>sẻ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trách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nhiệm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với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cộng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đồng</a:t>
            </a:r>
            <a:r>
              <a:rPr lang="en-US" dirty="0">
                <a:solidFill>
                  <a:srgbClr val="2D00EB"/>
                </a:solidFill>
              </a:rPr>
              <a:t>.</a:t>
            </a:r>
            <a:endParaRPr lang="vi-VN" dirty="0">
              <a:solidFill>
                <a:srgbClr val="2D0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37" y="1295113"/>
            <a:ext cx="7723163" cy="1815882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6:Tự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TỰ GIÁC THAM GIA CÁC HOẠT ĐỘNG Ở TRƯỜNG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xmlns="" id="{91A96990-9A1B-4421-B004-50E24D1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785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50" y="360892"/>
            <a:ext cx="7945876" cy="1085053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xmlns="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0B86EFB3-411F-42B0-8415-7776716D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24" y="1323797"/>
            <a:ext cx="8461358" cy="5173311"/>
          </a:xfrm>
          <a:prstGeom prst="rect">
            <a:avLst/>
          </a:prstGeom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xmlns="" id="{01FE4926-4227-4455-BAAD-342904C1FD16}"/>
              </a:ext>
            </a:extLst>
          </p:cNvPr>
          <p:cNvSpPr txBox="1">
            <a:spLocks/>
          </p:cNvSpPr>
          <p:nvPr/>
        </p:nvSpPr>
        <p:spPr>
          <a:xfrm>
            <a:off x="5409387" y="903418"/>
            <a:ext cx="3085575" cy="542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B19945E-A9FE-4B9B-B0B8-CA53A707FE9C}"/>
              </a:ext>
            </a:extLst>
          </p:cNvPr>
          <p:cNvSpPr txBox="1"/>
          <p:nvPr/>
        </p:nvSpPr>
        <p:spPr>
          <a:xfrm>
            <a:off x="323557" y="1119947"/>
            <a:ext cx="85812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7C9DF52-0788-45D8-9FA5-BD0807BE307E}"/>
              </a:ext>
            </a:extLst>
          </p:cNvPr>
          <p:cNvSpPr txBox="1"/>
          <p:nvPr/>
        </p:nvSpPr>
        <p:spPr>
          <a:xfrm>
            <a:off x="457200" y="2463913"/>
            <a:ext cx="82155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9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878DE0B-1405-4A97-AF67-8315856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5356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19928" cy="1108781"/>
          </a:xfrm>
        </p:spPr>
        <p:txBody>
          <a:bodyPr/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9B23C4E-3AA4-43CC-B18F-775F864134F5}"/>
              </a:ext>
            </a:extLst>
          </p:cNvPr>
          <p:cNvSpPr txBox="1"/>
          <p:nvPr/>
        </p:nvSpPr>
        <p:spPr>
          <a:xfrm>
            <a:off x="1434904" y="5538767"/>
            <a:ext cx="839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59B9BFD-ED1A-4FCC-AC69-246690CA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66" y="1423891"/>
            <a:ext cx="8720667" cy="41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881" y="128788"/>
            <a:ext cx="5258681" cy="689951"/>
          </a:xfrm>
        </p:spPr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xmlns="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E578835-7782-4323-88CD-CAFD967F3FCD}"/>
              </a:ext>
            </a:extLst>
          </p:cNvPr>
          <p:cNvSpPr txBox="1"/>
          <p:nvPr/>
        </p:nvSpPr>
        <p:spPr>
          <a:xfrm>
            <a:off x="351692" y="5058697"/>
            <a:ext cx="8792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F13E0D9-C4BB-4386-9873-781134E17D30}"/>
              </a:ext>
            </a:extLst>
          </p:cNvPr>
          <p:cNvSpPr txBox="1"/>
          <p:nvPr/>
        </p:nvSpPr>
        <p:spPr>
          <a:xfrm>
            <a:off x="352967" y="5058697"/>
            <a:ext cx="879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093A949-40B0-4C46-AD8A-8B0142AD6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416" y="1233626"/>
            <a:ext cx="6977576" cy="38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395</Words>
  <Application>Microsoft Office PowerPoint</Application>
  <PresentationFormat>On-screen Show (4:3)</PresentationFormat>
  <Paragraphs>27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        Em cần tự giác tham gia các hoạt động                            nào ở  trường? </vt:lpstr>
      <vt:lpstr>PowerPoint Presentation</vt:lpstr>
      <vt:lpstr>PowerPoint Presentation</vt:lpstr>
      <vt:lpstr>Bạn nào tự giác, bạn nào chưa tự giác tham gia các hoạt động ở trường? Vì sao?</vt:lpstr>
      <vt:lpstr>Em có lời khuyên gì cho bạn đang ngồi đọc truyện?</vt:lpstr>
      <vt:lpstr>PowerPoint Presentation</vt:lpstr>
      <vt:lpstr>Tham gia hoạt động ở trường Tích cực, tự giác, hòa đồng bạn ơi!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HT81</cp:lastModifiedBy>
  <cp:revision>243</cp:revision>
  <dcterms:created xsi:type="dcterms:W3CDTF">2020-11-15T22:49:58Z</dcterms:created>
  <dcterms:modified xsi:type="dcterms:W3CDTF">2023-02-19T07:08:01Z</dcterms:modified>
</cp:coreProperties>
</file>