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6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22412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 smtClean="0">
                <a:solidFill>
                  <a:schemeClr val="tx1"/>
                </a:solidFill>
              </a:rPr>
              <a:t>ĐẠO</a:t>
            </a:r>
            <a:r>
              <a:rPr lang="en-US" sz="6000" dirty="0" smtClean="0">
                <a:solidFill>
                  <a:schemeClr val="tx1"/>
                </a:solidFill>
              </a:rPr>
              <a:t> </a:t>
            </a:r>
            <a:r>
              <a:rPr lang="en-US" sz="6000" dirty="0" err="1" smtClean="0">
                <a:solidFill>
                  <a:schemeClr val="tx1"/>
                </a:solidFill>
              </a:rPr>
              <a:t>ĐỨC</a:t>
            </a:r>
            <a:endParaRPr lang="vi-VN" sz="60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KHông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nói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dối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CẬU BÉ CHĂN CỪU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021" y="1110843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16F7F19-DD61-42BD-8F19-F9E7DAAAD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89" y="1788144"/>
            <a:ext cx="5860464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</a:rPr>
              <a:t>Qua </a:t>
            </a:r>
            <a:r>
              <a:rPr lang="en-US" sz="3200" dirty="0" err="1">
                <a:solidFill>
                  <a:srgbClr val="0000FF"/>
                </a:solidFill>
              </a:rPr>
              <a:t>câu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chuyện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hãy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biết</a:t>
            </a:r>
            <a:r>
              <a:rPr lang="en-US" sz="3200" dirty="0">
                <a:solidFill>
                  <a:srgbClr val="0000FF"/>
                </a:solidFill>
              </a:rPr>
              <a:t>:</a:t>
            </a:r>
          </a:p>
          <a:p>
            <a:r>
              <a:rPr lang="en-US" sz="3200" dirty="0">
                <a:solidFill>
                  <a:srgbClr val="0000FF"/>
                </a:solidFill>
              </a:rPr>
              <a:t>- </a:t>
            </a:r>
            <a:r>
              <a:rPr lang="en-US" sz="3200" dirty="0" err="1">
                <a:solidFill>
                  <a:srgbClr val="0000FF"/>
                </a:solidFill>
              </a:rPr>
              <a:t>Đại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bàng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mẹ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điều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đại</a:t>
            </a:r>
            <a:r>
              <a:rPr lang="en-US" sz="3200" dirty="0">
                <a:solidFill>
                  <a:srgbClr val="0000FF"/>
                </a:solidFill>
              </a:rPr>
              <a:t> bang </a:t>
            </a:r>
            <a:r>
              <a:rPr lang="en-US" sz="3200" dirty="0" err="1">
                <a:solidFill>
                  <a:srgbClr val="0000FF"/>
                </a:solidFill>
              </a:rPr>
              <a:t>nâu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nhận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hậu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quả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>
                <a:solidFill>
                  <a:srgbClr val="0000FF"/>
                </a:solidFill>
              </a:rPr>
              <a:t>- Theo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chúng</a:t>
            </a:r>
            <a:r>
              <a:rPr lang="en-US" sz="3200" dirty="0">
                <a:solidFill>
                  <a:srgbClr val="0000FF"/>
                </a:solidFill>
              </a:rPr>
              <a:t> ta </a:t>
            </a:r>
            <a:r>
              <a:rPr lang="en-US" sz="3200" dirty="0" err="1">
                <a:solidFill>
                  <a:srgbClr val="0000FF"/>
                </a:solidFill>
              </a:rPr>
              <a:t>không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nên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nói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dối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2667000"/>
            <a:ext cx="374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D85FFD2-48C6-4B3B-864C-5B14FF9C5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533400"/>
            <a:ext cx="5638800" cy="487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dối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Khi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516" y="1196180"/>
            <a:ext cx="84704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640392C-22F7-4B72-8AC8-AE0D191F2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39" y="2468332"/>
            <a:ext cx="8377238" cy="344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110176"/>
            <a:ext cx="62484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1" y="311017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Chóc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thÇy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c«,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c¸c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con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cïng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</a:p>
          <a:p>
            <a:pPr eaLnBrk="1" hangingPunct="1"/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gia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3600" dirty="0" err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m·i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m·i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</a:p>
          <a:p>
            <a:pPr eaLnBrk="1" hangingPunct="1"/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h¹nh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phóc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164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.VnAvant</vt:lpstr>
      <vt:lpstr>.VnUniverse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HT81</cp:lastModifiedBy>
  <cp:revision>21</cp:revision>
  <dcterms:created xsi:type="dcterms:W3CDTF">2006-08-16T00:00:00Z</dcterms:created>
  <dcterms:modified xsi:type="dcterms:W3CDTF">2023-06-05T09:50:45Z</dcterms:modified>
</cp:coreProperties>
</file>