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7" r:id="rId3"/>
    <p:sldId id="273" r:id="rId4"/>
    <p:sldId id="281" r:id="rId5"/>
    <p:sldId id="260" r:id="rId6"/>
    <p:sldId id="264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64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92633-847D-461F-8DD6-3AFE1440683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2AA9-36CC-458F-B81C-88E771F11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9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2AA9-36CC-458F-B81C-88E771F11F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4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0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9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7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5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6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8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A5D02-A14C-4E09-B63F-E0C60C4A15A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0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3028950"/>
            <a:ext cx="8305800" cy="601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dirty="0" err="1" smtClean="0">
                <a:latin typeface="VNI-Avo" pitchFamily="2" charset="0"/>
              </a:rPr>
              <a:t>Hà</a:t>
            </a:r>
            <a:r>
              <a:rPr lang="en-US" sz="6000" dirty="0" smtClean="0">
                <a:latin typeface="VNI-Avo" pitchFamily="2" charset="0"/>
              </a:rPr>
              <a:t> </a:t>
            </a:r>
            <a:r>
              <a:rPr lang="en-US" sz="6000" dirty="0" err="1" smtClean="0">
                <a:latin typeface="VNI-Avo" pitchFamily="2" charset="0"/>
              </a:rPr>
              <a:t>có</a:t>
            </a:r>
            <a:r>
              <a:rPr lang="en-US" sz="6000" dirty="0" smtClean="0">
                <a:latin typeface="VNI-Avo" pitchFamily="2" charset="0"/>
              </a:rPr>
              <a:t> </a:t>
            </a:r>
            <a:r>
              <a:rPr lang="en-US" sz="6000" dirty="0" err="1" smtClean="0">
                <a:latin typeface="VNI-Avo" pitchFamily="2" charset="0"/>
              </a:rPr>
              <a:t>giỏ</a:t>
            </a:r>
            <a:r>
              <a:rPr lang="en-US" sz="6000" dirty="0" smtClean="0">
                <a:latin typeface="VNI-Avo" pitchFamily="2" charset="0"/>
              </a:rPr>
              <a:t> </a:t>
            </a:r>
            <a:r>
              <a:rPr lang="en-US" sz="6000" dirty="0" err="1" smtClean="0">
                <a:latin typeface="VNI-Avo" pitchFamily="2" charset="0"/>
              </a:rPr>
              <a:t>trứng</a:t>
            </a:r>
            <a:r>
              <a:rPr lang="en-US" sz="6000" dirty="0" smtClean="0">
                <a:latin typeface="VNI-Avo" pitchFamily="2" charset="0"/>
              </a:rPr>
              <a:t> </a:t>
            </a:r>
            <a:r>
              <a:rPr lang="en-US" sz="6000" dirty="0" err="1" smtClean="0">
                <a:latin typeface="VNI-Avo" pitchFamily="2" charset="0"/>
              </a:rPr>
              <a:t>gà</a:t>
            </a:r>
            <a:r>
              <a:rPr lang="en-US" sz="6000" dirty="0" smtClean="0">
                <a:latin typeface="VNI-Avo" pitchFamily="2" charset="0"/>
              </a:rPr>
              <a:t>.</a:t>
            </a:r>
            <a:endParaRPr lang="en-US" sz="8000" dirty="0">
              <a:latin typeface="VNI-Avo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5287" y="3085171"/>
            <a:ext cx="8305800" cy="8550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>
                <a:latin typeface=".VnAvant" panose="020B7200000000000000" pitchFamily="34" charset="0"/>
              </a:rPr>
              <a:t>Hµ cã giá trøng gµ.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1950"/>
            <a:ext cx="8943975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10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16314"/>
              </p:ext>
            </p:extLst>
          </p:nvPr>
        </p:nvGraphicFramePr>
        <p:xfrm>
          <a:off x="840356" y="1256761"/>
          <a:ext cx="2825870" cy="138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935"/>
                <a:gridCol w="1412935"/>
              </a:tblGrid>
              <a:tr h="69065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90653"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762000" y="1143000"/>
            <a:ext cx="1447800" cy="6286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18426" y="1163542"/>
            <a:ext cx="1447800" cy="6286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7200" b="1" dirty="0" smtClean="0">
                <a:latin typeface="VNI-Avo" pitchFamily="2" charset="0"/>
              </a:rPr>
              <a:t>a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    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134374" y="1967955"/>
            <a:ext cx="2447026" cy="6989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7200" b="1" dirty="0" err="1" smtClean="0">
                <a:latin typeface="VNI-Avo" pitchFamily="2" charset="0"/>
              </a:rPr>
              <a:t>à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922252" y="268497"/>
            <a:ext cx="1143000" cy="7030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454692"/>
              </p:ext>
            </p:extLst>
          </p:nvPr>
        </p:nvGraphicFramePr>
        <p:xfrm>
          <a:off x="5336156" y="1296397"/>
          <a:ext cx="2895600" cy="140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</a:tblGrid>
              <a:tr h="70061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00619"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Title 1"/>
          <p:cNvSpPr txBox="1">
            <a:spLocks/>
          </p:cNvSpPr>
          <p:nvPr/>
        </p:nvSpPr>
        <p:spPr>
          <a:xfrm>
            <a:off x="5219700" y="1200150"/>
            <a:ext cx="1447800" cy="6286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667500" y="1200150"/>
            <a:ext cx="1447800" cy="6286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7200" b="1" dirty="0" smtClean="0">
                <a:latin typeface="VNI-Avo" pitchFamily="2" charset="0"/>
              </a:rPr>
              <a:t>o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410200" y="2017665"/>
            <a:ext cx="2362200" cy="6286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r>
              <a:rPr lang="en-US" sz="7200" b="1" dirty="0" err="1" smtClean="0">
                <a:latin typeface="VNI-Avo" pitchFamily="2" charset="0"/>
              </a:rPr>
              <a:t>ó</a:t>
            </a:r>
            <a:endParaRPr lang="en-US" sz="7200" b="1" dirty="0">
              <a:latin typeface="VNI-Avo" pitchFamily="2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84876" y="2971800"/>
            <a:ext cx="7760610" cy="914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>
                <a:latin typeface=".VnAvant" panose="020B7200000000000000" pitchFamily="34" charset="0"/>
              </a:rPr>
              <a:t>ga</a:t>
            </a:r>
            <a:r>
              <a:rPr lang="en-US" sz="6600" dirty="0">
                <a:latin typeface=".VnAvant" panose="020B7200000000000000" pitchFamily="34" charset="0"/>
              </a:rPr>
              <a:t>   </a:t>
            </a:r>
            <a:r>
              <a:rPr lang="en-US" sz="6600" dirty="0" err="1">
                <a:latin typeface=".VnAvant" panose="020B7200000000000000" pitchFamily="34" charset="0"/>
              </a:rPr>
              <a:t>gç</a:t>
            </a:r>
            <a:r>
              <a:rPr lang="en-US" sz="6600" dirty="0">
                <a:latin typeface=".VnAvant" panose="020B7200000000000000" pitchFamily="34" charset="0"/>
              </a:rPr>
              <a:t>   </a:t>
            </a:r>
            <a:r>
              <a:rPr lang="en-US" sz="6600" dirty="0" err="1">
                <a:latin typeface=".VnAvant" panose="020B7200000000000000" pitchFamily="34" charset="0"/>
              </a:rPr>
              <a:t>gô</a:t>
            </a:r>
            <a:endParaRPr lang="en-US" sz="6600" dirty="0">
              <a:latin typeface=".VnAvant" panose="020B7200000000000000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638800" y="114300"/>
            <a:ext cx="1447800" cy="7828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324600" y="228600"/>
            <a:ext cx="990600" cy="6286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34374" y="3028950"/>
            <a:ext cx="7069347" cy="914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>
                <a:latin typeface=".VnAvant" panose="020B7200000000000000" pitchFamily="34" charset="0"/>
              </a:rPr>
              <a:t>gi</a:t>
            </a:r>
            <a:r>
              <a:rPr lang="en-US" sz="6600" dirty="0">
                <a:latin typeface=".VnAvant" panose="020B7200000000000000" pitchFamily="34" charset="0"/>
              </a:rPr>
              <a:t>¸    </a:t>
            </a:r>
            <a:r>
              <a:rPr lang="en-US" sz="6600" dirty="0" err="1">
                <a:latin typeface=".VnAvant" panose="020B7200000000000000" pitchFamily="34" charset="0"/>
              </a:rPr>
              <a:t>giß</a:t>
            </a:r>
            <a:r>
              <a:rPr lang="en-US" sz="6600" dirty="0">
                <a:latin typeface=".VnAvant" panose="020B7200000000000000" pitchFamily="34" charset="0"/>
              </a:rPr>
              <a:t>   </a:t>
            </a:r>
            <a:r>
              <a:rPr lang="en-US" sz="6600" dirty="0" err="1">
                <a:latin typeface=".VnAvant" panose="020B7200000000000000" pitchFamily="34" charset="0"/>
              </a:rPr>
              <a:t>giç</a:t>
            </a:r>
            <a:endParaRPr lang="en-US" sz="6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5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8" grpId="0" animBg="1"/>
      <p:bldP spid="25" grpId="0"/>
      <p:bldP spid="26" grpId="0"/>
      <p:bldP spid="27" grpId="0"/>
      <p:bldP spid="29" grpId="0" animBg="1"/>
      <p:bldP spid="14" grpId="0" animBg="1"/>
      <p:bldP spid="13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362200" y="2038350"/>
            <a:ext cx="3505200" cy="514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VNI-Avo" pitchFamily="2" charset="0"/>
              </a:rPr>
              <a:t>Nghỉ</a:t>
            </a:r>
            <a:r>
              <a:rPr lang="en-US" sz="36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VNI-Avo" pitchFamily="2" charset="0"/>
              </a:rPr>
              <a:t>giải</a:t>
            </a:r>
            <a:r>
              <a:rPr lang="en-US" sz="36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VNI-Avo" pitchFamily="2" charset="0"/>
              </a:rPr>
              <a:t>lao</a:t>
            </a:r>
            <a:endParaRPr lang="en-US" sz="36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748293"/>
              </p:ext>
            </p:extLst>
          </p:nvPr>
        </p:nvGraphicFramePr>
        <p:xfrm>
          <a:off x="840356" y="1256761"/>
          <a:ext cx="2895600" cy="1429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</a:tblGrid>
              <a:tr h="690653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  g</a:t>
                      </a:r>
                      <a:endParaRPr lang="en-US" sz="44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a</a:t>
                      </a:r>
                      <a:endParaRPr lang="en-US" sz="44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90653"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Title 1"/>
          <p:cNvSpPr txBox="1">
            <a:spLocks/>
          </p:cNvSpPr>
          <p:nvPr/>
        </p:nvSpPr>
        <p:spPr>
          <a:xfrm>
            <a:off x="1922252" y="268497"/>
            <a:ext cx="1143000" cy="628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g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127730"/>
              </p:ext>
            </p:extLst>
          </p:nvPr>
        </p:nvGraphicFramePr>
        <p:xfrm>
          <a:off x="5336156" y="1296397"/>
          <a:ext cx="2895600" cy="140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</a:tblGrid>
              <a:tr h="70061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   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gi</a:t>
                      </a:r>
                      <a:endParaRPr lang="en-US" sz="32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á</a:t>
                      </a:r>
                      <a:endParaRPr lang="en-US" sz="32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00619"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itle 1"/>
          <p:cNvSpPr txBox="1">
            <a:spLocks/>
          </p:cNvSpPr>
          <p:nvPr/>
        </p:nvSpPr>
        <p:spPr>
          <a:xfrm>
            <a:off x="76201" y="2857500"/>
            <a:ext cx="8855015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4800" dirty="0">
                <a:latin typeface=".VnAvant" panose="020B7200000000000000" pitchFamily="34" charset="0"/>
              </a:rPr>
              <a:t>ga </a:t>
            </a:r>
            <a:r>
              <a:rPr lang="nb-NO" sz="4800" dirty="0" smtClean="0">
                <a:latin typeface=".VnAvant" panose="020B7200000000000000" pitchFamily="34" charset="0"/>
              </a:rPr>
              <a:t> </a:t>
            </a:r>
            <a:r>
              <a:rPr lang="nb-NO" sz="4800" dirty="0">
                <a:latin typeface=".VnAvant" panose="020B7200000000000000" pitchFamily="34" charset="0"/>
              </a:rPr>
              <a:t>gç   gô    gi¸    giß   giç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791200" y="400050"/>
            <a:ext cx="1447800" cy="628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4229101"/>
            <a:ext cx="8610600" cy="8157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 err="1" smtClean="0">
                <a:latin typeface="VNI-Avo" pitchFamily="2" charset="0"/>
              </a:rPr>
              <a:t>Baø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che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gioù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cho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ba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chuù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gaø</a:t>
            </a:r>
            <a:r>
              <a:rPr lang="en-US" sz="4800" dirty="0" smtClean="0">
                <a:latin typeface="VNI-Avo" pitchFamily="2" charset="0"/>
              </a:rPr>
              <a:t>.</a:t>
            </a:r>
            <a:endParaRPr lang="en-US" sz="4800" dirty="0">
              <a:latin typeface="VNI-Avo" pitchFamily="2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44719" y="171450"/>
            <a:ext cx="8191500" cy="200025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Đọc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Users\Trung\Desktop\17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0" t="10198" r="6128" b="18807"/>
          <a:stretch/>
        </p:blipFill>
        <p:spPr bwMode="auto">
          <a:xfrm rot="16200000">
            <a:off x="2406650" y="-2393952"/>
            <a:ext cx="4102102" cy="891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4800" y="4229101"/>
            <a:ext cx="8610600" cy="8157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 err="1" smtClean="0">
                <a:latin typeface="VNI-Avo" pitchFamily="2" charset="0"/>
              </a:rPr>
              <a:t>Bà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che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gió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cho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ba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chú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gà</a:t>
            </a:r>
            <a:r>
              <a:rPr lang="en-US" sz="4800" dirty="0" smtClean="0">
                <a:latin typeface="VNI-Avo" pitchFamily="2" charset="0"/>
              </a:rPr>
              <a:t>.</a:t>
            </a:r>
            <a:endParaRPr lang="en-US" sz="4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" y="30724"/>
            <a:ext cx="9110546" cy="514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0" y="1123950"/>
            <a:ext cx="2438399" cy="13144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4600" y="1047750"/>
            <a:ext cx="2438399" cy="1257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78567" y="2636363"/>
            <a:ext cx="2438399" cy="1257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24400" y="3645520"/>
            <a:ext cx="2438399" cy="1257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62400" y="1581150"/>
            <a:ext cx="2438399" cy="1257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8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66</Words>
  <Application>Microsoft Office PowerPoint</Application>
  <PresentationFormat>On-screen Show (16:9)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.VnAvant</vt:lpstr>
      <vt:lpstr>Arial</vt:lpstr>
      <vt:lpstr>Calibri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: Tiếng Việt  Bài 1: A a</dc:title>
  <dc:creator>Trung</dc:creator>
  <cp:lastModifiedBy>Thuy</cp:lastModifiedBy>
  <cp:revision>180</cp:revision>
  <dcterms:created xsi:type="dcterms:W3CDTF">2021-07-10T02:43:59Z</dcterms:created>
  <dcterms:modified xsi:type="dcterms:W3CDTF">2023-09-29T15:13:01Z</dcterms:modified>
</cp:coreProperties>
</file>