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8" r:id="rId3"/>
    <p:sldMasterId id="2147483699" r:id="rId4"/>
  </p:sldMasterIdLst>
  <p:notesMasterIdLst>
    <p:notesMasterId r:id="rId14"/>
  </p:notesMasterIdLst>
  <p:sldIdLst>
    <p:sldId id="282" r:id="rId5"/>
    <p:sldId id="296" r:id="rId6"/>
    <p:sldId id="2632" r:id="rId7"/>
    <p:sldId id="2654" r:id="rId8"/>
    <p:sldId id="277" r:id="rId9"/>
    <p:sldId id="300" r:id="rId10"/>
    <p:sldId id="2639" r:id="rId11"/>
    <p:sldId id="2655" r:id="rId12"/>
    <p:sldId id="264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en-US" sz="2800">
              <a:latin typeface="+mj-lt"/>
              <a:cs typeface="Times New Roman" panose="02020603050405020304" pitchFamily="18" charset="0"/>
            </a:rPr>
            <a:t>1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2600" dirty="0" err="1">
              <a:latin typeface="+mj-lt"/>
              <a:cs typeface="Times New Roman" panose="02020603050405020304" pitchFamily="18" charset="0"/>
            </a:rPr>
            <a:t>Củng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+mj-lt"/>
              <a:cs typeface="Times New Roman" panose="02020603050405020304" pitchFamily="18" charset="0"/>
            </a:rPr>
            <a:t>cố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+mj-lt"/>
              <a:cs typeface="Times New Roman" panose="02020603050405020304" pitchFamily="18" charset="0"/>
            </a:rPr>
            <a:t>phép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+mj-lt"/>
              <a:cs typeface="Times New Roman" panose="02020603050405020304" pitchFamily="18" charset="0"/>
            </a:rPr>
            <a:t>nhân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 chia </a:t>
          </a:r>
          <a:r>
            <a:rPr lang="en-US" sz="26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+mj-lt"/>
              <a:cs typeface="Times New Roman" panose="02020603050405020304" pitchFamily="18" charset="0"/>
            </a:rPr>
            <a:t>có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+mj-lt"/>
              <a:cs typeface="Times New Roman" panose="02020603050405020304" pitchFamily="18" charset="0"/>
            </a:rPr>
            <a:t>ba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+mj-lt"/>
              <a:cs typeface="Times New Roman" panose="02020603050405020304" pitchFamily="18" charset="0"/>
            </a:rPr>
            <a:t>chữ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+mj-lt"/>
              <a:cs typeface="Times New Roman" panose="02020603050405020304" pitchFamily="18" charset="0"/>
            </a:rPr>
            <a:t>cho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+mj-lt"/>
              <a:cs typeface="Times New Roman" panose="02020603050405020304" pitchFamily="18" charset="0"/>
            </a:rPr>
            <a:t>có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+mj-lt"/>
              <a:cs typeface="Times New Roman" panose="02020603050405020304" pitchFamily="18" charset="0"/>
            </a:rPr>
            <a:t>một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+mj-lt"/>
              <a:cs typeface="Times New Roman" panose="02020603050405020304" pitchFamily="18" charset="0"/>
            </a:rPr>
            <a:t>chữ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.</a:t>
          </a: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Y="-1950">
        <dgm:presLayoutVars>
          <dgm:bulletEnabled val="1"/>
        </dgm:presLayoutVars>
      </dgm:prSet>
      <dgm:spPr/>
    </dgm:pt>
  </dgm:ptLst>
  <dgm:cxnLst>
    <dgm:cxn modelId="{D56C5800-8D52-48E2-9D2E-1A6361B69D52}" type="presOf" srcId="{271A056B-756A-4CA2-92CF-AF4AB1D3D2E0}" destId="{F97EB1BA-22EF-49EF-A4D2-6FF056CB5200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F4357B63-64A6-4D1D-927C-F13A0A7CF8FF}" type="presOf" srcId="{170E7AF1-C29C-412A-95EE-D4D3B92767D7}" destId="{EE4864BC-A637-451B-B5BD-4C3C6EF2EFCA}" srcOrd="0" destOrd="0" presId="urn:microsoft.com/office/officeart/2005/8/layout/chevron2"/>
    <dgm:cxn modelId="{85B9BC49-5AF3-43D0-8519-FE6E7DF7F630}" type="presOf" srcId="{3E922588-B0E9-4538-B1CB-1784AF278F7D}" destId="{45DF4543-7EBC-401D-83DA-6F314F061722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17F588A5-37FC-4591-BFD7-10183AD63F89}" type="presParOf" srcId="{45DF4543-7EBC-401D-83DA-6F314F061722}" destId="{B2837108-1A51-4BE5-B7D0-B24CC4A02FA3}" srcOrd="0" destOrd="0" presId="urn:microsoft.com/office/officeart/2005/8/layout/chevron2"/>
    <dgm:cxn modelId="{1FC3D574-9E14-4AC8-BA64-91EDCE699733}" type="presParOf" srcId="{B2837108-1A51-4BE5-B7D0-B24CC4A02FA3}" destId="{EE4864BC-A637-451B-B5BD-4C3C6EF2EFCA}" srcOrd="0" destOrd="0" presId="urn:microsoft.com/office/officeart/2005/8/layout/chevron2"/>
    <dgm:cxn modelId="{9B9742FD-A7D5-44E4-8038-3AF4CF537F25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2800">
              <a:latin typeface="+mj-lt"/>
              <a:cs typeface="Times New Roman" panose="02020603050405020304" pitchFamily="18" charset="0"/>
            </a:rPr>
            <a:t>2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2800" dirty="0" err="1">
              <a:latin typeface="+mj-lt"/>
              <a:cs typeface="Times New Roman" panose="02020603050405020304" pitchFamily="18" charset="0"/>
            </a:rPr>
            <a:t>Củng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cố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tìm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lớn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gấp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mấy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lần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bé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. </a:t>
          </a: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ScaleX="98622" custScaleY="100000" custLinFactNeighborX="3884" custLinFactNeighborY="-398">
        <dgm:presLayoutVars>
          <dgm:bulletEnabled val="1"/>
        </dgm:presLayoutVars>
      </dgm:prSet>
      <dgm:spPr/>
    </dgm:pt>
  </dgm:ptLst>
  <dgm:cxnLst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5AC65A81-9EF6-4612-B21E-FAF30CDAAC03}" type="presOf" srcId="{3E922588-B0E9-4538-B1CB-1784AF278F7D}" destId="{45DF4543-7EBC-401D-83DA-6F314F061722}" srcOrd="0" destOrd="0" presId="urn:microsoft.com/office/officeart/2005/8/layout/chevron2"/>
    <dgm:cxn modelId="{578835A6-1EA6-47EE-A325-6A945D7B1401}" type="presOf" srcId="{271A056B-756A-4CA2-92CF-AF4AB1D3D2E0}" destId="{F97EB1BA-22EF-49EF-A4D2-6FF056CB5200}" srcOrd="0" destOrd="0" presId="urn:microsoft.com/office/officeart/2005/8/layout/chevron2"/>
    <dgm:cxn modelId="{1B05ECE9-7F2B-43DC-A203-5FB8588AC65E}" type="presOf" srcId="{170E7AF1-C29C-412A-95EE-D4D3B92767D7}" destId="{EE4864BC-A637-451B-B5BD-4C3C6EF2EFCA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3F08D8B1-6214-401F-8819-A5780C093468}" type="presParOf" srcId="{45DF4543-7EBC-401D-83DA-6F314F061722}" destId="{B2837108-1A51-4BE5-B7D0-B24CC4A02FA3}" srcOrd="0" destOrd="0" presId="urn:microsoft.com/office/officeart/2005/8/layout/chevron2"/>
    <dgm:cxn modelId="{DC65CC5F-3F74-49B9-82A1-BAFFC7D8AE6C}" type="presParOf" srcId="{B2837108-1A51-4BE5-B7D0-B24CC4A02FA3}" destId="{EE4864BC-A637-451B-B5BD-4C3C6EF2EFCA}" srcOrd="0" destOrd="0" presId="urn:microsoft.com/office/officeart/2005/8/layout/chevron2"/>
    <dgm:cxn modelId="{9F22F09E-D497-4920-9000-7433F0FEE747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vi-VN" sz="2800" dirty="0">
              <a:latin typeface="+mj-lt"/>
              <a:cs typeface="Times New Roman" panose="02020603050405020304" pitchFamily="18" charset="0"/>
            </a:rPr>
            <a:t>3</a:t>
          </a:r>
          <a:endParaRPr lang="en-US" sz="2800" dirty="0">
            <a:latin typeface="+mj-lt"/>
            <a:cs typeface="Times New Roman" panose="02020603050405020304" pitchFamily="18" charset="0"/>
          </a:endParaRP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2800" dirty="0" err="1">
              <a:latin typeface="+mj-lt"/>
              <a:cs typeface="Times New Roman" panose="02020603050405020304" pitchFamily="18" charset="0"/>
            </a:rPr>
            <a:t>Vận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dụng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giải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các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bài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toán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thực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tế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có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liên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quan</a:t>
          </a:r>
          <a:endParaRPr lang="en-US" sz="2800" dirty="0">
            <a:latin typeface="+mj-lt"/>
            <a:cs typeface="Times New Roman" panose="02020603050405020304" pitchFamily="18" charset="0"/>
          </a:endParaRP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X="0" custLinFactNeighborY="0">
        <dgm:presLayoutVars>
          <dgm:bulletEnabled val="1"/>
        </dgm:presLayoutVars>
      </dgm:prSet>
      <dgm:spPr/>
    </dgm:pt>
  </dgm:ptLst>
  <dgm:cxnLst>
    <dgm:cxn modelId="{041D3725-3FE0-4892-A531-DBEE6471C76B}" type="presOf" srcId="{3E922588-B0E9-4538-B1CB-1784AF278F7D}" destId="{45DF4543-7EBC-401D-83DA-6F314F061722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848AD2D7-2455-464A-8BB3-2478585600F4}" type="presOf" srcId="{170E7AF1-C29C-412A-95EE-D4D3B92767D7}" destId="{EE4864BC-A637-451B-B5BD-4C3C6EF2EFCA}" srcOrd="0" destOrd="0" presId="urn:microsoft.com/office/officeart/2005/8/layout/chevron2"/>
    <dgm:cxn modelId="{87031FED-F995-40EA-BC09-650F0AD280FC}" type="presOf" srcId="{271A056B-756A-4CA2-92CF-AF4AB1D3D2E0}" destId="{F97EB1BA-22EF-49EF-A4D2-6FF056CB5200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E5607F5A-E584-4785-B28A-F4ECE19AF9E8}" type="presParOf" srcId="{45DF4543-7EBC-401D-83DA-6F314F061722}" destId="{B2837108-1A51-4BE5-B7D0-B24CC4A02FA3}" srcOrd="0" destOrd="0" presId="urn:microsoft.com/office/officeart/2005/8/layout/chevron2"/>
    <dgm:cxn modelId="{6D5C3BDA-2416-422F-8785-5975C4B9A047}" type="presParOf" srcId="{B2837108-1A51-4BE5-B7D0-B24CC4A02FA3}" destId="{EE4864BC-A637-451B-B5BD-4C3C6EF2EFCA}" srcOrd="0" destOrd="0" presId="urn:microsoft.com/office/officeart/2005/8/layout/chevron2"/>
    <dgm:cxn modelId="{BAA759CD-2AAE-4C88-9540-4251D979BF4C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92168" y="193421"/>
          <a:ext cx="1281121" cy="8967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j-lt"/>
              <a:cs typeface="Times New Roman" panose="02020603050405020304" pitchFamily="18" charset="0"/>
            </a:rPr>
            <a:t>1</a:t>
          </a:r>
        </a:p>
      </dsp:txBody>
      <dsp:txXfrm rot="-5400000">
        <a:off x="1" y="449644"/>
        <a:ext cx="896784" cy="384337"/>
      </dsp:txXfrm>
    </dsp:sp>
    <dsp:sp modelId="{F97EB1BA-22EF-49EF-A4D2-6FF056CB5200}">
      <dsp:nvSpPr>
        <dsp:cNvPr id="0" name=""/>
        <dsp:cNvSpPr/>
      </dsp:nvSpPr>
      <dsp:spPr>
        <a:xfrm rot="5400000">
          <a:off x="3543400" y="-2646615"/>
          <a:ext cx="833166" cy="61263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Củng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cố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phép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nhân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 chia </a:t>
          </a: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có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ba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chữ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cho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có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một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chữ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.</a:t>
          </a:r>
        </a:p>
      </dsp:txBody>
      <dsp:txXfrm rot="-5400000">
        <a:off x="896785" y="40672"/>
        <a:ext cx="6085725" cy="7518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53814" y="177968"/>
          <a:ext cx="1178770" cy="825139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j-lt"/>
              <a:cs typeface="Times New Roman" panose="02020603050405020304" pitchFamily="18" charset="0"/>
            </a:rPr>
            <a:t>2</a:t>
          </a:r>
        </a:p>
      </dsp:txBody>
      <dsp:txXfrm rot="-5400000">
        <a:off x="23002" y="413723"/>
        <a:ext cx="825139" cy="353631"/>
      </dsp:txXfrm>
    </dsp:sp>
    <dsp:sp modelId="{F97EB1BA-22EF-49EF-A4D2-6FF056CB5200}">
      <dsp:nvSpPr>
        <dsp:cNvPr id="0" name=""/>
        <dsp:cNvSpPr/>
      </dsp:nvSpPr>
      <dsp:spPr>
        <a:xfrm rot="5400000">
          <a:off x="3826126" y="-2908983"/>
          <a:ext cx="766603" cy="65845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Củng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cố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tìm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lớn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gấp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mấy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lần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bé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. </a:t>
          </a:r>
        </a:p>
      </dsp:txBody>
      <dsp:txXfrm rot="-5400000">
        <a:off x="917142" y="37423"/>
        <a:ext cx="6547149" cy="6917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85045" y="186252"/>
          <a:ext cx="1233639" cy="86354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kern="1200" dirty="0">
              <a:latin typeface="+mj-lt"/>
              <a:cs typeface="Times New Roman" panose="02020603050405020304" pitchFamily="18" charset="0"/>
            </a:rPr>
            <a:t>3</a:t>
          </a:r>
          <a:endParaRPr lang="en-US" sz="28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2" y="432980"/>
        <a:ext cx="863547" cy="370092"/>
      </dsp:txXfrm>
    </dsp:sp>
    <dsp:sp modelId="{F97EB1BA-22EF-49EF-A4D2-6FF056CB5200}">
      <dsp:nvSpPr>
        <dsp:cNvPr id="0" name=""/>
        <dsp:cNvSpPr/>
      </dsp:nvSpPr>
      <dsp:spPr>
        <a:xfrm rot="5400000">
          <a:off x="3511064" y="-2646310"/>
          <a:ext cx="802287" cy="60973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Vận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dụng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giải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các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bài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toán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thực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tế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có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liên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quan</a:t>
          </a:r>
          <a:endParaRPr lang="en-US" sz="28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863547" y="40371"/>
        <a:ext cx="6058157" cy="723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00E25-3A14-40FF-B86D-B6ABB8E090E2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77C51-B4D0-464C-BFC7-FE5A279B9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24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1876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GV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yêu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kỳ</a:t>
            </a:r>
            <a:r>
              <a:rPr lang="en-US" altLang="zh-CN" baseline="0" dirty="0"/>
              <a:t>.</a:t>
            </a:r>
          </a:p>
          <a:p>
            <a:pPr marL="0" indent="0">
              <a:buNone/>
            </a:pPr>
            <a:r>
              <a:rPr lang="en-US" altLang="zh-CN" baseline="0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Mỗi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1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nhanh</a:t>
            </a:r>
            <a:r>
              <a:rPr lang="en-US" altLang="zh-CN" baseline="0" dirty="0"/>
              <a:t>, </a:t>
            </a:r>
          </a:p>
          <a:p>
            <a:pPr marL="0" indent="0">
              <a:buNone/>
            </a:pP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xong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BẤM VÀO CÂU HỎI </a:t>
            </a:r>
            <a:r>
              <a:rPr lang="en-US" altLang="zh-CN" baseline="0" dirty="0" err="1"/>
              <a:t>đó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endParaRPr lang="en-US" altLang="zh-CN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7F3B4-76E9-4CEE-A376-997F51F980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102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42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782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237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6039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088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2023/12/19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81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6899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0D826F-2441-41E8-BB31-6C8A567FA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90F5413-5366-484C-A942-69C1AEEA0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D16F27-BBE4-48DE-BE85-9C93A6E4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CAEA5F-453C-4EF0-92D2-4DC0B9DEF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6D9B90-6595-4FAF-BA6C-FA3359F70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953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BF3DF3-91BB-4634-BC76-36D10E65C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B13E71-213B-415A-9A92-9D8F0437A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040139-B6EA-4A3F-A2BB-0DEF9BAA1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55A5C6-34EB-4DF8-BD15-EE03A798B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AEF80B-1D66-44DA-A81B-3F71DAAA4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056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66AA57-2786-4F31-B896-3EF16B93D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DA1509-C8E4-4139-8A09-A4B0D4C8A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2FE629-5596-4D70-974D-E0BEFF2E5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5E6741-A374-4D0C-A2E4-A54EC7344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1760A9-17DF-47B2-905B-3AC679E47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383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1142991" y="-6350"/>
            <a:ext cx="1049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Ph.Uyen</a:t>
            </a:r>
            <a:endParaRPr lang="en-US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02.10.98</a:t>
            </a:r>
          </a:p>
        </p:txBody>
      </p:sp>
    </p:spTree>
    <p:extLst>
      <p:ext uri="{BB962C8B-B14F-4D97-AF65-F5344CB8AC3E}">
        <p14:creationId xmlns:p14="http://schemas.microsoft.com/office/powerpoint/2010/main" val="375237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F7B19E78-F9CA-499C-99C9-42FAA0D58A2B}"/>
              </a:ext>
            </a:extLst>
          </p:cNvPr>
          <p:cNvSpPr/>
          <p:nvPr userDrawn="1"/>
        </p:nvSpPr>
        <p:spPr>
          <a:xfrm>
            <a:off x="144176" y="114067"/>
            <a:ext cx="570799" cy="570799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AD3852C-FA14-4930-A555-A590D3C54150}"/>
              </a:ext>
            </a:extLst>
          </p:cNvPr>
          <p:cNvSpPr txBox="1"/>
          <p:nvPr userDrawn="1"/>
        </p:nvSpPr>
        <p:spPr>
          <a:xfrm>
            <a:off x="-425835" y="120170"/>
            <a:ext cx="171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02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057B9E6-CC28-4504-A303-6472644BBB2D}"/>
              </a:ext>
            </a:extLst>
          </p:cNvPr>
          <p:cNvSpPr txBox="1"/>
          <p:nvPr userDrawn="1"/>
        </p:nvSpPr>
        <p:spPr>
          <a:xfrm>
            <a:off x="805849" y="150947"/>
            <a:ext cx="2078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1CFD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标题内容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1CFDE"/>
              </a:solidFill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32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F7B19E78-F9CA-499C-99C9-42FAA0D58A2B}"/>
              </a:ext>
            </a:extLst>
          </p:cNvPr>
          <p:cNvSpPr/>
          <p:nvPr userDrawn="1"/>
        </p:nvSpPr>
        <p:spPr>
          <a:xfrm>
            <a:off x="144176" y="114067"/>
            <a:ext cx="570799" cy="570799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AD3852C-FA14-4930-A555-A590D3C54150}"/>
              </a:ext>
            </a:extLst>
          </p:cNvPr>
          <p:cNvSpPr txBox="1"/>
          <p:nvPr userDrawn="1"/>
        </p:nvSpPr>
        <p:spPr>
          <a:xfrm>
            <a:off x="-425835" y="120170"/>
            <a:ext cx="171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03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057B9E6-CC28-4504-A303-6472644BBB2D}"/>
              </a:ext>
            </a:extLst>
          </p:cNvPr>
          <p:cNvSpPr txBox="1"/>
          <p:nvPr userDrawn="1"/>
        </p:nvSpPr>
        <p:spPr>
          <a:xfrm>
            <a:off x="805849" y="150947"/>
            <a:ext cx="2078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1CFD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标题内容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1CFDE"/>
              </a:solidFill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26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F7B19E78-F9CA-499C-99C9-42FAA0D58A2B}"/>
              </a:ext>
            </a:extLst>
          </p:cNvPr>
          <p:cNvSpPr/>
          <p:nvPr userDrawn="1"/>
        </p:nvSpPr>
        <p:spPr>
          <a:xfrm>
            <a:off x="144176" y="114067"/>
            <a:ext cx="570799" cy="570799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AD3852C-FA14-4930-A555-A590D3C54150}"/>
              </a:ext>
            </a:extLst>
          </p:cNvPr>
          <p:cNvSpPr txBox="1"/>
          <p:nvPr userDrawn="1"/>
        </p:nvSpPr>
        <p:spPr>
          <a:xfrm>
            <a:off x="-425835" y="120170"/>
            <a:ext cx="171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04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057B9E6-CC28-4504-A303-6472644BBB2D}"/>
              </a:ext>
            </a:extLst>
          </p:cNvPr>
          <p:cNvSpPr txBox="1"/>
          <p:nvPr userDrawn="1"/>
        </p:nvSpPr>
        <p:spPr>
          <a:xfrm>
            <a:off x="805849" y="150947"/>
            <a:ext cx="2078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1CFD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标题内容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1CFDE"/>
              </a:solidFill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10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3329E8-EA50-4213-82C8-E89F39021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2B9981-28C9-4754-AD28-8C90A9C91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B34A290-31B2-46C5-8804-91B79263A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24D03D5-D108-47EB-9366-7FC91B2476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0F83FDE-724A-4DD2-A759-4DB8ACE91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9B9720E-A7B9-4ACC-8F67-F53D491CF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7770828-5FE3-4660-955B-AF0289E92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759C9A-F6D4-42FB-B944-04BC2B2C9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804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1D08D8-F9AA-4904-82E6-016E069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F928FFC-436B-4AF6-BF2A-95BCE106F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295B1FE-D99B-4CED-A81B-05E60D263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33E1690-79F3-491B-954F-7F73DA40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66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4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63F7642-095E-4504-A073-58E704018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4AAEA44-D3A5-4E8F-8703-9CAB6D08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55A217-DFD4-4026-ABA1-8FF784D5D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658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633936-5096-46FF-A0A7-F57DE9A52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8E6E60-E69E-4408-9436-7E7A4958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2F6D711-DECE-4DD2-9832-AD9193D02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4639C2-ED95-401D-8709-02BA5F31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8A9537A-E574-4558-BF39-D0EDEBB9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A50847-16D5-42A1-A623-7C1C916B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426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5A726D-33A9-40F5-AEAE-36E776D5B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A7783AA-3C0A-49E9-BBB0-A1FB9241BE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CD0E8E-7D3C-48E5-8FFA-1AFEE07E6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C7D2C9-F3BC-4CFB-AE9B-0FA16F897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F27182C-DCA3-499A-BD51-9A0FC1E85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A64646-502A-47F7-8F76-7052EEEC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020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274D61-475E-4CFE-A581-0485B23DA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3A706FF-86ED-4D10-9899-A06249F4E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4079B8-65BF-4012-BDC7-A30CB0EDA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92D12B-208F-4477-B46D-690D8404E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BE741-EF5A-4330-8B56-56E49492C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518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21AD03-8B4F-4313-8AD2-2B471828C1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CF2528E-B591-404C-BBE1-0943602E5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D88BC0-1278-43DC-ADE2-BA26E2AAE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EDECDA-C94F-4603-A62C-4029CCBFD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4A192B-63C7-403F-8728-6E377B89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813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195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05A72DA-0E20-422D-A31C-8A5CB2E03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t="-1" r="52375" b="844"/>
          <a:stretch/>
        </p:blipFill>
        <p:spPr>
          <a:xfrm>
            <a:off x="9572424" y="19595"/>
            <a:ext cx="5492671" cy="6818810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 descr="图片包含 室内, 户外艺术系列, 笔记本电脑, 屏幕&#10;&#10;已生成极高可信度的说明">
            <a:extLst>
              <a:ext uri="{FF2B5EF4-FFF2-40B4-BE49-F238E27FC236}">
                <a16:creationId xmlns:a16="http://schemas.microsoft.com/office/drawing/2014/main" id="{31AC3A60-9A03-4C18-BBEC-248F4594CA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8" t="21000" r="62718" b="47909"/>
          <a:stretch/>
        </p:blipFill>
        <p:spPr>
          <a:xfrm flipH="1">
            <a:off x="-2" y="4869160"/>
            <a:ext cx="2268101" cy="1969245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B926103-678C-493D-B020-1063B3DBF9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7408" y="-16804"/>
            <a:ext cx="2592288" cy="1484474"/>
          </a:xfrm>
          <a:prstGeom prst="rect">
            <a:avLst/>
          </a:prstGeom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8B2A1291-96D5-44A0-B582-A35DD7F739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5" y="836712"/>
            <a:ext cx="24482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buFont typeface="Arial" charset="0"/>
              <a:buNone/>
            </a:pPr>
            <a:r>
              <a:rPr lang="zh-CN" altLang="en-US" sz="2800" b="1" dirty="0">
                <a:solidFill>
                  <a:srgbClr val="366A97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微软雅黑" pitchFamily="34" charset="-122"/>
              </a:rPr>
              <a:t>点击添加标题</a:t>
            </a:r>
            <a:endParaRPr lang="en-US" altLang="zh-CN" sz="2800" b="1" dirty="0">
              <a:solidFill>
                <a:srgbClr val="366A97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622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7329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97403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03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89640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632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6278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89335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4317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377" lvl="1" indent="-4063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566" lvl="2" indent="-3809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754" lvl="3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5943" lvl="4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131" lvl="5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320" lvl="6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509" lvl="7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697" lvl="8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9025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58813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93174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竖排标题与文本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80979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28379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8414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66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46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9234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2"/>
            <a:ext cx="9867487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 dirty="0">
                <a:solidFill>
                  <a:srgbClr val="000000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 dirty="0">
                <a:solidFill>
                  <a:srgbClr val="000000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726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7" grpId="2" animBg="1"/>
      <p:bldP spid="47" grpId="3" animBg="1"/>
      <p:bldP spid="47" grpId="4" animBg="1"/>
      <p:bldP spid="48" grpId="0" animBg="1"/>
      <p:bldP spid="48" grpId="1" animBg="1"/>
      <p:bldP spid="48" grpId="2" animBg="1"/>
      <p:bldP spid="48" grpId="3" animBg="1"/>
      <p:bldP spid="48" grpId="4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37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29386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45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2023/12/19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07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00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E5269AC-8E6D-4772-BC29-E4264B57BB8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7350" y="371475"/>
            <a:ext cx="1285577" cy="128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3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A1288C2-4DB6-4C92-8CD2-757AA0ED6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4DF659-7556-44E6-B714-CEE8996C7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DEBE3A-9AE4-4521-9237-C8E721E329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6BDF78C2-8230-4221-A6A9-C20F8CBCB151}" type="datetimeFigureOut">
              <a:rPr lang="zh-CN" altLang="en-US" smtClean="0"/>
              <a:pPr/>
              <a:t>2023/12/19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AE7DE-2D89-439B-9968-A404EB1FC9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FE0FC1-3938-4154-8571-66265A93F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F5CFE8C-04CB-4CBE-8347-2D9A6B30A44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ED3C34C3-FA0B-486B-8614-D05B0BF5BB03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2500205" y="-492760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26409843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5869980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208099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145308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645565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576705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6731147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05044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8823649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868113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41CFD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54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9B36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FC78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FD69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FECB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E1F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022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9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05182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45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7" y="5517739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700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4.wdp"/><Relationship Id="rId3" Type="http://schemas.openxmlformats.org/officeDocument/2006/relationships/slideLayout" Target="../slideLayouts/slideLayout14.xml"/><Relationship Id="rId7" Type="http://schemas.microsoft.com/office/2007/relationships/hdphoto" Target="../media/hdphoto1.wdp"/><Relationship Id="rId12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microsoft.com/office/2007/relationships/hdphoto" Target="../media/hdphoto3.wdp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2.xml"/><Relationship Id="rId9" Type="http://schemas.microsoft.com/office/2007/relationships/hdphoto" Target="../media/hdphoto2.wdp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7.png"/><Relationship Id="rId5" Type="http://schemas.openxmlformats.org/officeDocument/2006/relationships/image" Target="../media/image23.emf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6"/>
          <p:cNvPicPr preferRelativeResize="0"/>
          <p:nvPr/>
        </p:nvPicPr>
        <p:blipFill rotWithShape="1">
          <a:blip r:embed="rId3">
            <a:alphaModFix/>
          </a:blip>
          <a:srcRect r="28893"/>
          <a:stretch/>
        </p:blipFill>
        <p:spPr>
          <a:xfrm>
            <a:off x="-2267" y="0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05265" y="-365668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3065" y="218961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168425" y="-238903"/>
            <a:ext cx="1985027" cy="1985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6" descr="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47945" y="1036377"/>
            <a:ext cx="8038651" cy="4637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6"/>
          <p:cNvGrpSpPr/>
          <p:nvPr/>
        </p:nvGrpSpPr>
        <p:grpSpPr>
          <a:xfrm>
            <a:off x="1298662" y="2042945"/>
            <a:ext cx="2015278" cy="1902555"/>
            <a:chOff x="1770392" y="2794609"/>
            <a:chExt cx="1072181" cy="998471"/>
          </a:xfrm>
        </p:grpSpPr>
        <p:pic>
          <p:nvPicPr>
            <p:cNvPr id="212" name="Google Shape;212;p6"/>
            <p:cNvPicPr preferRelativeResize="0"/>
            <p:nvPr/>
          </p:nvPicPr>
          <p:blipFill rotWithShape="1">
            <a:blip r:embed="rId9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6"/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3196054" y="2656100"/>
            <a:ext cx="6300789" cy="1728788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2E2EEE7A-A3AE-4AED-ABD9-179027EEB41F}"/>
              </a:ext>
            </a:extLst>
          </p:cNvPr>
          <p:cNvSpPr txBox="1"/>
          <p:nvPr/>
        </p:nvSpPr>
        <p:spPr>
          <a:xfrm>
            <a:off x="1822411" y="2578722"/>
            <a:ext cx="1071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rgbClr val="44CAD8"/>
                </a:solidFill>
                <a:effectLst/>
                <a:uLnTx/>
                <a:uFillTx/>
                <a:latin typeface="Calibri" panose="020F0502020204030204" pitchFamily="34" charset="0"/>
                <a:ea typeface="方正卡通简体" panose="03000509000000000000" pitchFamily="65" charset="-122"/>
                <a:cs typeface="Calibri" panose="020F0502020204030204" pitchFamily="34" charset="0"/>
                <a:sym typeface="Arial"/>
              </a:rPr>
              <a:t>01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rgbClr val="44CAD8"/>
              </a:solidFill>
              <a:effectLst/>
              <a:uLnTx/>
              <a:uFillTx/>
              <a:latin typeface="Calibri" panose="020F0502020204030204" pitchFamily="34" charset="0"/>
              <a:ea typeface="方正卡通简体" panose="03000509000000000000" pitchFamily="65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5" name="Google Shape;214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641385">
            <a:off x="8205170" y="818019"/>
            <a:ext cx="2458511" cy="2639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043898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3"/>
          <a:stretch/>
        </p:blipFill>
        <p:spPr>
          <a:xfrm>
            <a:off x="2092049" y="-349303"/>
            <a:ext cx="8200109" cy="154945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87" b="9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946" y="979627"/>
            <a:ext cx="1352124" cy="11893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79" b="21994"/>
          <a:stretch/>
        </p:blipFill>
        <p:spPr>
          <a:xfrm>
            <a:off x="7647261" y="3939113"/>
            <a:ext cx="1220855" cy="62399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399" b="89899" l="9942" r="92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86" r="9049" b="13142"/>
          <a:stretch/>
        </p:blipFill>
        <p:spPr>
          <a:xfrm rot="1480545">
            <a:off x="2549132" y="3660179"/>
            <a:ext cx="1113445" cy="114723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558" b="27494" l="4300" r="42600">
                        <a14:foregroundMark x1="18800" y1="9974" x2="23600" y2="12916"/>
                        <a14:foregroundMark x1="25400" y1="8696" x2="22200" y2="11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9" t="4073" r="56344" b="72981"/>
          <a:stretch/>
        </p:blipFill>
        <p:spPr>
          <a:xfrm>
            <a:off x="7647261" y="1090120"/>
            <a:ext cx="1231118" cy="558906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2919721" y="1915517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2876395" y="4608185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4" name="Oval 43"/>
          <p:cNvSpPr/>
          <p:nvPr/>
        </p:nvSpPr>
        <p:spPr>
          <a:xfrm>
            <a:off x="8074928" y="1813651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5" name="Oval 44"/>
          <p:cNvSpPr/>
          <p:nvPr/>
        </p:nvSpPr>
        <p:spPr>
          <a:xfrm>
            <a:off x="8036895" y="4619025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pic>
        <p:nvPicPr>
          <p:cNvPr id="48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67468" y="-459468"/>
            <a:ext cx="609600" cy="60960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590551" y="2406650"/>
            <a:ext cx="5143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15,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3.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gấp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mấy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lần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249697" y="3361756"/>
            <a:ext cx="1709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15 : 3 = 5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95300" y="4966902"/>
            <a:ext cx="56483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15,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3.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hơn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bao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nhiêu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đơn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vị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135397" y="5913627"/>
            <a:ext cx="25160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15 – 3 = 12</a:t>
            </a:r>
          </a:p>
        </p:txBody>
      </p:sp>
      <p:pic>
        <p:nvPicPr>
          <p:cNvPr id="53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10899" y="-1170314"/>
            <a:ext cx="609600" cy="6096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5958678" y="2416175"/>
            <a:ext cx="55475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20,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5.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gấp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mấy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lần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284585" y="3323656"/>
            <a:ext cx="1709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20 : 5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= 4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6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91761" y="-1170314"/>
            <a:ext cx="609600" cy="609600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6063288" y="5018642"/>
            <a:ext cx="58048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20,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5.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hơn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bao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nhiêu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đơn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vị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557980" y="5906507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20 – 5= 15</a:t>
            </a:r>
          </a:p>
        </p:txBody>
      </p:sp>
      <p:pic>
        <p:nvPicPr>
          <p:cNvPr id="59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269803" y="-1245694"/>
            <a:ext cx="609600" cy="609600"/>
          </a:xfrm>
          <a:prstGeom prst="rect">
            <a:avLst/>
          </a:prstGeom>
        </p:spPr>
      </p:pic>
      <p:pic>
        <p:nvPicPr>
          <p:cNvPr id="62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097839" y="-1282328"/>
            <a:ext cx="609600" cy="609600"/>
          </a:xfrm>
          <a:prstGeom prst="rect">
            <a:avLst/>
          </a:prstGeom>
        </p:spPr>
      </p:pic>
      <p:pic>
        <p:nvPicPr>
          <p:cNvPr id="65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051672" y="-12924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57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457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457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9" grpId="0"/>
      <p:bldP spid="50" grpId="0"/>
      <p:bldP spid="51" grpId="0"/>
      <p:bldP spid="52" grpId="0"/>
      <p:bldP spid="54" grpId="0"/>
      <p:bldP spid="55" grpId="0"/>
      <p:bldP spid="57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矩形: 圆角 14"/>
          <p:cNvSpPr/>
          <p:nvPr/>
        </p:nvSpPr>
        <p:spPr>
          <a:xfrm>
            <a:off x="4612145" y="1922248"/>
            <a:ext cx="2474169" cy="469901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Toán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80" name="椭圆 31"/>
          <p:cNvSpPr/>
          <p:nvPr/>
        </p:nvSpPr>
        <p:spPr>
          <a:xfrm flipH="1">
            <a:off x="2622549" y="2751264"/>
            <a:ext cx="6537325" cy="143827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88" name="组合 87"/>
          <p:cNvGrpSpPr/>
          <p:nvPr/>
        </p:nvGrpSpPr>
        <p:grpSpPr>
          <a:xfrm flipH="1">
            <a:off x="9110907" y="1196340"/>
            <a:ext cx="1669487" cy="1932342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7251" y="1923436"/>
            <a:ext cx="866974" cy="7975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FE2C7D-8BF3-4F53-AF8A-55B0C31B6F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8747" y="3011347"/>
            <a:ext cx="7370703" cy="10729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3F1FD2-90C1-472D-A4B1-77B6E4E96C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2145" y="3951453"/>
            <a:ext cx="2877561" cy="12863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0A4D135-A4A8-3C29-6F3E-D39D734EA839}"/>
              </a:ext>
            </a:extLst>
          </p:cNvPr>
          <p:cNvSpPr/>
          <p:nvPr/>
        </p:nvSpPr>
        <p:spPr>
          <a:xfrm>
            <a:off x="-1696278" y="238539"/>
            <a:ext cx="1439850" cy="16476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389796" y="285130"/>
            <a:ext cx="3348990" cy="6743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Times New Roman" panose="02020603050405020304" pitchFamily="18" charset="0"/>
                <a:sym typeface="Arial"/>
              </a:rPr>
              <a:t>YÊU CẦU CẦN ĐẠT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597628" y="1327173"/>
          <a:ext cx="7023182" cy="1283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08772774"/>
              </p:ext>
            </p:extLst>
          </p:nvPr>
        </p:nvGraphicFramePr>
        <p:xfrm>
          <a:off x="2659942" y="2664296"/>
          <a:ext cx="7501714" cy="1181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16DB062-3505-492C-B03D-1F4CF2CEB573}"/>
              </a:ext>
            </a:extLst>
          </p:cNvPr>
          <p:cNvGraphicFramePr/>
          <p:nvPr/>
        </p:nvGraphicFramePr>
        <p:xfrm>
          <a:off x="2659942" y="3898869"/>
          <a:ext cx="6960869" cy="123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997358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040" y="912949"/>
            <a:ext cx="6121493" cy="42943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962339-F584-49B4-AC31-3410C8ED0B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2848" y="2503855"/>
            <a:ext cx="5614903" cy="17740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327893B-9CAE-816F-0212-A4F04341088F}"/>
              </a:ext>
            </a:extLst>
          </p:cNvPr>
          <p:cNvSpPr/>
          <p:nvPr/>
        </p:nvSpPr>
        <p:spPr>
          <a:xfrm>
            <a:off x="-1771650" y="266700"/>
            <a:ext cx="1562535" cy="16567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0"/>
            <a:ext cx="1121664" cy="1228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91304" y="794197"/>
            <a:ext cx="879770" cy="702056"/>
            <a:chOff x="1484051" y="705745"/>
            <a:chExt cx="564204" cy="477343"/>
          </a:xfrm>
        </p:grpSpPr>
        <p:sp>
          <p:nvSpPr>
            <p:cNvPr id="2" name="Isosceles Triangle 1"/>
            <p:cNvSpPr/>
            <p:nvPr/>
          </p:nvSpPr>
          <p:spPr>
            <a:xfrm>
              <a:off x="1484051" y="705745"/>
              <a:ext cx="564204" cy="46039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621201" y="785487"/>
              <a:ext cx="264406" cy="3976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1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80F77DC-B128-41EE-B71D-6D2D1BF41A59}"/>
              </a:ext>
            </a:extLst>
          </p:cNvPr>
          <p:cNvSpPr/>
          <p:nvPr/>
        </p:nvSpPr>
        <p:spPr>
          <a:xfrm>
            <a:off x="1640560" y="893483"/>
            <a:ext cx="9330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1960" algn="l"/>
                <a:tab pos="4565650" algn="r"/>
                <a:tab pos="4776470" algn="ctr"/>
                <a:tab pos="5276215" algn="ctr"/>
                <a:tab pos="5657215" algn="r"/>
              </a:tabLst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386BEB-3ACC-45CA-A0C0-D71A85F85B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3050" y="1924049"/>
            <a:ext cx="9429750" cy="94297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F5CB46B-AECE-4F44-B3F9-50A3D3FD1B92}"/>
              </a:ext>
            </a:extLst>
          </p:cNvPr>
          <p:cNvGrpSpPr/>
          <p:nvPr/>
        </p:nvGrpSpPr>
        <p:grpSpPr>
          <a:xfrm>
            <a:off x="1285887" y="3077825"/>
            <a:ext cx="2228850" cy="1446550"/>
            <a:chOff x="1400175" y="3105150"/>
            <a:chExt cx="2228850" cy="144655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ADD400-3C09-4ACE-9B9B-A63AB62482CE}"/>
                </a:ext>
              </a:extLst>
            </p:cNvPr>
            <p:cNvSpPr txBox="1"/>
            <p:nvPr/>
          </p:nvSpPr>
          <p:spPr>
            <a:xfrm>
              <a:off x="1771650" y="3105150"/>
              <a:ext cx="18573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122</a:t>
              </a:r>
            </a:p>
            <a:p>
              <a:r>
                <a:rPr lang="en-US" sz="4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4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7088CE0-2AAE-4760-BEFF-939BCA8E144C}"/>
                </a:ext>
              </a:extLst>
            </p:cNvPr>
            <p:cNvCxnSpPr/>
            <p:nvPr/>
          </p:nvCxnSpPr>
          <p:spPr>
            <a:xfrm>
              <a:off x="1838325" y="4479350"/>
              <a:ext cx="923925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01CBB6-3816-4BED-B6F2-60A53408B4A0}"/>
                </a:ext>
              </a:extLst>
            </p:cNvPr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F5D3D36-7527-4CAE-A905-CD7F024775FC}"/>
              </a:ext>
            </a:extLst>
          </p:cNvPr>
          <p:cNvSpPr txBox="1"/>
          <p:nvPr/>
        </p:nvSpPr>
        <p:spPr>
          <a:xfrm>
            <a:off x="2267815" y="4467225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76F2A8-E82F-49EC-87A5-A47FF8613D8C}"/>
              </a:ext>
            </a:extLst>
          </p:cNvPr>
          <p:cNvSpPr txBox="1"/>
          <p:nvPr/>
        </p:nvSpPr>
        <p:spPr>
          <a:xfrm>
            <a:off x="1968115" y="4452760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F20C102-55F7-4A10-8B0A-0DCE8B7BDA7E}"/>
              </a:ext>
            </a:extLst>
          </p:cNvPr>
          <p:cNvSpPr txBox="1"/>
          <p:nvPr/>
        </p:nvSpPr>
        <p:spPr>
          <a:xfrm>
            <a:off x="1684151" y="4463268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F5AF045-A074-4266-B932-A17685563F84}"/>
              </a:ext>
            </a:extLst>
          </p:cNvPr>
          <p:cNvGrpSpPr/>
          <p:nvPr/>
        </p:nvGrpSpPr>
        <p:grpSpPr>
          <a:xfrm>
            <a:off x="3914774" y="3162300"/>
            <a:ext cx="2318879" cy="1446550"/>
            <a:chOff x="1400175" y="3105150"/>
            <a:chExt cx="2228850" cy="144655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761AFFD-5F7B-44C9-990D-9666EB7695A2}"/>
                </a:ext>
              </a:extLst>
            </p:cNvPr>
            <p:cNvSpPr txBox="1"/>
            <p:nvPr/>
          </p:nvSpPr>
          <p:spPr>
            <a:xfrm>
              <a:off x="1771650" y="3105150"/>
              <a:ext cx="18573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327</a:t>
              </a:r>
            </a:p>
            <a:p>
              <a:r>
                <a:rPr lang="en-US" sz="4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3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1F5A1DC-59F8-4468-9312-A78C83FB62AF}"/>
                </a:ext>
              </a:extLst>
            </p:cNvPr>
            <p:cNvCxnSpPr/>
            <p:nvPr/>
          </p:nvCxnSpPr>
          <p:spPr>
            <a:xfrm>
              <a:off x="1838325" y="4479350"/>
              <a:ext cx="923925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95579BF-73AD-479C-B48A-99212FAA2FC7}"/>
                </a:ext>
              </a:extLst>
            </p:cNvPr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3E77F646-17CB-4C3D-AE9C-A5B5BC575D2C}"/>
              </a:ext>
            </a:extLst>
          </p:cNvPr>
          <p:cNvSpPr txBox="1"/>
          <p:nvPr/>
        </p:nvSpPr>
        <p:spPr>
          <a:xfrm>
            <a:off x="4875070" y="4528705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AFAB573-630B-4A34-B71E-8FEA25DA3D62}"/>
              </a:ext>
            </a:extLst>
          </p:cNvPr>
          <p:cNvSpPr txBox="1"/>
          <p:nvPr/>
        </p:nvSpPr>
        <p:spPr>
          <a:xfrm>
            <a:off x="4565940" y="4524375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0B87A0-EA2F-4894-97DA-6044CF831532}"/>
              </a:ext>
            </a:extLst>
          </p:cNvPr>
          <p:cNvSpPr txBox="1"/>
          <p:nvPr/>
        </p:nvSpPr>
        <p:spPr>
          <a:xfrm>
            <a:off x="4233430" y="4524375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0" name="TextBox 43">
            <a:extLst>
              <a:ext uri="{FF2B5EF4-FFF2-40B4-BE49-F238E27FC236}">
                <a16:creationId xmlns:a16="http://schemas.microsoft.com/office/drawing/2014/main" id="{9DFE6E1E-9933-4DA6-8ED0-EEA07885E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49" y="3163541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41" name="TextBox 49">
            <a:extLst>
              <a:ext uri="{FF2B5EF4-FFF2-40B4-BE49-F238E27FC236}">
                <a16:creationId xmlns:a16="http://schemas.microsoft.com/office/drawing/2014/main" id="{657952A0-9A30-487D-8BB0-4B20CB237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9681" y="3147076"/>
            <a:ext cx="15287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715</a:t>
            </a:r>
          </a:p>
        </p:txBody>
      </p:sp>
      <p:grpSp>
        <p:nvGrpSpPr>
          <p:cNvPr id="42" name="Group 66">
            <a:extLst>
              <a:ext uri="{FF2B5EF4-FFF2-40B4-BE49-F238E27FC236}">
                <a16:creationId xmlns:a16="http://schemas.microsoft.com/office/drawing/2014/main" id="{3307B9FD-405F-411E-854F-751E6C10F469}"/>
              </a:ext>
            </a:extLst>
          </p:cNvPr>
          <p:cNvGrpSpPr>
            <a:grpSpLocks/>
          </p:cNvGrpSpPr>
          <p:nvPr/>
        </p:nvGrpSpPr>
        <p:grpSpPr bwMode="auto">
          <a:xfrm>
            <a:off x="7464030" y="3213192"/>
            <a:ext cx="819151" cy="1431301"/>
            <a:chOff x="2299" y="1252"/>
            <a:chExt cx="516" cy="656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B75619E-5CC0-4998-BF47-AB85A310B270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015CC80-E909-458A-B483-E0B14406544E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45" name="TextBox 36">
            <a:extLst>
              <a:ext uri="{FF2B5EF4-FFF2-40B4-BE49-F238E27FC236}">
                <a16:creationId xmlns:a16="http://schemas.microsoft.com/office/drawing/2014/main" id="{C4AF2E6A-F00E-4B35-8ACC-475C47F35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905" y="3833064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47" name="TextBox 39">
            <a:extLst>
              <a:ext uri="{FF2B5EF4-FFF2-40B4-BE49-F238E27FC236}">
                <a16:creationId xmlns:a16="http://schemas.microsoft.com/office/drawing/2014/main" id="{C8E669E2-9E86-4333-BB63-07069775C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6585" y="3714755"/>
            <a:ext cx="400050" cy="7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48" name="TextBox 36">
            <a:extLst>
              <a:ext uri="{FF2B5EF4-FFF2-40B4-BE49-F238E27FC236}">
                <a16:creationId xmlns:a16="http://schemas.microsoft.com/office/drawing/2014/main" id="{128C0D86-54F4-4205-88DE-8545BFCCB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448" y="3828858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49" name="TextBox 38">
            <a:extLst>
              <a:ext uri="{FF2B5EF4-FFF2-40B4-BE49-F238E27FC236}">
                <a16:creationId xmlns:a16="http://schemas.microsoft.com/office/drawing/2014/main" id="{6A52E06F-3D4A-48F9-AB7D-E4E8A4840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521" y="3691381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50" name="TextBox 38">
            <a:extLst>
              <a:ext uri="{FF2B5EF4-FFF2-40B4-BE49-F238E27FC236}">
                <a16:creationId xmlns:a16="http://schemas.microsoft.com/office/drawing/2014/main" id="{556B3299-C5FB-43E6-AAAF-AD7776FE2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183" y="4228919"/>
            <a:ext cx="6153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53" name="TextBox 38">
            <a:extLst>
              <a:ext uri="{FF2B5EF4-FFF2-40B4-BE49-F238E27FC236}">
                <a16:creationId xmlns:a16="http://schemas.microsoft.com/office/drawing/2014/main" id="{26EEF123-A40C-4635-9509-29BAF214B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377" y="4242774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54" name="TextBox 36">
            <a:extLst>
              <a:ext uri="{FF2B5EF4-FFF2-40B4-BE49-F238E27FC236}">
                <a16:creationId xmlns:a16="http://schemas.microsoft.com/office/drawing/2014/main" id="{8D80F935-5028-42E6-8382-077DB7A50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4256" y="3828858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TextBox 38">
            <a:extLst>
              <a:ext uri="{FF2B5EF4-FFF2-40B4-BE49-F238E27FC236}">
                <a16:creationId xmlns:a16="http://schemas.microsoft.com/office/drawing/2014/main" id="{1D3193EE-0199-48C8-9BF5-88AD94BB7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096" y="4803332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59" name="TextBox 43">
            <a:extLst>
              <a:ext uri="{FF2B5EF4-FFF2-40B4-BE49-F238E27FC236}">
                <a16:creationId xmlns:a16="http://schemas.microsoft.com/office/drawing/2014/main" id="{ECCD9D8E-D36C-4497-A43C-AF46FE84D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636" y="3136696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60" name="TextBox 49">
            <a:extLst>
              <a:ext uri="{FF2B5EF4-FFF2-40B4-BE49-F238E27FC236}">
                <a16:creationId xmlns:a16="http://schemas.microsoft.com/office/drawing/2014/main" id="{26C34B30-10BD-4BB8-88DB-87F27BE7A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6909" y="3147378"/>
            <a:ext cx="13412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645</a:t>
            </a:r>
          </a:p>
        </p:txBody>
      </p:sp>
      <p:grpSp>
        <p:nvGrpSpPr>
          <p:cNvPr id="61" name="Group 66">
            <a:extLst>
              <a:ext uri="{FF2B5EF4-FFF2-40B4-BE49-F238E27FC236}">
                <a16:creationId xmlns:a16="http://schemas.microsoft.com/office/drawing/2014/main" id="{699D1323-768A-4678-9E3C-5A6ADB97117B}"/>
              </a:ext>
            </a:extLst>
          </p:cNvPr>
          <p:cNvGrpSpPr>
            <a:grpSpLocks/>
          </p:cNvGrpSpPr>
          <p:nvPr/>
        </p:nvGrpSpPr>
        <p:grpSpPr bwMode="auto">
          <a:xfrm>
            <a:off x="10222817" y="3186347"/>
            <a:ext cx="819151" cy="1431301"/>
            <a:chOff x="2299" y="1252"/>
            <a:chExt cx="516" cy="656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D7AB3D4-3DD4-4005-832C-E2CDE1B5A620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8E4DF29-89FD-4C81-994D-2E200731106E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64" name="TextBox 36">
            <a:extLst>
              <a:ext uri="{FF2B5EF4-FFF2-40B4-BE49-F238E27FC236}">
                <a16:creationId xmlns:a16="http://schemas.microsoft.com/office/drawing/2014/main" id="{D3556629-5679-42F8-8AB7-A91141DFD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5217" y="3825269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65" name="TextBox 39">
            <a:extLst>
              <a:ext uri="{FF2B5EF4-FFF2-40B4-BE49-F238E27FC236}">
                <a16:creationId xmlns:a16="http://schemas.microsoft.com/office/drawing/2014/main" id="{5B67329E-3FDD-4995-804B-1FF5B057D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4056" y="3752852"/>
            <a:ext cx="400050" cy="7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66" name="TextBox 36">
            <a:extLst>
              <a:ext uri="{FF2B5EF4-FFF2-40B4-BE49-F238E27FC236}">
                <a16:creationId xmlns:a16="http://schemas.microsoft.com/office/drawing/2014/main" id="{FA496C1B-98A0-48D0-B7E4-DD136F310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1760" y="3834918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67" name="TextBox 38">
            <a:extLst>
              <a:ext uri="{FF2B5EF4-FFF2-40B4-BE49-F238E27FC236}">
                <a16:creationId xmlns:a16="http://schemas.microsoft.com/office/drawing/2014/main" id="{01A62359-A6FF-440C-8FE2-9862CCC6A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1284" y="3740007"/>
            <a:ext cx="5149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68" name="TextBox 38">
            <a:extLst>
              <a:ext uri="{FF2B5EF4-FFF2-40B4-BE49-F238E27FC236}">
                <a16:creationId xmlns:a16="http://schemas.microsoft.com/office/drawing/2014/main" id="{1DE3CB55-9D7A-4DF0-AA52-AEFB52DC1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2849" y="4374498"/>
            <a:ext cx="6153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69" name="TextBox 38">
            <a:extLst>
              <a:ext uri="{FF2B5EF4-FFF2-40B4-BE49-F238E27FC236}">
                <a16:creationId xmlns:a16="http://schemas.microsoft.com/office/drawing/2014/main" id="{3DD070E2-0D71-49A4-A2BC-D443CDBC6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4421" y="4391380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70" name="TextBox 36">
            <a:extLst>
              <a:ext uri="{FF2B5EF4-FFF2-40B4-BE49-F238E27FC236}">
                <a16:creationId xmlns:a16="http://schemas.microsoft.com/office/drawing/2014/main" id="{ACB0B806-F269-45F3-8852-D83077196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1228" y="3853103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38">
            <a:extLst>
              <a:ext uri="{FF2B5EF4-FFF2-40B4-BE49-F238E27FC236}">
                <a16:creationId xmlns:a16="http://schemas.microsoft.com/office/drawing/2014/main" id="{3E60D5DB-EE72-4F87-9338-6EEA1D428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7992" y="5053576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0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40965A-9D64-6654-2056-88F98275EB10}"/>
              </a:ext>
            </a:extLst>
          </p:cNvPr>
          <p:cNvGrpSpPr/>
          <p:nvPr/>
        </p:nvGrpSpPr>
        <p:grpSpPr>
          <a:xfrm>
            <a:off x="7839964" y="194154"/>
            <a:ext cx="2273778" cy="1487225"/>
            <a:chOff x="392878" y="5039530"/>
            <a:chExt cx="2273778" cy="1487225"/>
          </a:xfrm>
        </p:grpSpPr>
        <p:pic>
          <p:nvPicPr>
            <p:cNvPr id="11" name="图片 2">
              <a:extLst>
                <a:ext uri="{FF2B5EF4-FFF2-40B4-BE49-F238E27FC236}">
                  <a16:creationId xmlns:a16="http://schemas.microsoft.com/office/drawing/2014/main" id="{324EAC2C-542B-8A66-5BD7-3E8A890C0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445500" flipH="1">
              <a:off x="392878" y="5039530"/>
              <a:ext cx="2209988" cy="1487225"/>
            </a:xfrm>
            <a:prstGeom prst="rect">
              <a:avLst/>
            </a:prstGeom>
          </p:spPr>
        </p:pic>
        <p:sp>
          <p:nvSpPr>
            <p:cNvPr id="13" name="Rounded Rectangle 2">
              <a:extLst>
                <a:ext uri="{FF2B5EF4-FFF2-40B4-BE49-F238E27FC236}">
                  <a16:creationId xmlns:a16="http://schemas.microsoft.com/office/drawing/2014/main" id="{B4E365F2-B510-AC9D-693C-6E533CB22ECE}"/>
                </a:ext>
              </a:extLst>
            </p:cNvPr>
            <p:cNvSpPr/>
            <p:nvPr/>
          </p:nvSpPr>
          <p:spPr>
            <a:xfrm rot="20616017">
              <a:off x="498687" y="5376848"/>
              <a:ext cx="2167969" cy="67437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Làm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vào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vở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48388F9F-58AA-0BC8-3A3C-AEC5A1368997}"/>
              </a:ext>
            </a:extLst>
          </p:cNvPr>
          <p:cNvSpPr/>
          <p:nvPr/>
        </p:nvSpPr>
        <p:spPr>
          <a:xfrm>
            <a:off x="-1771650" y="266700"/>
            <a:ext cx="1562535" cy="16567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5" grpId="0"/>
      <p:bldP spid="47" grpId="0"/>
      <p:bldP spid="48" grpId="0"/>
      <p:bldP spid="49" grpId="0"/>
      <p:bldP spid="50" grpId="0"/>
      <p:bldP spid="53" grpId="0"/>
      <p:bldP spid="54" grpId="0"/>
      <p:bldP spid="58" grpId="0"/>
      <p:bldP spid="59" grpId="0"/>
      <p:bldP spid="60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0"/>
            <a:ext cx="1121664" cy="1228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043729" y="403672"/>
            <a:ext cx="879770" cy="702056"/>
            <a:chOff x="1484051" y="705745"/>
            <a:chExt cx="564204" cy="477343"/>
          </a:xfrm>
        </p:grpSpPr>
        <p:sp>
          <p:nvSpPr>
            <p:cNvPr id="2" name="Isosceles Triangle 1"/>
            <p:cNvSpPr/>
            <p:nvPr/>
          </p:nvSpPr>
          <p:spPr>
            <a:xfrm>
              <a:off x="1484051" y="705745"/>
              <a:ext cx="564204" cy="46039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621201" y="785487"/>
              <a:ext cx="264406" cy="3976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2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80F77DC-B128-41EE-B71D-6D2D1BF41A59}"/>
              </a:ext>
            </a:extLst>
          </p:cNvPr>
          <p:cNvSpPr/>
          <p:nvPr/>
        </p:nvSpPr>
        <p:spPr>
          <a:xfrm>
            <a:off x="1802485" y="455333"/>
            <a:ext cx="10264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1960" algn="l"/>
                <a:tab pos="4565650" algn="r"/>
                <a:tab pos="4776470" algn="ctr"/>
                <a:tab pos="5276215" algn="ctr"/>
                <a:tab pos="5657215" algn="r"/>
              </a:tabLst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7D5AD7-59CD-4289-958A-8E405A621418}"/>
              </a:ext>
            </a:extLst>
          </p:cNvPr>
          <p:cNvSpPr txBox="1"/>
          <p:nvPr/>
        </p:nvSpPr>
        <p:spPr>
          <a:xfrm>
            <a:off x="1104900" y="1390650"/>
            <a:ext cx="819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5FE15D-B938-4B79-B51B-2184E18AEE70}"/>
              </a:ext>
            </a:extLst>
          </p:cNvPr>
          <p:cNvSpPr txBox="1"/>
          <p:nvPr/>
        </p:nvSpPr>
        <p:spPr>
          <a:xfrm>
            <a:off x="1028700" y="3619500"/>
            <a:ext cx="819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b)</a:t>
            </a: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F3738A95-EC64-1012-6C44-2011029555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072" y="313666"/>
            <a:ext cx="3053031" cy="24139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413014-DD1F-4ACE-B52B-F1454D21CAEB}"/>
              </a:ext>
            </a:extLst>
          </p:cNvPr>
          <p:cNvSpPr txBox="1"/>
          <p:nvPr/>
        </p:nvSpPr>
        <p:spPr>
          <a:xfrm>
            <a:off x="10319475" y="540951"/>
            <a:ext cx="1624528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vào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en-US" sz="2800" kern="1200" noProof="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SGK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graphicFrame>
        <p:nvGraphicFramePr>
          <p:cNvPr id="13" name="Google Shape;3877;p14">
            <a:extLst>
              <a:ext uri="{FF2B5EF4-FFF2-40B4-BE49-F238E27FC236}">
                <a16:creationId xmlns:a16="http://schemas.microsoft.com/office/drawing/2014/main" id="{055224E7-CE1F-FDCE-7769-93F27BA9C5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4106544"/>
              </p:ext>
            </p:extLst>
          </p:nvPr>
        </p:nvGraphicFramePr>
        <p:xfrm>
          <a:off x="2233294" y="1363758"/>
          <a:ext cx="7838184" cy="238278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520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5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4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426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Số</a:t>
                      </a:r>
                      <a:r>
                        <a:rPr lang="en-US" sz="28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đã</a:t>
                      </a:r>
                      <a:r>
                        <a:rPr lang="en-US" sz="28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cho</a:t>
                      </a:r>
                      <a:endParaRPr sz="28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12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15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18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26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Giảm</a:t>
                      </a:r>
                      <a:r>
                        <a:rPr lang="en-US" sz="28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3 </a:t>
                      </a:r>
                      <a:r>
                        <a:rPr lang="en-US" sz="28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lần</a:t>
                      </a:r>
                      <a:endParaRPr sz="2800" b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?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?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26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Gấp</a:t>
                      </a:r>
                      <a:r>
                        <a:rPr lang="en-US" sz="28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4 </a:t>
                      </a:r>
                      <a:r>
                        <a:rPr lang="en-US" sz="28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lần</a:t>
                      </a:r>
                      <a:endParaRPr sz="2800" b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?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Google Shape;3878;p14">
            <a:extLst>
              <a:ext uri="{FF2B5EF4-FFF2-40B4-BE49-F238E27FC236}">
                <a16:creationId xmlns:a16="http://schemas.microsoft.com/office/drawing/2014/main" id="{5B81DA69-6FBD-6044-A256-8BC9FB5D67EC}"/>
              </a:ext>
            </a:extLst>
          </p:cNvPr>
          <p:cNvSpPr/>
          <p:nvPr/>
        </p:nvSpPr>
        <p:spPr>
          <a:xfrm>
            <a:off x="6807734" y="2283689"/>
            <a:ext cx="1162050" cy="54292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</a:rPr>
              <a:t>5</a:t>
            </a:r>
            <a:endParaRPr dirty="0"/>
          </a:p>
        </p:txBody>
      </p:sp>
      <p:graphicFrame>
        <p:nvGraphicFramePr>
          <p:cNvPr id="16" name="Google Shape;3877;p14">
            <a:extLst>
              <a:ext uri="{FF2B5EF4-FFF2-40B4-BE49-F238E27FC236}">
                <a16:creationId xmlns:a16="http://schemas.microsoft.com/office/drawing/2014/main" id="{3FE892AC-8AA5-BDE5-15B6-5F09BB0898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508732"/>
              </p:ext>
            </p:extLst>
          </p:nvPr>
        </p:nvGraphicFramePr>
        <p:xfrm>
          <a:off x="2233294" y="4026521"/>
          <a:ext cx="8864878" cy="229052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703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4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2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281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Số</a:t>
                      </a:r>
                      <a:r>
                        <a:rPr lang="en-US" sz="28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lớn</a:t>
                      </a:r>
                      <a:endParaRPr sz="28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36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40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45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81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Số</a:t>
                      </a:r>
                      <a:r>
                        <a:rPr lang="en-US" sz="28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bé</a:t>
                      </a:r>
                      <a:endParaRPr sz="2800" b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9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8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5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426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Số</a:t>
                      </a:r>
                      <a:r>
                        <a:rPr lang="en-US" sz="28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lớn</a:t>
                      </a:r>
                      <a:r>
                        <a:rPr lang="en-US" sz="28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gấp</a:t>
                      </a:r>
                      <a:r>
                        <a:rPr lang="en-US" sz="28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mấy</a:t>
                      </a:r>
                      <a:r>
                        <a:rPr lang="en-US" sz="28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lần</a:t>
                      </a:r>
                      <a:r>
                        <a:rPr lang="en-US" sz="28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số</a:t>
                      </a:r>
                      <a:r>
                        <a:rPr lang="en-US" sz="28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bé</a:t>
                      </a:r>
                      <a:r>
                        <a:rPr lang="en-US" sz="28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 sz="2800" b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?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?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?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Google Shape;3878;p14">
            <a:extLst>
              <a:ext uri="{FF2B5EF4-FFF2-40B4-BE49-F238E27FC236}">
                <a16:creationId xmlns:a16="http://schemas.microsoft.com/office/drawing/2014/main" id="{59C3060D-5596-030A-CCAE-B90639324A96}"/>
              </a:ext>
            </a:extLst>
          </p:cNvPr>
          <p:cNvSpPr/>
          <p:nvPr/>
        </p:nvSpPr>
        <p:spPr>
          <a:xfrm>
            <a:off x="6764859" y="3079576"/>
            <a:ext cx="1162050" cy="54292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</a:rPr>
              <a:t>60</a:t>
            </a:r>
            <a:endParaRPr dirty="0"/>
          </a:p>
        </p:txBody>
      </p:sp>
      <p:sp>
        <p:nvSpPr>
          <p:cNvPr id="22" name="Google Shape;3878;p14">
            <a:extLst>
              <a:ext uri="{FF2B5EF4-FFF2-40B4-BE49-F238E27FC236}">
                <a16:creationId xmlns:a16="http://schemas.microsoft.com/office/drawing/2014/main" id="{394FAE35-AD8F-46E4-0715-FA422CCC5EFC}"/>
              </a:ext>
            </a:extLst>
          </p:cNvPr>
          <p:cNvSpPr/>
          <p:nvPr/>
        </p:nvSpPr>
        <p:spPr>
          <a:xfrm>
            <a:off x="8611421" y="2216488"/>
            <a:ext cx="1162050" cy="54292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</a:rPr>
              <a:t>6</a:t>
            </a:r>
            <a:endParaRPr dirty="0"/>
          </a:p>
        </p:txBody>
      </p:sp>
      <p:sp>
        <p:nvSpPr>
          <p:cNvPr id="24" name="Google Shape;3878;p14">
            <a:extLst>
              <a:ext uri="{FF2B5EF4-FFF2-40B4-BE49-F238E27FC236}">
                <a16:creationId xmlns:a16="http://schemas.microsoft.com/office/drawing/2014/main" id="{75C6DD6B-4099-97C7-11FF-CD4DA792A1AF}"/>
              </a:ext>
            </a:extLst>
          </p:cNvPr>
          <p:cNvSpPr/>
          <p:nvPr/>
        </p:nvSpPr>
        <p:spPr>
          <a:xfrm>
            <a:off x="8552113" y="3039387"/>
            <a:ext cx="1162050" cy="54292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</a:rPr>
              <a:t>72</a:t>
            </a:r>
            <a:endParaRPr dirty="0"/>
          </a:p>
        </p:txBody>
      </p:sp>
      <p:sp>
        <p:nvSpPr>
          <p:cNvPr id="25" name="Google Shape;3878;p14">
            <a:extLst>
              <a:ext uri="{FF2B5EF4-FFF2-40B4-BE49-F238E27FC236}">
                <a16:creationId xmlns:a16="http://schemas.microsoft.com/office/drawing/2014/main" id="{E935EC06-83DC-C181-EA92-0A241C2A27F9}"/>
              </a:ext>
            </a:extLst>
          </p:cNvPr>
          <p:cNvSpPr/>
          <p:nvPr/>
        </p:nvSpPr>
        <p:spPr>
          <a:xfrm>
            <a:off x="7818171" y="5462365"/>
            <a:ext cx="1162050" cy="54292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</a:rPr>
              <a:t>5</a:t>
            </a:r>
            <a:endParaRPr dirty="0"/>
          </a:p>
        </p:txBody>
      </p:sp>
      <p:sp>
        <p:nvSpPr>
          <p:cNvPr id="27" name="Google Shape;3878;p14">
            <a:extLst>
              <a:ext uri="{FF2B5EF4-FFF2-40B4-BE49-F238E27FC236}">
                <a16:creationId xmlns:a16="http://schemas.microsoft.com/office/drawing/2014/main" id="{75DC2AB4-65C3-B047-48BC-88ECBF7D868F}"/>
              </a:ext>
            </a:extLst>
          </p:cNvPr>
          <p:cNvSpPr/>
          <p:nvPr/>
        </p:nvSpPr>
        <p:spPr>
          <a:xfrm>
            <a:off x="9605909" y="5462365"/>
            <a:ext cx="1162050" cy="54292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</a:rPr>
              <a:t>9</a:t>
            </a:r>
            <a:endParaRPr dirty="0"/>
          </a:p>
        </p:txBody>
      </p:sp>
      <p:sp>
        <p:nvSpPr>
          <p:cNvPr id="32" name="Google Shape;3878;p14">
            <a:extLst>
              <a:ext uri="{FF2B5EF4-FFF2-40B4-BE49-F238E27FC236}">
                <a16:creationId xmlns:a16="http://schemas.microsoft.com/office/drawing/2014/main" id="{D43C5D6F-F762-D310-4670-71EE80EA6A54}"/>
              </a:ext>
            </a:extLst>
          </p:cNvPr>
          <p:cNvSpPr/>
          <p:nvPr/>
        </p:nvSpPr>
        <p:spPr>
          <a:xfrm>
            <a:off x="5110062" y="2283688"/>
            <a:ext cx="1162050" cy="54292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</a:rPr>
              <a:t>4</a:t>
            </a:r>
            <a:endParaRPr dirty="0"/>
          </a:p>
        </p:txBody>
      </p:sp>
      <p:sp>
        <p:nvSpPr>
          <p:cNvPr id="33" name="Google Shape;3878;p14">
            <a:extLst>
              <a:ext uri="{FF2B5EF4-FFF2-40B4-BE49-F238E27FC236}">
                <a16:creationId xmlns:a16="http://schemas.microsoft.com/office/drawing/2014/main" id="{195ABB7E-2F06-D95B-C949-56EAEEAF9707}"/>
              </a:ext>
            </a:extLst>
          </p:cNvPr>
          <p:cNvSpPr/>
          <p:nvPr/>
        </p:nvSpPr>
        <p:spPr>
          <a:xfrm>
            <a:off x="5110062" y="3105612"/>
            <a:ext cx="1162050" cy="54292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</a:rPr>
              <a:t>48</a:t>
            </a:r>
            <a:endParaRPr dirty="0"/>
          </a:p>
        </p:txBody>
      </p:sp>
      <p:sp>
        <p:nvSpPr>
          <p:cNvPr id="34" name="Google Shape;3878;p14">
            <a:extLst>
              <a:ext uri="{FF2B5EF4-FFF2-40B4-BE49-F238E27FC236}">
                <a16:creationId xmlns:a16="http://schemas.microsoft.com/office/drawing/2014/main" id="{C37CD7BE-DF4C-0B02-9D92-51CC32D1C0E3}"/>
              </a:ext>
            </a:extLst>
          </p:cNvPr>
          <p:cNvSpPr/>
          <p:nvPr/>
        </p:nvSpPr>
        <p:spPr>
          <a:xfrm>
            <a:off x="6143318" y="5462364"/>
            <a:ext cx="1162050" cy="54292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</a:rPr>
              <a:t>4</a:t>
            </a:r>
            <a:endParaRPr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5FC394-A3CB-1240-039D-E16B3421320F}"/>
              </a:ext>
            </a:extLst>
          </p:cNvPr>
          <p:cNvSpPr/>
          <p:nvPr/>
        </p:nvSpPr>
        <p:spPr>
          <a:xfrm>
            <a:off x="-1771650" y="266700"/>
            <a:ext cx="1562535" cy="16567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576136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21" grpId="0" animBg="1"/>
      <p:bldP spid="22" grpId="0" animBg="1"/>
      <p:bldP spid="24" grpId="0" animBg="1"/>
      <p:bldP spid="25" grpId="0" animBg="1"/>
      <p:bldP spid="27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B175C593-0506-4979-8D73-A15163A30F60}"/>
              </a:ext>
            </a:extLst>
          </p:cNvPr>
          <p:cNvSpPr/>
          <p:nvPr/>
        </p:nvSpPr>
        <p:spPr>
          <a:xfrm>
            <a:off x="1738059" y="336203"/>
            <a:ext cx="9330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1960" algn="l"/>
                <a:tab pos="4565650" algn="r"/>
                <a:tab pos="4776470" algn="ctr"/>
                <a:tab pos="5276215" algn="ctr"/>
                <a:tab pos="5657215" algn="r"/>
              </a:tabLst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Con bê cân nặng 120 kg, con bò nặng gấp 3 lần con bê. Hỏi cả hai con cân nặng bao nhiêu ki-lô-gam?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23580" y="28435"/>
            <a:ext cx="879770" cy="9638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190340" y="62806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57650" y="404635"/>
            <a:ext cx="879770" cy="702056"/>
            <a:chOff x="1484051" y="705745"/>
            <a:chExt cx="564204" cy="477343"/>
          </a:xfrm>
        </p:grpSpPr>
        <p:sp>
          <p:nvSpPr>
            <p:cNvPr id="2" name="Isosceles Triangle 1"/>
            <p:cNvSpPr/>
            <p:nvPr/>
          </p:nvSpPr>
          <p:spPr>
            <a:xfrm>
              <a:off x="1484051" y="705745"/>
              <a:ext cx="564204" cy="46039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  <a:sym typeface="Arial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621201" y="785487"/>
              <a:ext cx="264406" cy="3976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rPr>
                <a:t>3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4371746-472D-422C-A4DC-4B6B10B36C3A}"/>
              </a:ext>
            </a:extLst>
          </p:cNvPr>
          <p:cNvSpPr txBox="1"/>
          <p:nvPr/>
        </p:nvSpPr>
        <p:spPr>
          <a:xfrm>
            <a:off x="1038225" y="2114550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bê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98E2F9F-5AEF-438E-B156-4EFC3F250763}"/>
              </a:ext>
            </a:extLst>
          </p:cNvPr>
          <p:cNvSpPr txBox="1"/>
          <p:nvPr/>
        </p:nvSpPr>
        <p:spPr>
          <a:xfrm>
            <a:off x="888812" y="1526765"/>
            <a:ext cx="1762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Tóm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tắt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微软雅黑"/>
              <a:cs typeface="Arial"/>
              <a:sym typeface="Arial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D1B6A60-0F61-4AE5-8D7F-7164DB7D2C00}"/>
              </a:ext>
            </a:extLst>
          </p:cNvPr>
          <p:cNvSpPr txBox="1"/>
          <p:nvPr/>
        </p:nvSpPr>
        <p:spPr>
          <a:xfrm>
            <a:off x="1038225" y="2895600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bò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: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F8E0FF8-C677-4536-883F-42BF54ACE2FB}"/>
              </a:ext>
            </a:extLst>
          </p:cNvPr>
          <p:cNvCxnSpPr>
            <a:cxnSpLocks/>
          </p:cNvCxnSpPr>
          <p:nvPr/>
        </p:nvCxnSpPr>
        <p:spPr>
          <a:xfrm>
            <a:off x="2951018" y="2552700"/>
            <a:ext cx="140190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59B21AB-C82E-4E1D-96FD-1B96B260E679}"/>
              </a:ext>
            </a:extLst>
          </p:cNvPr>
          <p:cNvCxnSpPr>
            <a:stCxn id="12" idx="3"/>
            <a:endCxn id="12" idx="3"/>
          </p:cNvCxnSpPr>
          <p:nvPr/>
        </p:nvCxnSpPr>
        <p:spPr>
          <a:xfrm>
            <a:off x="2828925" y="2273588"/>
            <a:ext cx="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374FB60-9C30-44A6-AFB5-A8F265E5B16A}"/>
              </a:ext>
            </a:extLst>
          </p:cNvPr>
          <p:cNvCxnSpPr>
            <a:cxnSpLocks/>
          </p:cNvCxnSpPr>
          <p:nvPr/>
        </p:nvCxnSpPr>
        <p:spPr>
          <a:xfrm>
            <a:off x="2966606" y="2438400"/>
            <a:ext cx="0" cy="2447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8AB52CF-DE9E-4A52-A6BD-70F5E9A78473}"/>
              </a:ext>
            </a:extLst>
          </p:cNvPr>
          <p:cNvCxnSpPr>
            <a:cxnSpLocks/>
          </p:cNvCxnSpPr>
          <p:nvPr/>
        </p:nvCxnSpPr>
        <p:spPr>
          <a:xfrm>
            <a:off x="4371975" y="2457450"/>
            <a:ext cx="0" cy="2447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6A4AD1FA-E005-216E-71B0-CB0DF7C2063F}"/>
              </a:ext>
            </a:extLst>
          </p:cNvPr>
          <p:cNvGrpSpPr/>
          <p:nvPr/>
        </p:nvGrpSpPr>
        <p:grpSpPr>
          <a:xfrm>
            <a:off x="2800350" y="3124200"/>
            <a:ext cx="4336475" cy="263813"/>
            <a:chOff x="2800350" y="3124200"/>
            <a:chExt cx="4336475" cy="263813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AF7FD69-6A98-47BE-AEAC-9A3D35664715}"/>
                </a:ext>
              </a:extLst>
            </p:cNvPr>
            <p:cNvCxnSpPr>
              <a:cxnSpLocks/>
            </p:cNvCxnSpPr>
            <p:nvPr/>
          </p:nvCxnSpPr>
          <p:spPr>
            <a:xfrm>
              <a:off x="2951018" y="3264188"/>
              <a:ext cx="4185807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90F74BF-9979-4464-8EF6-7272870BF3A6}"/>
                </a:ext>
              </a:extLst>
            </p:cNvPr>
            <p:cNvCxnSpPr/>
            <p:nvPr/>
          </p:nvCxnSpPr>
          <p:spPr>
            <a:xfrm>
              <a:off x="2800350" y="3264188"/>
              <a:ext cx="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2661838-DFF9-4F6A-B785-418BDB40B879}"/>
                </a:ext>
              </a:extLst>
            </p:cNvPr>
            <p:cNvCxnSpPr>
              <a:cxnSpLocks/>
            </p:cNvCxnSpPr>
            <p:nvPr/>
          </p:nvCxnSpPr>
          <p:spPr>
            <a:xfrm>
              <a:off x="2952755" y="3124200"/>
              <a:ext cx="0" cy="24476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7CBE8B3-5719-4233-90A3-4B477433E82D}"/>
                </a:ext>
              </a:extLst>
            </p:cNvPr>
            <p:cNvCxnSpPr>
              <a:cxnSpLocks/>
            </p:cNvCxnSpPr>
            <p:nvPr/>
          </p:nvCxnSpPr>
          <p:spPr>
            <a:xfrm>
              <a:off x="4371975" y="3143250"/>
              <a:ext cx="0" cy="24476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1908CD8-04E8-472F-B3A1-A0B8B7146853}"/>
                </a:ext>
              </a:extLst>
            </p:cNvPr>
            <p:cNvCxnSpPr>
              <a:cxnSpLocks/>
            </p:cNvCxnSpPr>
            <p:nvPr/>
          </p:nvCxnSpPr>
          <p:spPr>
            <a:xfrm>
              <a:off x="5734050" y="3133725"/>
              <a:ext cx="0" cy="24476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EAD9DA7-E92B-4924-A8AF-CC615C808637}"/>
                </a:ext>
              </a:extLst>
            </p:cNvPr>
            <p:cNvCxnSpPr>
              <a:cxnSpLocks/>
            </p:cNvCxnSpPr>
            <p:nvPr/>
          </p:nvCxnSpPr>
          <p:spPr>
            <a:xfrm>
              <a:off x="7136825" y="3133725"/>
              <a:ext cx="0" cy="24476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E487235-66DF-49C6-83AA-177CE4DB6001}"/>
              </a:ext>
            </a:extLst>
          </p:cNvPr>
          <p:cNvCxnSpPr>
            <a:cxnSpLocks/>
          </p:cNvCxnSpPr>
          <p:nvPr/>
        </p:nvCxnSpPr>
        <p:spPr>
          <a:xfrm>
            <a:off x="2952755" y="2466975"/>
            <a:ext cx="0" cy="721013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BE188A5-ED20-4448-A5E0-B1C8EA9BF6B1}"/>
              </a:ext>
            </a:extLst>
          </p:cNvPr>
          <p:cNvCxnSpPr>
            <a:cxnSpLocks/>
          </p:cNvCxnSpPr>
          <p:nvPr/>
        </p:nvCxnSpPr>
        <p:spPr>
          <a:xfrm>
            <a:off x="4362450" y="2514600"/>
            <a:ext cx="0" cy="721013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ight Brace 29">
            <a:extLst>
              <a:ext uri="{FF2B5EF4-FFF2-40B4-BE49-F238E27FC236}">
                <a16:creationId xmlns:a16="http://schemas.microsoft.com/office/drawing/2014/main" id="{F31DA6B2-6A67-4A54-A777-B69712A93D96}"/>
              </a:ext>
            </a:extLst>
          </p:cNvPr>
          <p:cNvSpPr/>
          <p:nvPr/>
        </p:nvSpPr>
        <p:spPr>
          <a:xfrm>
            <a:off x="7086601" y="2330708"/>
            <a:ext cx="495300" cy="1079242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  <a:sym typeface="Arial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8528B3F-9F16-40E5-8876-51BCAD68596D}"/>
              </a:ext>
            </a:extLst>
          </p:cNvPr>
          <p:cNvSpPr txBox="1"/>
          <p:nvPr/>
        </p:nvSpPr>
        <p:spPr>
          <a:xfrm>
            <a:off x="7777163" y="2592396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? kg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D9FA02B-77AF-45C8-BB26-1C20EB82510E}"/>
              </a:ext>
            </a:extLst>
          </p:cNvPr>
          <p:cNvSpPr txBox="1"/>
          <p:nvPr/>
        </p:nvSpPr>
        <p:spPr>
          <a:xfrm>
            <a:off x="5467350" y="3549938"/>
            <a:ext cx="1762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giải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微软雅黑"/>
              <a:cs typeface="Arial"/>
              <a:sym typeface="Arial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904D472-462F-4361-BC05-31201A9D6DA3}"/>
              </a:ext>
            </a:extLst>
          </p:cNvPr>
          <p:cNvSpPr txBox="1"/>
          <p:nvPr/>
        </p:nvSpPr>
        <p:spPr>
          <a:xfrm>
            <a:off x="2377612" y="4040833"/>
            <a:ext cx="750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bò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cân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nặng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: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C4B912F-FE63-47E9-B795-969A6F660C42}"/>
              </a:ext>
            </a:extLst>
          </p:cNvPr>
          <p:cNvSpPr txBox="1"/>
          <p:nvPr/>
        </p:nvSpPr>
        <p:spPr>
          <a:xfrm>
            <a:off x="2603486" y="4552980"/>
            <a:ext cx="750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120 x 3 = 360 (kg)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E346FD1-00F4-4C42-A653-FF5439E39C6B}"/>
              </a:ext>
            </a:extLst>
          </p:cNvPr>
          <p:cNvSpPr txBox="1"/>
          <p:nvPr/>
        </p:nvSpPr>
        <p:spPr>
          <a:xfrm>
            <a:off x="2603486" y="5036469"/>
            <a:ext cx="750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Cả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cân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: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2B4A1B3-D9B3-4809-B043-06604ED90D8F}"/>
              </a:ext>
            </a:extLst>
          </p:cNvPr>
          <p:cNvSpPr txBox="1"/>
          <p:nvPr/>
        </p:nvSpPr>
        <p:spPr>
          <a:xfrm>
            <a:off x="2603486" y="5559598"/>
            <a:ext cx="750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120 + 360 = 480 (kg)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480CC4E-EB23-4410-B32A-BC351B98EB45}"/>
              </a:ext>
            </a:extLst>
          </p:cNvPr>
          <p:cNvSpPr txBox="1"/>
          <p:nvPr/>
        </p:nvSpPr>
        <p:spPr>
          <a:xfrm>
            <a:off x="3476625" y="6015425"/>
            <a:ext cx="750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: 480 kg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0B3EA6-E395-B862-0937-DAEA64DD9D93}"/>
              </a:ext>
            </a:extLst>
          </p:cNvPr>
          <p:cNvSpPr txBox="1"/>
          <p:nvPr/>
        </p:nvSpPr>
        <p:spPr>
          <a:xfrm>
            <a:off x="3276600" y="1910815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120 kg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6FF4D2F-721E-3430-3C94-E3108F4C1776}"/>
              </a:ext>
            </a:extLst>
          </p:cNvPr>
          <p:cNvGrpSpPr/>
          <p:nvPr/>
        </p:nvGrpSpPr>
        <p:grpSpPr>
          <a:xfrm>
            <a:off x="392878" y="5039530"/>
            <a:ext cx="2273778" cy="1487225"/>
            <a:chOff x="392878" y="5039530"/>
            <a:chExt cx="2273778" cy="1487225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0EA70102-1873-6496-E171-1428EB3D2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445500" flipH="1">
              <a:off x="392878" y="5039530"/>
              <a:ext cx="2209988" cy="1487225"/>
            </a:xfrm>
            <a:prstGeom prst="rect">
              <a:avLst/>
            </a:prstGeom>
          </p:spPr>
        </p:pic>
        <p:sp>
          <p:nvSpPr>
            <p:cNvPr id="19" name="Rounded Rectangle 2">
              <a:extLst>
                <a:ext uri="{FF2B5EF4-FFF2-40B4-BE49-F238E27FC236}">
                  <a16:creationId xmlns:a16="http://schemas.microsoft.com/office/drawing/2014/main" id="{B236BA86-4BA3-3867-DF33-226752094A3F}"/>
                </a:ext>
              </a:extLst>
            </p:cNvPr>
            <p:cNvSpPr/>
            <p:nvPr/>
          </p:nvSpPr>
          <p:spPr>
            <a:xfrm rot="20616017">
              <a:off x="498687" y="5376848"/>
              <a:ext cx="2167969" cy="67437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Làm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vào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vở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Times New Roman" panose="02020603050405020304" pitchFamily="18" charset="0"/>
                <a:sym typeface="Arial"/>
              </a:endParaRP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BB1E24-0CF4-D077-B98D-43A9BD66764A}"/>
              </a:ext>
            </a:extLst>
          </p:cNvPr>
          <p:cNvCxnSpPr>
            <a:cxnSpLocks/>
          </p:cNvCxnSpPr>
          <p:nvPr/>
        </p:nvCxnSpPr>
        <p:spPr>
          <a:xfrm>
            <a:off x="6096000" y="802829"/>
            <a:ext cx="4724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0059F0-2B94-2987-A4B8-DF930FC20635}"/>
              </a:ext>
            </a:extLst>
          </p:cNvPr>
          <p:cNvCxnSpPr>
            <a:cxnSpLocks/>
          </p:cNvCxnSpPr>
          <p:nvPr/>
        </p:nvCxnSpPr>
        <p:spPr>
          <a:xfrm>
            <a:off x="2505075" y="802829"/>
            <a:ext cx="32289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B5ADE43-5F4B-119B-8E70-F70F01C4BE59}"/>
              </a:ext>
            </a:extLst>
          </p:cNvPr>
          <p:cNvCxnSpPr>
            <a:cxnSpLocks/>
          </p:cNvCxnSpPr>
          <p:nvPr/>
        </p:nvCxnSpPr>
        <p:spPr>
          <a:xfrm>
            <a:off x="2505075" y="1301594"/>
            <a:ext cx="32289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723CAB0-1155-3081-5B1A-6F665233591B}"/>
              </a:ext>
            </a:extLst>
          </p:cNvPr>
          <p:cNvSpPr/>
          <p:nvPr/>
        </p:nvSpPr>
        <p:spPr>
          <a:xfrm>
            <a:off x="-1771650" y="266700"/>
            <a:ext cx="1562535" cy="16567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485791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0" grpId="0"/>
      <p:bldP spid="61" grpId="0"/>
      <p:bldP spid="30" grpId="0" animBg="1"/>
      <p:bldP spid="79" grpId="0"/>
      <p:bldP spid="80" grpId="0"/>
      <p:bldP spid="81" grpId="0"/>
      <p:bldP spid="82" grpId="0"/>
      <p:bldP spid="85" grpId="0"/>
      <p:bldP spid="86" grpId="0"/>
      <p:bldP spid="87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8" name="组合 87"/>
          <p:cNvGrpSpPr/>
          <p:nvPr/>
        </p:nvGrpSpPr>
        <p:grpSpPr>
          <a:xfrm flipH="1">
            <a:off x="9110907" y="1196340"/>
            <a:ext cx="1669487" cy="1932342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7251" y="1923436"/>
            <a:ext cx="866974" cy="7975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D3119F7-B263-4559-B92F-1958FF5865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3675" y="2572015"/>
            <a:ext cx="6534908" cy="21905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0D1D55-2BCD-2EFA-A637-0AD7B9C449A5}"/>
              </a:ext>
            </a:extLst>
          </p:cNvPr>
          <p:cNvSpPr/>
          <p:nvPr/>
        </p:nvSpPr>
        <p:spPr>
          <a:xfrm>
            <a:off x="-1771650" y="266700"/>
            <a:ext cx="1562535" cy="16567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692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379</Words>
  <Application>Microsoft Office PowerPoint</Application>
  <PresentationFormat>Widescreen</PresentationFormat>
  <Paragraphs>119</Paragraphs>
  <Slides>9</Slides>
  <Notes>7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微软雅黑</vt:lpstr>
      <vt:lpstr>宋体</vt:lpstr>
      <vt:lpstr>Arial</vt:lpstr>
      <vt:lpstr>Calibri</vt:lpstr>
      <vt:lpstr>印品黑体</vt:lpstr>
      <vt:lpstr>1_Office 主题</vt:lpstr>
      <vt:lpstr>1_Office 主题​​</vt:lpstr>
      <vt:lpstr>2_Office 主题​​</vt:lpstr>
      <vt:lpstr>1_包图主题2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45</cp:revision>
  <dcterms:created xsi:type="dcterms:W3CDTF">2022-09-23T12:04:45Z</dcterms:created>
  <dcterms:modified xsi:type="dcterms:W3CDTF">2023-12-19T06:07:09Z</dcterms:modified>
</cp:coreProperties>
</file>