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1" r:id="rId2"/>
    <p:sldMasterId id="2147483744" r:id="rId3"/>
    <p:sldMasterId id="2147483756" r:id="rId4"/>
    <p:sldMasterId id="2147483771" r:id="rId5"/>
  </p:sldMasterIdLst>
  <p:notesMasterIdLst>
    <p:notesMasterId r:id="rId21"/>
  </p:notesMasterIdLst>
  <p:sldIdLst>
    <p:sldId id="259" r:id="rId6"/>
    <p:sldId id="256" r:id="rId7"/>
    <p:sldId id="332" r:id="rId8"/>
    <p:sldId id="333" r:id="rId9"/>
    <p:sldId id="293" r:id="rId10"/>
    <p:sldId id="7715" r:id="rId11"/>
    <p:sldId id="341" r:id="rId12"/>
    <p:sldId id="340" r:id="rId13"/>
    <p:sldId id="342" r:id="rId14"/>
    <p:sldId id="343" r:id="rId15"/>
    <p:sldId id="7714" r:id="rId16"/>
    <p:sldId id="7710" r:id="rId17"/>
    <p:sldId id="7711" r:id="rId18"/>
    <p:sldId id="7712" r:id="rId19"/>
    <p:sldId id="2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  <a:srgbClr val="BAE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340BB-BC22-4049-A7C9-1B602326C40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D335A-DEC2-4E04-9425-BA589F49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9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86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205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858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14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864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798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30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863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764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10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209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46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415517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068004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67291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7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49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69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9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75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3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9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7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938807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8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78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51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5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29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90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8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55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62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7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024732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10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6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91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3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18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27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274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8692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2978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97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957355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5934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854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0221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21254659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375368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42858368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690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35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78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99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375071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9790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6967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7506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324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219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591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2933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7760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0918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708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909316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26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723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91930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2105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BBFD55A-89D3-4040-B727-BB59B371E2C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5" y="381000"/>
            <a:ext cx="1180802" cy="118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7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B05E65-08C2-4303-8348-0E26F97CC3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853148-965C-4BB0-A45F-D6121F7D4A6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94896-9FF9-43CB-9CFF-931E04EA7D6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2DAF27-A0A0-4CD2-BCD7-89CD57D583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60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D9361-1473-4700-8A4F-245186F3EF4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CA56D-D836-4252-90A1-20A36B05D3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6968E6-71F4-467B-ACB0-0B454B7E0B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A3AE1-8222-4617-A801-C326217AED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9E758-ED3D-4E97-825B-810931A3BA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063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C9CE272-C411-425E-9375-7BDFFC21480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79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0.png"/><Relationship Id="rId12" Type="http://schemas.openxmlformats.org/officeDocument/2006/relationships/audio" Target="../media/audio3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0.png"/><Relationship Id="rId12" Type="http://schemas.openxmlformats.org/officeDocument/2006/relationships/audio" Target="../media/audio3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C3BDBCC-3C68-4138-97E8-5A1160C2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539426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id="{7853BC72-DC2B-4A4C-92CD-3B6874591851}"/>
              </a:ext>
            </a:extLst>
          </p:cNvPr>
          <p:cNvSpPr/>
          <p:nvPr/>
        </p:nvSpPr>
        <p:spPr>
          <a:xfrm rot="2450753">
            <a:off x="5508505" y="906175"/>
            <a:ext cx="4577744" cy="4506769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D81F95-1D52-4965-8762-33874AF3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6" y="-102479"/>
            <a:ext cx="4983475" cy="6506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AF3A5C-9026-4E3C-9156-5E4C853F2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388" y="2184663"/>
            <a:ext cx="6096528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85725"/>
            <a:ext cx="11858171" cy="63722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C0245C-A53B-450B-9D1B-CA423D841764}"/>
              </a:ext>
            </a:extLst>
          </p:cNvPr>
          <p:cNvGrpSpPr/>
          <p:nvPr/>
        </p:nvGrpSpPr>
        <p:grpSpPr>
          <a:xfrm>
            <a:off x="729531" y="175729"/>
            <a:ext cx="619044" cy="523220"/>
            <a:chOff x="621568" y="794220"/>
            <a:chExt cx="619044" cy="52322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2B1DEAA-72EE-4C2D-990A-16476C72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440081" cy="44008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C6A793-8A08-4949-B3A2-7D30C2EF8B0A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D69E9FF-E741-4B94-951F-91AF124C3BC0}"/>
              </a:ext>
            </a:extLst>
          </p:cNvPr>
          <p:cNvSpPr txBox="1"/>
          <p:nvPr/>
        </p:nvSpPr>
        <p:spPr>
          <a:xfrm>
            <a:off x="1289063" y="162559"/>
            <a:ext cx="7140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B19BACD-18BA-42EF-A96A-C57DDE391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67" y="1163956"/>
            <a:ext cx="6858000" cy="52101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E0091-164A-493C-BD5B-40753BE50D44}"/>
              </a:ext>
            </a:extLst>
          </p:cNvPr>
          <p:cNvGrpSpPr/>
          <p:nvPr/>
        </p:nvGrpSpPr>
        <p:grpSpPr>
          <a:xfrm>
            <a:off x="4480459" y="3008968"/>
            <a:ext cx="1275158" cy="773171"/>
            <a:chOff x="4571692" y="2959436"/>
            <a:chExt cx="1275158" cy="7731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EE4427-57A7-47BB-BCA3-5DFAF64C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BF0118-60BB-48A7-87B7-72B94F0C0AAD}"/>
                </a:ext>
              </a:extLst>
            </p:cNvPr>
            <p:cNvSpPr txBox="1"/>
            <p:nvPr/>
          </p:nvSpPr>
          <p:spPr>
            <a:xfrm flipH="1">
              <a:off x="4908547" y="303122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48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8C2A47-868F-4BDA-B46D-EFA26915A29D}"/>
              </a:ext>
            </a:extLst>
          </p:cNvPr>
          <p:cNvGrpSpPr/>
          <p:nvPr/>
        </p:nvGrpSpPr>
        <p:grpSpPr>
          <a:xfrm>
            <a:off x="6747409" y="2561293"/>
            <a:ext cx="1275158" cy="773171"/>
            <a:chOff x="4571692" y="2959436"/>
            <a:chExt cx="1275158" cy="77317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DAD075-2096-492E-ADE0-E0C443669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77CC03-FF98-4C32-BCB3-4B2DC94F06FF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46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624713-E7C7-48F2-86F4-57A7B1AAE8F8}"/>
              </a:ext>
            </a:extLst>
          </p:cNvPr>
          <p:cNvGrpSpPr/>
          <p:nvPr/>
        </p:nvGrpSpPr>
        <p:grpSpPr>
          <a:xfrm>
            <a:off x="4394734" y="4218643"/>
            <a:ext cx="1275158" cy="773171"/>
            <a:chOff x="4571692" y="2959436"/>
            <a:chExt cx="1275158" cy="7731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B08385-C541-45C5-BCFB-D65D94E84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36F9CC-9196-4D31-AF0E-06F1A57ABD15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47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1FEB48-A9F6-466D-ABBB-48B20B86F068}"/>
              </a:ext>
            </a:extLst>
          </p:cNvPr>
          <p:cNvGrpSpPr/>
          <p:nvPr/>
        </p:nvGrpSpPr>
        <p:grpSpPr>
          <a:xfrm>
            <a:off x="6595009" y="3923368"/>
            <a:ext cx="1275158" cy="773171"/>
            <a:chOff x="4571692" y="2959436"/>
            <a:chExt cx="1275158" cy="7731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966C4AE-A0D8-4E8A-82CD-421E7B7BA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6669A5-E4F6-4478-A576-BEBD31E74AB3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45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B64D29-ED16-4191-A4CF-298CCA8B8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70" y="759144"/>
            <a:ext cx="2492759" cy="1681163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7BD7830-2D04-4015-8CBD-9A27FB5859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7" y="4488182"/>
            <a:ext cx="3145154" cy="1919287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8A66E05-50B1-4D54-8EF7-B43828935C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29" y="657447"/>
            <a:ext cx="2224088" cy="2254348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ACAC3384-7B81-4E0C-AF67-5F755E47D1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630" y="4126232"/>
            <a:ext cx="2418291" cy="193994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D4BCCAE-F04E-4719-95C9-6681609C8F3C}"/>
              </a:ext>
            </a:extLst>
          </p:cNvPr>
          <p:cNvSpPr txBox="1"/>
          <p:nvPr/>
        </p:nvSpPr>
        <p:spPr>
          <a:xfrm>
            <a:off x="3566367" y="811532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6AFB11-F1FD-4DB2-9404-8ECD2C6DC298}"/>
              </a:ext>
            </a:extLst>
          </p:cNvPr>
          <p:cNvSpPr txBox="1"/>
          <p:nvPr/>
        </p:nvSpPr>
        <p:spPr>
          <a:xfrm>
            <a:off x="10643442" y="754382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D79612-6FE2-430A-86C2-1717AC2C8C8D}"/>
              </a:ext>
            </a:extLst>
          </p:cNvPr>
          <p:cNvSpPr txBox="1"/>
          <p:nvPr/>
        </p:nvSpPr>
        <p:spPr>
          <a:xfrm>
            <a:off x="1213692" y="5421632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72578C-556C-483E-8FC3-8BE3B122CCA7}"/>
              </a:ext>
            </a:extLst>
          </p:cNvPr>
          <p:cNvSpPr txBox="1"/>
          <p:nvPr/>
        </p:nvSpPr>
        <p:spPr>
          <a:xfrm>
            <a:off x="10795842" y="4954907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-1736466" y="185188"/>
            <a:ext cx="1662545" cy="16440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323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23581 -0.2377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10091 -0.0571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8659 0.2594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0.28841 0.0025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C3BDBCC-3C68-4138-97E8-5A1160C2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539426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id="{7853BC72-DC2B-4A4C-92CD-3B6874591851}"/>
              </a:ext>
            </a:extLst>
          </p:cNvPr>
          <p:cNvSpPr/>
          <p:nvPr/>
        </p:nvSpPr>
        <p:spPr>
          <a:xfrm rot="2450753">
            <a:off x="5508505" y="906175"/>
            <a:ext cx="4577744" cy="4506769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D81F95-1D52-4965-8762-33874AF3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6" y="-102479"/>
            <a:ext cx="4983475" cy="65062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E6760D-B457-432C-98BB-442B5978770C}"/>
              </a:ext>
            </a:extLst>
          </p:cNvPr>
          <p:cNvSpPr txBox="1"/>
          <p:nvPr/>
        </p:nvSpPr>
        <p:spPr>
          <a:xfrm>
            <a:off x="3780379" y="2542527"/>
            <a:ext cx="7703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cố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Haban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82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3B54CCAC-3B26-4EC7-952E-A155BC0D6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>
            <a:extLst>
              <a:ext uri="{FF2B5EF4-FFF2-40B4-BE49-F238E27FC236}">
                <a16:creationId xmlns:a16="http://schemas.microsoft.com/office/drawing/2014/main" id="{89F77B59-AE28-4ACE-81B9-F318B50494FD}"/>
              </a:ext>
            </a:extLst>
          </p:cNvPr>
          <p:cNvSpPr/>
          <p:nvPr/>
        </p:nvSpPr>
        <p:spPr>
          <a:xfrm>
            <a:off x="2002773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SimSu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20298-52FB-4076-9B3B-BC28BE8757E0}"/>
              </a:ext>
            </a:extLst>
          </p:cNvPr>
          <p:cNvSpPr txBox="1"/>
          <p:nvPr/>
        </p:nvSpPr>
        <p:spPr>
          <a:xfrm>
            <a:off x="2117034" y="4970413"/>
            <a:ext cx="2123979" cy="5747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Calibri" panose="020F0502020204030204" charset="0"/>
              </a:rPr>
              <a:t>BẮT ĐẦU</a:t>
            </a:r>
          </a:p>
        </p:txBody>
      </p:sp>
      <p:pic>
        <p:nvPicPr>
          <p:cNvPr id="5" name="ChuongCam - 9Slide.vn">
            <a:extLst>
              <a:ext uri="{FF2B5EF4-FFF2-40B4-BE49-F238E27FC236}">
                <a16:creationId xmlns:a16="http://schemas.microsoft.com/office/drawing/2014/main" id="{8FB7D0D0-4D9F-439E-809A-604EC20D0D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75" y="4761215"/>
            <a:ext cx="957532" cy="955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EC320-2343-4112-A6DC-1E22A0BB6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E207D44-9845-4254-8C44-E4A43318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8126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 p14:bounceEnd="48000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9386B93-64C3-4EB9-886A-DBD4FBDB04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DB9001E-AF38-451D-A433-BC9003386926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CE87CB-B219-4F92-968D-0E7F88FA2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45BCBA-A1AB-4055-9D98-A392EA7C69E2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B008212D-D431-42BA-8482-C102FE32A2F1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72CA5504-C0BE-45F6-8B50-D6DB28170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292B35-F47B-4458-AE76-DB443A504DCB}"/>
                </a:ext>
              </a:extLst>
            </p:cNvPr>
            <p:cNvSpPr txBox="1"/>
            <p:nvPr/>
          </p:nvSpPr>
          <p:spPr>
            <a:xfrm>
              <a:off x="2687375" y="302961"/>
              <a:ext cx="252504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A. 64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43FE6C-4CFA-454F-B6E5-D19095B2DC34}"/>
              </a:ext>
            </a:extLst>
          </p:cNvPr>
          <p:cNvGrpSpPr/>
          <p:nvPr/>
        </p:nvGrpSpPr>
        <p:grpSpPr>
          <a:xfrm>
            <a:off x="2369944" y="3264929"/>
            <a:ext cx="4632532" cy="1524000"/>
            <a:chOff x="1777458" y="1442381"/>
            <a:chExt cx="3474399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13433EB6-3D48-4E11-8032-A9A90231E73F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AB2B5BDF-A836-4F23-A38A-C186D1DAC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DD8B67-E741-45BB-9C48-2C2F0B44C67C}"/>
                </a:ext>
              </a:extLst>
            </p:cNvPr>
            <p:cNvSpPr txBox="1"/>
            <p:nvPr/>
          </p:nvSpPr>
          <p:spPr>
            <a:xfrm>
              <a:off x="2718204" y="1662478"/>
              <a:ext cx="2533653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B. 65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B22E5C-FDC6-4396-B671-2E50BC6D3124}"/>
              </a:ext>
            </a:extLst>
          </p:cNvPr>
          <p:cNvGrpSpPr/>
          <p:nvPr/>
        </p:nvGrpSpPr>
        <p:grpSpPr>
          <a:xfrm>
            <a:off x="2403097" y="5075555"/>
            <a:ext cx="4658313" cy="1524000"/>
            <a:chOff x="1802318" y="2800350"/>
            <a:chExt cx="3493735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B76F47B-C1B8-4321-A707-5FF886EB3F51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48F4D73D-E830-4BD8-97E0-090333A77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5CB1A7-3E58-4056-8443-8E6BCBB2F82B}"/>
                </a:ext>
              </a:extLst>
            </p:cNvPr>
            <p:cNvSpPr txBox="1"/>
            <p:nvPr/>
          </p:nvSpPr>
          <p:spPr>
            <a:xfrm>
              <a:off x="2687371" y="3008433"/>
              <a:ext cx="260868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C. 66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41086-8B32-4212-A254-186899DC6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806175-E2CC-4DE6-9CDD-7D73CEEA9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B2E94BCA-6E0E-466E-A5A1-3B4367E8F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3FF8604C-0090-4A1D-8632-1365E5B787CE}"/>
              </a:ext>
            </a:extLst>
          </p:cNvPr>
          <p:cNvSpPr txBox="1"/>
          <p:nvPr/>
        </p:nvSpPr>
        <p:spPr>
          <a:xfrm>
            <a:off x="7838831" y="2221567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80 - 2 x 7 = ?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865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C3E0F1-C075-4C1F-9529-B4675E2C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FC4145-0C22-4667-ACD4-F5712515215F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FA70D49-A600-4355-9151-1796F8F8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D6BF14-FD8C-4C5C-8000-E024A2338A91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13DF6B2E-60F0-4E80-A1F7-A8E8CB75E6F0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CD6FB423-F85C-46D8-9903-8F41C8DED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E63F47-8BAE-4D89-8395-03624CB983CB}"/>
                </a:ext>
              </a:extLst>
            </p:cNvPr>
            <p:cNvSpPr txBox="1"/>
            <p:nvPr/>
          </p:nvSpPr>
          <p:spPr>
            <a:xfrm>
              <a:off x="2625704" y="346317"/>
              <a:ext cx="23622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A. 43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A196BE-83CD-413A-8BFB-DA5E030BE0A6}"/>
              </a:ext>
            </a:extLst>
          </p:cNvPr>
          <p:cNvGrpSpPr/>
          <p:nvPr/>
        </p:nvGrpSpPr>
        <p:grpSpPr>
          <a:xfrm>
            <a:off x="2369944" y="5054600"/>
            <a:ext cx="4621051" cy="1524000"/>
            <a:chOff x="1777458" y="1442381"/>
            <a:chExt cx="3465788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B00FA075-D14F-49BA-8721-F7EAA2CEE7AE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1B9C9D14-8E98-4247-8FA4-FBFE231E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6B0155-6ED8-4929-85AD-01931E609D68}"/>
                </a:ext>
              </a:extLst>
            </p:cNvPr>
            <p:cNvSpPr txBox="1"/>
            <p:nvPr/>
          </p:nvSpPr>
          <p:spPr>
            <a:xfrm>
              <a:off x="2707236" y="1702828"/>
              <a:ext cx="23622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C. 42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59480E-D3A2-40FF-951A-B1F1B8FEA5EE}"/>
              </a:ext>
            </a:extLst>
          </p:cNvPr>
          <p:cNvGrpSpPr/>
          <p:nvPr/>
        </p:nvGrpSpPr>
        <p:grpSpPr>
          <a:xfrm>
            <a:off x="2369952" y="3327400"/>
            <a:ext cx="4587905" cy="1524000"/>
            <a:chOff x="1802318" y="2800350"/>
            <a:chExt cx="3440929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6B69064-CAA9-48DD-B6F9-656B07A73DAF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B8F2EE49-3A68-4301-BB47-E6FB0F295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7AA28C-A2ED-4EC2-AFE4-D10A05E1551D}"/>
                </a:ext>
              </a:extLst>
            </p:cNvPr>
            <p:cNvSpPr txBox="1"/>
            <p:nvPr/>
          </p:nvSpPr>
          <p:spPr>
            <a:xfrm>
              <a:off x="2838301" y="3042810"/>
              <a:ext cx="20121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B. 41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E714D38-CFAA-4F22-9457-9E02A1018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BB2449-38BA-499B-BEBD-FAE349181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961CC519-DC4D-4F9D-93C8-EE61A108F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FD1A3D40-B38C-4D45-882B-6421A788DE72}"/>
              </a:ext>
            </a:extLst>
          </p:cNvPr>
          <p:cNvSpPr txBox="1"/>
          <p:nvPr/>
        </p:nvSpPr>
        <p:spPr>
          <a:xfrm>
            <a:off x="7890904" y="2446924"/>
            <a:ext cx="4145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35 + 12 : 2 = ?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966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DD3B7B-436F-406F-8B6F-E40941E3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7406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D40E541-EBA9-4A03-9258-A5B12ED82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112" y="2680497"/>
            <a:ext cx="5066215" cy="5066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39F55-FD14-4759-95EE-4BC86FAC1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3E66A6-3353-D261-1ABC-86DFFDA8DC8B}"/>
              </a:ext>
            </a:extLst>
          </p:cNvPr>
          <p:cNvSpPr/>
          <p:nvPr/>
        </p:nvSpPr>
        <p:spPr>
          <a:xfrm>
            <a:off x="-1709530" y="357809"/>
            <a:ext cx="1497495" cy="14327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66284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 + 8 – 15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1084880" y="5706395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35</a:t>
            </a:r>
          </a:p>
        </p:txBody>
      </p:sp>
      <p:sp>
        <p:nvSpPr>
          <p:cNvPr id="26" name="Pentagon 25"/>
          <p:cNvSpPr/>
          <p:nvPr/>
        </p:nvSpPr>
        <p:spPr>
          <a:xfrm>
            <a:off x="1084879" y="6248552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25</a:t>
            </a:r>
          </a:p>
        </p:txBody>
      </p:sp>
      <p:sp>
        <p:nvSpPr>
          <p:cNvPr id="27" name="Pentagon 26"/>
          <p:cNvSpPr/>
          <p:nvPr/>
        </p:nvSpPr>
        <p:spPr>
          <a:xfrm>
            <a:off x="6794566" y="5695177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28" name="Pentagon 27"/>
          <p:cNvSpPr/>
          <p:nvPr/>
        </p:nvSpPr>
        <p:spPr>
          <a:xfrm>
            <a:off x="6794565" y="623733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x 8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6480550" y="5881598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26" name="Pentagon 25"/>
          <p:cNvSpPr/>
          <p:nvPr/>
        </p:nvSpPr>
        <p:spPr>
          <a:xfrm>
            <a:off x="1514808" y="587865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: 9 + 10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1552019" y="6193413"/>
            <a:ext cx="4581189" cy="445926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26" name="Pentagon 25"/>
          <p:cNvSpPr/>
          <p:nvPr/>
        </p:nvSpPr>
        <p:spPr>
          <a:xfrm>
            <a:off x="1651409" y="5672082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16</a:t>
            </a:r>
          </a:p>
        </p:txBody>
      </p:sp>
      <p:sp>
        <p:nvSpPr>
          <p:cNvPr id="27" name="Pentagon 26"/>
          <p:cNvSpPr/>
          <p:nvPr/>
        </p:nvSpPr>
        <p:spPr>
          <a:xfrm>
            <a:off x="6794566" y="5695177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28" name="Pentagon 27"/>
          <p:cNvSpPr/>
          <p:nvPr/>
        </p:nvSpPr>
        <p:spPr>
          <a:xfrm>
            <a:off x="6794565" y="623733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_任意多边形 8"/>
          <p:cNvSpPr/>
          <p:nvPr>
            <p:custDataLst>
              <p:tags r:id="rId1"/>
            </p:custDataLst>
          </p:nvPr>
        </p:nvSpPr>
        <p:spPr bwMode="auto">
          <a:xfrm>
            <a:off x="1136788" y="942109"/>
            <a:ext cx="10763250" cy="5123509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787038-C49F-406C-9E2D-7A49CA142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022" y="1352913"/>
            <a:ext cx="3139712" cy="1572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548286-D1AE-4381-91C5-60BF977942A4}"/>
              </a:ext>
            </a:extLst>
          </p:cNvPr>
          <p:cNvSpPr txBox="1"/>
          <p:nvPr/>
        </p:nvSpPr>
        <p:spPr>
          <a:xfrm>
            <a:off x="1671844" y="2822169"/>
            <a:ext cx="9141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38: BIỂU THỨC SỐ. 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 GIÁ TRỊ CỦA BIỂU THỨC SỐ (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 – Tr.105)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653309" y="73891"/>
            <a:ext cx="1505527" cy="173643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4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816" y="-228600"/>
            <a:ext cx="12499941" cy="7178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300" y="3152467"/>
            <a:ext cx="10288862" cy="1682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5290" y="4764156"/>
            <a:ext cx="2444872" cy="23290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294528" y="303828"/>
            <a:ext cx="5491729" cy="11510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方正粗圆_GBK" pitchFamily="65" charset="-122"/>
                <a:cs typeface="+mn-cs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方正粗圆_GBK" pitchFamily="65" charset="-122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9604" y="513155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838" y="1038315"/>
            <a:ext cx="10301162" cy="21141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742766" y="1752453"/>
            <a:ext cx="7449234" cy="8925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vi-VN" b="1" dirty="0"/>
              <a:t> </a:t>
            </a:r>
            <a:r>
              <a:rPr lang="vi-VN" sz="2600" b="1" dirty="0"/>
              <a:t>- </a:t>
            </a:r>
            <a:r>
              <a:rPr lang="vi-VN" sz="2600" dirty="0"/>
              <a:t>HS nhận biết và nắm được quy tắc tính giá trị của biểu thức không có dấu ngoặc.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8388" y="1856361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642" y="3450506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87215" y="3502950"/>
            <a:ext cx="6541629" cy="8925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 giải các bài toán liên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962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74320"/>
            <a:ext cx="11858171" cy="618363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097A9-E1A5-4E27-8085-D418A872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91" y="513315"/>
            <a:ext cx="1666875" cy="676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CE39A2-347D-4630-8C17-0B3744CA9853}"/>
              </a:ext>
            </a:extLst>
          </p:cNvPr>
          <p:cNvSpPr txBox="1"/>
          <p:nvPr/>
        </p:nvSpPr>
        <p:spPr>
          <a:xfrm>
            <a:off x="523875" y="1143000"/>
            <a:ext cx="11220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Rót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sang 3 ca,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 2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5AA1C7D-DFD3-4F7C-811B-B65AAF1EE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959" y="3990976"/>
            <a:ext cx="2526366" cy="23860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5D96DD8-7747-424C-A5A7-4C5F64695772}"/>
              </a:ext>
            </a:extLst>
          </p:cNvPr>
          <p:cNvGrpSpPr/>
          <p:nvPr/>
        </p:nvGrpSpPr>
        <p:grpSpPr>
          <a:xfrm>
            <a:off x="6591300" y="5257800"/>
            <a:ext cx="1419224" cy="1419224"/>
            <a:chOff x="6638925" y="5010150"/>
            <a:chExt cx="1419224" cy="1419224"/>
          </a:xfrm>
        </p:grpSpPr>
        <p:pic>
          <p:nvPicPr>
            <p:cNvPr id="12" name="Picture 11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3D55EB91-82F7-46F7-ADE6-D2FCE1D4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A85178-A7F2-4206-A68C-D5E6DFAE51A8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61022-0D3F-4488-BAA6-12138FD6E43D}"/>
              </a:ext>
            </a:extLst>
          </p:cNvPr>
          <p:cNvGrpSpPr/>
          <p:nvPr/>
        </p:nvGrpSpPr>
        <p:grpSpPr>
          <a:xfrm>
            <a:off x="5419725" y="5229225"/>
            <a:ext cx="1419224" cy="1419224"/>
            <a:chOff x="6638925" y="5010150"/>
            <a:chExt cx="1419224" cy="1419224"/>
          </a:xfrm>
        </p:grpSpPr>
        <p:pic>
          <p:nvPicPr>
            <p:cNvPr id="17" name="Picture 16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3107757D-7839-48AE-9475-DC5F0FA83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409B56-5B38-4F42-81E4-32DB344A85F5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3FDDBD6-C5AF-47BC-B896-3A47C9413C0E}"/>
              </a:ext>
            </a:extLst>
          </p:cNvPr>
          <p:cNvGrpSpPr/>
          <p:nvPr/>
        </p:nvGrpSpPr>
        <p:grpSpPr>
          <a:xfrm>
            <a:off x="4181475" y="5238750"/>
            <a:ext cx="1419224" cy="1419224"/>
            <a:chOff x="6638925" y="5010150"/>
            <a:chExt cx="1419224" cy="1419224"/>
          </a:xfrm>
        </p:grpSpPr>
        <p:pic>
          <p:nvPicPr>
            <p:cNvPr id="21" name="Picture 20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80807178-8344-42CF-A29B-F9AAC6E7F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CF8155-0ABB-42A3-9C40-2C38ADC35613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0A679D8A-59CD-41F1-A763-594F8C7D6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625" y="4033504"/>
            <a:ext cx="1247776" cy="2205371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F8461E0-4862-4131-87A7-F8979B4055D5}"/>
              </a:ext>
            </a:extLst>
          </p:cNvPr>
          <p:cNvSpPr/>
          <p:nvPr/>
        </p:nvSpPr>
        <p:spPr>
          <a:xfrm>
            <a:off x="1447800" y="2581275"/>
            <a:ext cx="4105275" cy="1276350"/>
          </a:xfrm>
          <a:prstGeom prst="wedgeRoundRectCallout">
            <a:avLst>
              <a:gd name="adj1" fmla="val -34058"/>
              <a:gd name="adj2" fmla="val 6921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3 ca,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2C8BAC76-ABA4-42DB-A9FA-23791EA4738D}"/>
              </a:ext>
            </a:extLst>
          </p:cNvPr>
          <p:cNvSpPr/>
          <p:nvPr/>
        </p:nvSpPr>
        <p:spPr>
          <a:xfrm>
            <a:off x="7315200" y="1828800"/>
            <a:ext cx="4762501" cy="1619249"/>
          </a:xfrm>
          <a:prstGeom prst="wedgeRoundRectCallout">
            <a:avLst>
              <a:gd name="adj1" fmla="val -12241"/>
              <a:gd name="adj2" fmla="val 7593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gộp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10 – 2 x 3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can.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1662545" y="267855"/>
            <a:ext cx="1662545" cy="16440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5DC91-AD1F-8F42-E5EE-F2BC79D565DD}"/>
              </a:ext>
            </a:extLst>
          </p:cNvPr>
          <p:cNvSpPr txBox="1"/>
          <p:nvPr/>
        </p:nvSpPr>
        <p:spPr>
          <a:xfrm>
            <a:off x="2637183" y="513315"/>
            <a:ext cx="645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Tính giá trị của biểu thức</a:t>
            </a:r>
          </a:p>
        </p:txBody>
      </p:sp>
    </p:spTree>
    <p:extLst>
      <p:ext uri="{BB962C8B-B14F-4D97-AF65-F5344CB8AC3E}">
        <p14:creationId xmlns:p14="http://schemas.microsoft.com/office/powerpoint/2010/main" val="1539958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409575"/>
            <a:ext cx="11858171" cy="58388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43B731-AC56-4698-8C5C-FF55BE1EBD55}"/>
              </a:ext>
            </a:extLst>
          </p:cNvPr>
          <p:cNvSpPr txBox="1"/>
          <p:nvPr/>
        </p:nvSpPr>
        <p:spPr>
          <a:xfrm>
            <a:off x="419100" y="809625"/>
            <a:ext cx="1122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– 2 x 3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C0FB98-E646-4A94-B40C-99A99BECA9AA}"/>
              </a:ext>
            </a:extLst>
          </p:cNvPr>
          <p:cNvSpPr txBox="1"/>
          <p:nvPr/>
        </p:nvSpPr>
        <p:spPr>
          <a:xfrm>
            <a:off x="3810000" y="14478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– 2 x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EEA757-628D-4C99-B8EA-FB9B1015385B}"/>
              </a:ext>
            </a:extLst>
          </p:cNvPr>
          <p:cNvSpPr txBox="1"/>
          <p:nvPr/>
        </p:nvSpPr>
        <p:spPr>
          <a:xfrm>
            <a:off x="5585691" y="2036618"/>
            <a:ext cx="2943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D0A9EB-33D7-4EF3-83E2-D4F9F0E09EBA}"/>
              </a:ext>
            </a:extLst>
          </p:cNvPr>
          <p:cNvSpPr/>
          <p:nvPr/>
        </p:nvSpPr>
        <p:spPr>
          <a:xfrm>
            <a:off x="285750" y="2933700"/>
            <a:ext cx="11582400" cy="2590800"/>
          </a:xfrm>
          <a:prstGeom prst="rect">
            <a:avLst/>
          </a:prstGeom>
          <a:solidFill>
            <a:srgbClr val="BAE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A0887-83BD-4080-A024-A51493C1E6F1}"/>
              </a:ext>
            </a:extLst>
          </p:cNvPr>
          <p:cNvSpPr txBox="1"/>
          <p:nvPr/>
        </p:nvSpPr>
        <p:spPr>
          <a:xfrm>
            <a:off x="238125" y="3152775"/>
            <a:ext cx="11468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chia ta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chia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51C083-5D7B-4521-8256-E58BD746DB19}"/>
              </a:ext>
            </a:extLst>
          </p:cNvPr>
          <p:cNvSpPr txBox="1"/>
          <p:nvPr/>
        </p:nvSpPr>
        <p:spPr>
          <a:xfrm>
            <a:off x="190500" y="4191000"/>
            <a:ext cx="11468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chia, ta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662545" y="267855"/>
            <a:ext cx="1662545" cy="16440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C0FB98-E646-4A94-B40C-99A99BECA9AA}"/>
              </a:ext>
            </a:extLst>
          </p:cNvPr>
          <p:cNvSpPr txBox="1"/>
          <p:nvPr/>
        </p:nvSpPr>
        <p:spPr>
          <a:xfrm>
            <a:off x="5486256" y="1472625"/>
            <a:ext cx="1700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10 - 6</a:t>
            </a:r>
          </a:p>
        </p:txBody>
      </p:sp>
    </p:spTree>
    <p:extLst>
      <p:ext uri="{BB962C8B-B14F-4D97-AF65-F5344CB8AC3E}">
        <p14:creationId xmlns:p14="http://schemas.microsoft.com/office/powerpoint/2010/main" val="891441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 animBg="1"/>
      <p:bldP spid="4" grpId="0"/>
      <p:bldP spid="31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-7710" y="0"/>
            <a:ext cx="12199710" cy="618363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C0245C-A53B-450B-9D1B-CA423D841764}"/>
              </a:ext>
            </a:extLst>
          </p:cNvPr>
          <p:cNvGrpSpPr/>
          <p:nvPr/>
        </p:nvGrpSpPr>
        <p:grpSpPr>
          <a:xfrm>
            <a:off x="640308" y="391148"/>
            <a:ext cx="532424" cy="556228"/>
            <a:chOff x="621568" y="794220"/>
            <a:chExt cx="619044" cy="5847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2B1DEAA-72EE-4C2D-990A-16476C72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C6A793-8A08-4949-B3A2-7D30C2EF8B0A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D69E9FF-E741-4B94-951F-91AF124C3BC0}"/>
              </a:ext>
            </a:extLst>
          </p:cNvPr>
          <p:cNvSpPr txBox="1"/>
          <p:nvPr/>
        </p:nvSpPr>
        <p:spPr>
          <a:xfrm>
            <a:off x="1101719" y="393116"/>
            <a:ext cx="8277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7F61A01-D9BB-4C5A-8C0F-D90544B89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439687"/>
              </p:ext>
            </p:extLst>
          </p:nvPr>
        </p:nvGraphicFramePr>
        <p:xfrm>
          <a:off x="6027490" y="1285510"/>
          <a:ext cx="3343275" cy="17166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3275">
                  <a:extLst>
                    <a:ext uri="{9D8B030D-6E8A-4147-A177-3AD203B41FA5}">
                      <a16:colId xmlns:a16="http://schemas.microsoft.com/office/drawing/2014/main" val="22023004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: 5 x 2</a:t>
                      </a: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24 + 5 x 6 </a:t>
                      </a: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– 18 : 3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391691318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87F81BBA-F8A4-4195-8B44-59FA0A1751E8}"/>
              </a:ext>
            </a:extLst>
          </p:cNvPr>
          <p:cNvSpPr txBox="1"/>
          <p:nvPr/>
        </p:nvSpPr>
        <p:spPr>
          <a:xfrm>
            <a:off x="0" y="3635328"/>
            <a:ext cx="4281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lphaLcParenR"/>
            </a:pPr>
            <a:r>
              <a:rPr lang="pt-BR" sz="32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 : 5 x 2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D903C5-1D62-440B-811F-B911D1DEAE57}"/>
              </a:ext>
            </a:extLst>
          </p:cNvPr>
          <p:cNvSpPr txBox="1"/>
          <p:nvPr/>
        </p:nvSpPr>
        <p:spPr>
          <a:xfrm>
            <a:off x="3874003" y="3637447"/>
            <a:ext cx="3144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24 + 5 x 6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2BF782-00BB-496A-9CB6-FB62DCA07F8C}"/>
              </a:ext>
            </a:extLst>
          </p:cNvPr>
          <p:cNvSpPr txBox="1"/>
          <p:nvPr/>
        </p:nvSpPr>
        <p:spPr>
          <a:xfrm>
            <a:off x="8285946" y="3635328"/>
            <a:ext cx="2401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30 – 18 : 3</a:t>
            </a:r>
            <a:endParaRPr lang="pt-BR" sz="320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996855" y="250796"/>
            <a:ext cx="1662545" cy="16440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72732" y="1274056"/>
            <a:ext cx="4197792" cy="172811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438329" y="1439730"/>
            <a:ext cx="3176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24 + 8 : 2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90023" y="1960019"/>
            <a:ext cx="182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24 + 4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90023" y="2498628"/>
            <a:ext cx="108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F81BBA-F8A4-4195-8B44-59FA0A1751E8}"/>
              </a:ext>
            </a:extLst>
          </p:cNvPr>
          <p:cNvSpPr txBox="1"/>
          <p:nvPr/>
        </p:nvSpPr>
        <p:spPr>
          <a:xfrm>
            <a:off x="2165294" y="3635331"/>
            <a:ext cx="13821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6 x 2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F81BBA-F8A4-4195-8B44-59FA0A1751E8}"/>
              </a:ext>
            </a:extLst>
          </p:cNvPr>
          <p:cNvSpPr txBox="1"/>
          <p:nvPr/>
        </p:nvSpPr>
        <p:spPr>
          <a:xfrm>
            <a:off x="2165294" y="4098626"/>
            <a:ext cx="13821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12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2BF782-00BB-496A-9CB6-FB62DCA07F8C}"/>
              </a:ext>
            </a:extLst>
          </p:cNvPr>
          <p:cNvSpPr txBox="1"/>
          <p:nvPr/>
        </p:nvSpPr>
        <p:spPr>
          <a:xfrm>
            <a:off x="10524629" y="3614704"/>
            <a:ext cx="170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–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endParaRPr lang="pl-PL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2BF782-00BB-496A-9CB6-FB62DCA07F8C}"/>
              </a:ext>
            </a:extLst>
          </p:cNvPr>
          <p:cNvSpPr txBox="1"/>
          <p:nvPr/>
        </p:nvSpPr>
        <p:spPr>
          <a:xfrm>
            <a:off x="10556082" y="4028077"/>
            <a:ext cx="4281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endParaRPr lang="pl-PL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D903C5-1D62-440B-811F-B911D1DEAE57}"/>
              </a:ext>
            </a:extLst>
          </p:cNvPr>
          <p:cNvSpPr txBox="1"/>
          <p:nvPr/>
        </p:nvSpPr>
        <p:spPr>
          <a:xfrm>
            <a:off x="6030448" y="4098625"/>
            <a:ext cx="1960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endParaRPr lang="pl-PL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D903C5-1D62-440B-811F-B911D1DEAE57}"/>
              </a:ext>
            </a:extLst>
          </p:cNvPr>
          <p:cNvSpPr txBox="1"/>
          <p:nvPr/>
        </p:nvSpPr>
        <p:spPr>
          <a:xfrm>
            <a:off x="5998995" y="3635328"/>
            <a:ext cx="1960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24 + 30 </a:t>
            </a:r>
          </a:p>
        </p:txBody>
      </p:sp>
    </p:spTree>
    <p:extLst>
      <p:ext uri="{BB962C8B-B14F-4D97-AF65-F5344CB8AC3E}">
        <p14:creationId xmlns:p14="http://schemas.microsoft.com/office/powerpoint/2010/main" val="1302253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19" grpId="0"/>
      <p:bldP spid="21" grpId="0"/>
      <p:bldP spid="22" grpId="0"/>
      <p:bldP spid="23" grpId="0"/>
      <p:bldP spid="24" grpId="0"/>
      <p:bldP spid="25" grpId="0"/>
      <p:bldP spid="29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456</Words>
  <Application>Microsoft Office PowerPoint</Application>
  <PresentationFormat>Widescreen</PresentationFormat>
  <Paragraphs>82</Paragraphs>
  <Slides>15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等线 Light</vt:lpstr>
      <vt:lpstr>#9Slide02 Noi dung dai</vt:lpstr>
      <vt:lpstr>Arial</vt:lpstr>
      <vt:lpstr>Calibri</vt:lpstr>
      <vt:lpstr>Calibri Light</vt:lpstr>
      <vt:lpstr>SVN-Gretoon</vt:lpstr>
      <vt:lpstr>Times New Roman</vt:lpstr>
      <vt:lpstr>UTM Avo</vt:lpstr>
      <vt:lpstr>UTM Habano</vt:lpstr>
      <vt:lpstr>字魂141号-活力悦动体</vt:lpstr>
      <vt:lpstr>方正卡通简体</vt:lpstr>
      <vt:lpstr>千图网拥有20W+精美PPT模板 更多PPT模板下载至：www.58pic.com/office/ppt​​</vt:lpstr>
      <vt:lpstr>1_Office 主题​​</vt:lpstr>
      <vt:lpstr>1_Office Theme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2022-09-23T03:25:59Z</dcterms:created>
  <dcterms:modified xsi:type="dcterms:W3CDTF">2023-12-07T05:28:32Z</dcterms:modified>
</cp:coreProperties>
</file>