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318" r:id="rId3"/>
    <p:sldId id="270" r:id="rId4"/>
    <p:sldId id="340" r:id="rId5"/>
    <p:sldId id="337" r:id="rId6"/>
    <p:sldId id="319" r:id="rId7"/>
    <p:sldId id="2007577133" r:id="rId8"/>
    <p:sldId id="2007577134" r:id="rId9"/>
    <p:sldId id="2007577137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B2F5-7ED8-4FD7-87DC-094EAAA7214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16CC-F2BE-472F-86BD-0163C9D5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57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9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2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1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9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5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4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6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7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1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2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8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3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1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4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BE73F-70CA-4081-81F5-EEAF5306911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x-none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2023/2/16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7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0.emf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12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404014" y="3252035"/>
            <a:ext cx="11165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 - viết: Luỹ tre</a:t>
            </a:r>
          </a:p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Phân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biệt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l/n,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iêc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21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22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sp>
        <p:nvSpPr>
          <p:cNvPr id="31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601381" y="1141130"/>
            <a:ext cx="4551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835299" y="5398771"/>
            <a:ext cx="3633538" cy="8847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SGK tr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35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313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đầu bài 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 Luỹ tre”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90687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929148" y="1523401"/>
            <a:ext cx="22308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25923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viết: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8" y="945059"/>
            <a:ext cx="10963068" cy="3277733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08" y="126027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9931" y="843630"/>
            <a:ext cx="2430834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5365" y="1457382"/>
            <a:ext cx="31625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B64A4F-2F51-48FB-A24A-ED66D4B41848}"/>
              </a:ext>
            </a:extLst>
          </p:cNvPr>
          <p:cNvGrpSpPr/>
          <p:nvPr/>
        </p:nvGrpSpPr>
        <p:grpSpPr>
          <a:xfrm>
            <a:off x="1469557" y="4371059"/>
            <a:ext cx="9214142" cy="712532"/>
            <a:chOff x="1216338" y="4241756"/>
            <a:chExt cx="9214142" cy="7125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4E1F6AD-B226-4417-AAA0-726BB226B36D}"/>
                </a:ext>
              </a:extLst>
            </p:cNvPr>
            <p:cNvGrpSpPr/>
            <p:nvPr/>
          </p:nvGrpSpPr>
          <p:grpSpPr>
            <a:xfrm>
              <a:off x="1216338" y="4241756"/>
              <a:ext cx="919884" cy="712532"/>
              <a:chOff x="2485459" y="1975436"/>
              <a:chExt cx="1901631" cy="1616071"/>
            </a:xfrm>
          </p:grpSpPr>
          <p:pic>
            <p:nvPicPr>
              <p:cNvPr id="19" name="图片 6">
                <a:extLst>
                  <a:ext uri="{FF2B5EF4-FFF2-40B4-BE49-F238E27FC236}">
                    <a16:creationId xmlns:a16="http://schemas.microsoft.com/office/drawing/2014/main" id="{4ADB0063-D8EC-4297-A435-7031D795B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901631" cy="1616071"/>
              </a:xfrm>
              <a:prstGeom prst="rect">
                <a:avLst/>
              </a:prstGeom>
            </p:spPr>
          </p:pic>
          <p:pic>
            <p:nvPicPr>
              <p:cNvPr id="20" name="图片 2">
                <a:extLst>
                  <a:ext uri="{FF2B5EF4-FFF2-40B4-BE49-F238E27FC236}">
                    <a16:creationId xmlns:a16="http://schemas.microsoft.com/office/drawing/2014/main" id="{71B60E29-B730-405A-B373-E959F2234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21" name="图片 9">
                <a:extLst>
                  <a:ext uri="{FF2B5EF4-FFF2-40B4-BE49-F238E27FC236}">
                    <a16:creationId xmlns:a16="http://schemas.microsoft.com/office/drawing/2014/main" id="{B22ABC45-D357-4CFB-B9C3-2368766CB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824CF9C-C197-4BC0-B1B2-5B75A5B8957D}"/>
                </a:ext>
              </a:extLst>
            </p:cNvPr>
            <p:cNvSpPr/>
            <p:nvPr/>
          </p:nvSpPr>
          <p:spPr>
            <a:xfrm>
              <a:off x="2136222" y="4268597"/>
              <a:ext cx="82942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miêu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tre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lúc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mọc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6DAE3C-3092-4792-A3CB-422B2BFEA4DF}"/>
              </a:ext>
            </a:extLst>
          </p:cNvPr>
          <p:cNvGrpSpPr/>
          <p:nvPr/>
        </p:nvGrpSpPr>
        <p:grpSpPr>
          <a:xfrm>
            <a:off x="1667682" y="4924206"/>
            <a:ext cx="9459865" cy="984820"/>
            <a:chOff x="1555138" y="4958818"/>
            <a:chExt cx="8995633" cy="98482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2FF39F3-59D6-4CA6-8126-1CA99812EDDC}"/>
                </a:ext>
              </a:extLst>
            </p:cNvPr>
            <p:cNvGrpSpPr/>
            <p:nvPr/>
          </p:nvGrpSpPr>
          <p:grpSpPr>
            <a:xfrm>
              <a:off x="1555138" y="5106976"/>
              <a:ext cx="1019249" cy="742405"/>
              <a:chOff x="5056544" y="1716444"/>
              <a:chExt cx="2132700" cy="1761041"/>
            </a:xfrm>
          </p:grpSpPr>
          <p:pic>
            <p:nvPicPr>
              <p:cNvPr id="25" name="图片 11">
                <a:extLst>
                  <a:ext uri="{FF2B5EF4-FFF2-40B4-BE49-F238E27FC236}">
                    <a16:creationId xmlns:a16="http://schemas.microsoft.com/office/drawing/2014/main" id="{773AF2A2-2B1C-4FD0-B8F1-AA901AF19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4" y="1716444"/>
                <a:ext cx="2132700" cy="1761041"/>
              </a:xfrm>
              <a:prstGeom prst="rect">
                <a:avLst/>
              </a:prstGeom>
            </p:spPr>
          </p:pic>
          <p:pic>
            <p:nvPicPr>
              <p:cNvPr id="26" name="图片 3">
                <a:extLst>
                  <a:ext uri="{FF2B5EF4-FFF2-40B4-BE49-F238E27FC236}">
                    <a16:creationId xmlns:a16="http://schemas.microsoft.com/office/drawing/2014/main" id="{88A14C84-7E1C-42DF-A741-922778CE2A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1" y="222191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7" name="图片 5">
                <a:extLst>
                  <a:ext uri="{FF2B5EF4-FFF2-40B4-BE49-F238E27FC236}">
                    <a16:creationId xmlns:a16="http://schemas.microsoft.com/office/drawing/2014/main" id="{5489B036-6BFD-4707-AF39-8289D1232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284658"/>
                <a:ext cx="469354" cy="792413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0CE124-A425-4075-8399-F8C02C4B7958}"/>
                </a:ext>
              </a:extLst>
            </p:cNvPr>
            <p:cNvSpPr txBox="1"/>
            <p:nvPr/>
          </p:nvSpPr>
          <p:spPr>
            <a:xfrm>
              <a:off x="2477435" y="4958818"/>
              <a:ext cx="8073336" cy="984820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khổ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tre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giống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ng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ời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52E23AC-0F0E-4DC9-80A9-CE1161644C68}"/>
              </a:ext>
            </a:extLst>
          </p:cNvPr>
          <p:cNvSpPr/>
          <p:nvPr/>
        </p:nvSpPr>
        <p:spPr>
          <a:xfrm>
            <a:off x="4190995" y="1842783"/>
            <a:ext cx="3931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Những trưa đồng đầy nắng</a:t>
            </a:r>
          </a:p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nằm nhai bóng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endParaRPr lang="vi-VN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 bần thần nhớ gió</a:t>
            </a:r>
          </a:p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Chợt về đầy tiếng chim</a:t>
            </a:r>
            <a:r>
              <a:rPr lang="en-US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1C7F3B-5119-4A4F-BC0F-AA2AC55D572F}"/>
              </a:ext>
            </a:extLst>
          </p:cNvPr>
          <p:cNvSpPr/>
          <p:nvPr/>
        </p:nvSpPr>
        <p:spPr>
          <a:xfrm>
            <a:off x="8122018" y="2255625"/>
            <a:ext cx="55542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Mặt trời xuống núi ngủ</a:t>
            </a:r>
          </a:p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T</a:t>
            </a:r>
            <a:r>
              <a:rPr lang="en-US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r</a:t>
            </a: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e nâng vầng trăng lên</a:t>
            </a:r>
          </a:p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Sao, sao treo đầy cành</a:t>
            </a:r>
          </a:p>
          <a:p>
            <a:pPr lvl="0">
              <a:defRPr/>
            </a:pPr>
            <a:r>
              <a:rPr lang="vi-VN" sz="2500" dirty="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Suốt đêm dài thắp sáng.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FF43A3-4407-467B-8017-56CC4F6C1B53}"/>
              </a:ext>
            </a:extLst>
          </p:cNvPr>
          <p:cNvGrpSpPr/>
          <p:nvPr/>
        </p:nvGrpSpPr>
        <p:grpSpPr>
          <a:xfrm>
            <a:off x="1599686" y="5813591"/>
            <a:ext cx="9461895" cy="984820"/>
            <a:chOff x="1599686" y="5813591"/>
            <a:chExt cx="9461895" cy="98482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3E256A7-C274-41DA-A7E3-34F261B6405A}"/>
                </a:ext>
              </a:extLst>
            </p:cNvPr>
            <p:cNvGrpSpPr/>
            <p:nvPr/>
          </p:nvGrpSpPr>
          <p:grpSpPr>
            <a:xfrm>
              <a:off x="1599686" y="5876565"/>
              <a:ext cx="906987" cy="569344"/>
              <a:chOff x="8317164" y="2100522"/>
              <a:chExt cx="1772914" cy="1393004"/>
            </a:xfrm>
          </p:grpSpPr>
          <p:pic>
            <p:nvPicPr>
              <p:cNvPr id="29" name="图片 12">
                <a:extLst>
                  <a:ext uri="{FF2B5EF4-FFF2-40B4-BE49-F238E27FC236}">
                    <a16:creationId xmlns:a16="http://schemas.microsoft.com/office/drawing/2014/main" id="{1F362A9D-E2B8-4E8A-892C-17C6EABE80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0" name="图片 10">
                <a:extLst>
                  <a:ext uri="{FF2B5EF4-FFF2-40B4-BE49-F238E27FC236}">
                    <a16:creationId xmlns:a16="http://schemas.microsoft.com/office/drawing/2014/main" id="{E1EEAAB7-7D5C-4A86-83EF-62406577A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31" name="图片 13">
                <a:extLst>
                  <a:ext uri="{FF2B5EF4-FFF2-40B4-BE49-F238E27FC236}">
                    <a16:creationId xmlns:a16="http://schemas.microsoft.com/office/drawing/2014/main" id="{1EBFA11C-7894-4CB1-B694-84FF6A5A1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A7EA48D-33CF-496C-A3BD-2E693ADB8EA2}"/>
                </a:ext>
              </a:extLst>
            </p:cNvPr>
            <p:cNvSpPr txBox="1"/>
            <p:nvPr/>
          </p:nvSpPr>
          <p:spPr>
            <a:xfrm>
              <a:off x="2571609" y="5813591"/>
              <a:ext cx="8489972" cy="984820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Ở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khổ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luỹ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tre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đ</a:t>
              </a:r>
              <a:r>
                <a:rPr lang="vi-VN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ợc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miêu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tả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lúc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333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gồm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vầng trăng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3962993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7" y="373839"/>
              <a:ext cx="284300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gồm có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59351" y="3120276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7083" y="1281502"/>
            <a:ext cx="6895483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D557E-BBEE-4CBD-A131-CB44A653E88C}"/>
              </a:ext>
            </a:extLst>
          </p:cNvPr>
          <p:cNvSpPr txBox="1"/>
          <p:nvPr/>
        </p:nvSpPr>
        <p:spPr>
          <a:xfrm>
            <a:off x="2060295" y="162046"/>
            <a:ext cx="9911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 vuông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6B53E-C761-48FD-B2C3-620965A299FA}"/>
              </a:ext>
            </a:extLst>
          </p:cNvPr>
          <p:cNvSpPr txBox="1"/>
          <p:nvPr/>
        </p:nvSpPr>
        <p:spPr>
          <a:xfrm>
            <a:off x="800101" y="1575599"/>
            <a:ext cx="10184274" cy="717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Các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huỳnh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huỵch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8231-3793-4301-8192-206C7CCB2F4B}"/>
              </a:ext>
            </a:extLst>
          </p:cNvPr>
          <p:cNvSpPr txBox="1"/>
          <p:nvPr/>
        </p:nvSpPr>
        <p:spPr>
          <a:xfrm>
            <a:off x="601884" y="3008205"/>
            <a:ext cx="11030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 tổ chức họp phụ 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 Chủ nhật.</a:t>
            </a:r>
          </a:p>
        </p:txBody>
      </p:sp>
      <p:pic>
        <p:nvPicPr>
          <p:cNvPr id="8" name="Picture 4" descr="Premium Vector | Happy kid boy train run marathon jogging">
            <a:extLst>
              <a:ext uri="{FF2B5EF4-FFF2-40B4-BE49-F238E27FC236}">
                <a16:creationId xmlns:a16="http://schemas.microsoft.com/office/drawing/2014/main" id="{00F0E163-D42F-4EEB-B68C-ADAAC1F2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6" y="4426082"/>
            <a:ext cx="2146758" cy="21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remium Vector | Happy kid girl train run marathon jogging">
            <a:extLst>
              <a:ext uri="{FF2B5EF4-FFF2-40B4-BE49-F238E27FC236}">
                <a16:creationId xmlns:a16="http://schemas.microsoft.com/office/drawing/2014/main" id="{E810CB6D-5B22-4224-AC4B-52C97E07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95" y="4452514"/>
            <a:ext cx="2017390" cy="20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BC25C967-FA79-8762-6AFD-B1E2D245B5F4}"/>
              </a:ext>
            </a:extLst>
          </p:cNvPr>
          <p:cNvSpPr/>
          <p:nvPr/>
        </p:nvSpPr>
        <p:spPr>
          <a:xfrm>
            <a:off x="4285518" y="1643464"/>
            <a:ext cx="1002103" cy="578511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B094E26C-E273-D883-AC71-1F7282E0B7A3}"/>
              </a:ext>
            </a:extLst>
          </p:cNvPr>
          <p:cNvSpPr/>
          <p:nvPr/>
        </p:nvSpPr>
        <p:spPr>
          <a:xfrm>
            <a:off x="5724561" y="1661784"/>
            <a:ext cx="1002103" cy="578511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DB801E67-3E63-DD13-1943-B9BAFE4732BE}"/>
              </a:ext>
            </a:extLst>
          </p:cNvPr>
          <p:cNvSpPr/>
          <p:nvPr/>
        </p:nvSpPr>
        <p:spPr>
          <a:xfrm>
            <a:off x="7271653" y="3072893"/>
            <a:ext cx="1045884" cy="643198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81A84D52-F209-AB24-97A3-65B194F7C9B6}"/>
              </a:ext>
            </a:extLst>
          </p:cNvPr>
          <p:cNvSpPr/>
          <p:nvPr/>
        </p:nvSpPr>
        <p:spPr>
          <a:xfrm>
            <a:off x="10315575" y="0"/>
            <a:ext cx="1876425" cy="39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A33DF-D310-49A8-940B-7C603510C9B2}"/>
              </a:ext>
            </a:extLst>
          </p:cNvPr>
          <p:cNvSpPr txBox="1"/>
          <p:nvPr/>
        </p:nvSpPr>
        <p:spPr>
          <a:xfrm>
            <a:off x="1594624" y="11151"/>
            <a:ext cx="9694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057C9-3F54-4F2D-AC88-29E37D9D3EB4}"/>
              </a:ext>
            </a:extLst>
          </p:cNvPr>
          <p:cNvSpPr txBox="1"/>
          <p:nvPr/>
        </p:nvSpPr>
        <p:spPr>
          <a:xfrm>
            <a:off x="903249" y="903249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F4C5C-8088-4F72-9A0C-6CFADDD181D4}"/>
              </a:ext>
            </a:extLst>
          </p:cNvPr>
          <p:cNvSpPr txBox="1"/>
          <p:nvPr/>
        </p:nvSpPr>
        <p:spPr>
          <a:xfrm>
            <a:off x="3200400" y="1631900"/>
            <a:ext cx="8363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hạt mưa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Dịu dàng và mềm mại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 mùa xuân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mắt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chồi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xanh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non.</a:t>
            </a:r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35732165-4B26-3FDE-7116-713D2995EA0D}"/>
              </a:ext>
            </a:extLst>
          </p:cNvPr>
          <p:cNvSpPr/>
          <p:nvPr/>
        </p:nvSpPr>
        <p:spPr>
          <a:xfrm>
            <a:off x="6276974" y="2767012"/>
            <a:ext cx="213855" cy="578511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18">
            <a:extLst>
              <a:ext uri="{FF2B5EF4-FFF2-40B4-BE49-F238E27FC236}">
                <a16:creationId xmlns:a16="http://schemas.microsoft.com/office/drawing/2014/main" id="{C930DFDE-25F9-3CD7-B646-9C25BB2BB618}"/>
              </a:ext>
            </a:extLst>
          </p:cNvPr>
          <p:cNvSpPr/>
          <p:nvPr/>
        </p:nvSpPr>
        <p:spPr>
          <a:xfrm>
            <a:off x="6962775" y="3247413"/>
            <a:ext cx="213854" cy="578511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3EF4AA-0F69-18A6-BB1F-8E23362D569F}"/>
              </a:ext>
            </a:extLst>
          </p:cNvPr>
          <p:cNvSpPr txBox="1"/>
          <p:nvPr/>
        </p:nvSpPr>
        <p:spPr>
          <a:xfrm>
            <a:off x="903249" y="3804433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iêt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iêc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F3824A-85C9-1C1B-03F1-1B48E01FFD7B}"/>
              </a:ext>
            </a:extLst>
          </p:cNvPr>
          <p:cNvSpPr txBox="1"/>
          <p:nvPr/>
        </p:nvSpPr>
        <p:spPr>
          <a:xfrm>
            <a:off x="3114675" y="4363894"/>
            <a:ext cx="8363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 đi dưới hàng cây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thấy vòm lá biếc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 công vẫn mê say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Điệu bổng trầm tha thiết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450C4812-C78E-9B5F-7581-4A39DA2D9108}"/>
              </a:ext>
            </a:extLst>
          </p:cNvPr>
          <p:cNvSpPr/>
          <p:nvPr/>
        </p:nvSpPr>
        <p:spPr>
          <a:xfrm>
            <a:off x="6490829" y="4961036"/>
            <a:ext cx="685800" cy="578511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14B88174-72E1-6493-CFF1-D0067BA696A2}"/>
              </a:ext>
            </a:extLst>
          </p:cNvPr>
          <p:cNvSpPr/>
          <p:nvPr/>
        </p:nvSpPr>
        <p:spPr>
          <a:xfrm>
            <a:off x="7231859" y="6047448"/>
            <a:ext cx="685800" cy="578511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457841D8-0909-0698-6389-DB7A4C4F9295}"/>
              </a:ext>
            </a:extLst>
          </p:cNvPr>
          <p:cNvSpPr/>
          <p:nvPr/>
        </p:nvSpPr>
        <p:spPr>
          <a:xfrm>
            <a:off x="10229850" y="11151"/>
            <a:ext cx="1962150" cy="398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6" grpId="1" animBg="1"/>
      <p:bldP spid="10" grpId="0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đầu bài 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 Luỹ tre”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90687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929148" y="1523401"/>
            <a:ext cx="22308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0AA31E65-3642-3AD3-168D-B75868976C28}"/>
              </a:ext>
            </a:extLst>
          </p:cNvPr>
          <p:cNvSpPr/>
          <p:nvPr/>
        </p:nvSpPr>
        <p:spPr>
          <a:xfrm>
            <a:off x="10315575" y="0"/>
            <a:ext cx="1823550" cy="290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9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510</Words>
  <Application>Microsoft Office PowerPoint</Application>
  <PresentationFormat>Màn hình rộng</PresentationFormat>
  <Paragraphs>73</Paragraphs>
  <Slides>9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9" baseType="lpstr">
      <vt:lpstr>等线</vt:lpstr>
      <vt:lpstr>等线 Light</vt:lpstr>
      <vt:lpstr>Arial</vt:lpstr>
      <vt:lpstr>Arial Rounded MT Bold</vt:lpstr>
      <vt:lpstr>Arial-Rounded</vt:lpstr>
      <vt:lpstr>Calibri</vt:lpstr>
      <vt:lpstr>iCiel Cadena</vt:lpstr>
      <vt:lpstr>Times New Roman</vt:lpstr>
      <vt:lpstr>千图网拥有20W+精美PPT模板 更多PPT模板下载至：www.58pic.com/office/ppt​​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25</cp:revision>
  <dcterms:created xsi:type="dcterms:W3CDTF">2021-08-01T08:27:13Z</dcterms:created>
  <dcterms:modified xsi:type="dcterms:W3CDTF">2023-02-16T05:45:30Z</dcterms:modified>
</cp:coreProperties>
</file>