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318" r:id="rId2"/>
    <p:sldId id="270" r:id="rId3"/>
    <p:sldId id="2007577137" r:id="rId4"/>
    <p:sldId id="337" r:id="rId5"/>
    <p:sldId id="319" r:id="rId6"/>
    <p:sldId id="2007577138" r:id="rId7"/>
    <p:sldId id="272" r:id="rId8"/>
    <p:sldId id="273" r:id="rId9"/>
    <p:sldId id="274" r:id="rId10"/>
    <p:sldId id="264" r:id="rId11"/>
    <p:sldId id="2007577139" r:id="rId12"/>
    <p:sldId id="29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862" autoAdjust="0"/>
    <p:restoredTop sz="94660"/>
  </p:normalViewPr>
  <p:slideViewPr>
    <p:cSldViewPr snapToGrid="0">
      <p:cViewPr varScale="1">
        <p:scale>
          <a:sx n="67" d="100"/>
          <a:sy n="67" d="100"/>
        </p:scale>
        <p:origin x="22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20B2F5-7ED8-4FD7-87DC-094EAAA72142}" type="datetimeFigureOut">
              <a:rPr lang="en-US" smtClean="0"/>
              <a:t>5/4/2023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D16CC-F2BE-472F-86BD-0163C9D557AB}" type="slidenum">
              <a:rPr lang="en-US" smtClean="0"/>
              <a:t>‹#›</a:t>
            </a:fld>
            <a:endParaRPr lang="en-US"/>
          </a:p>
        </p:txBody>
      </p:sp>
    </p:spTree>
    <p:extLst>
      <p:ext uri="{BB962C8B-B14F-4D97-AF65-F5344CB8AC3E}">
        <p14:creationId xmlns:p14="http://schemas.microsoft.com/office/powerpoint/2010/main" val="1373996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1</a:t>
            </a:fld>
            <a:endParaRPr lang="zh-CN" altLang="en-US"/>
          </a:p>
        </p:txBody>
      </p:sp>
    </p:spTree>
    <p:extLst>
      <p:ext uri="{BB962C8B-B14F-4D97-AF65-F5344CB8AC3E}">
        <p14:creationId xmlns:p14="http://schemas.microsoft.com/office/powerpoint/2010/main" val="2468079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2</a:t>
            </a:fld>
            <a:endParaRPr lang="zh-CN" altLang="en-US"/>
          </a:p>
        </p:txBody>
      </p:sp>
    </p:spTree>
    <p:extLst>
      <p:ext uri="{BB962C8B-B14F-4D97-AF65-F5344CB8AC3E}">
        <p14:creationId xmlns:p14="http://schemas.microsoft.com/office/powerpoint/2010/main" val="4080083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71773-5A0B-472D-BACC-ADA20FE383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66690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11</a:t>
            </a:fld>
            <a:endParaRPr lang="zh-CN" altLang="en-US"/>
          </a:p>
        </p:txBody>
      </p:sp>
    </p:spTree>
    <p:extLst>
      <p:ext uri="{BB962C8B-B14F-4D97-AF65-F5344CB8AC3E}">
        <p14:creationId xmlns:p14="http://schemas.microsoft.com/office/powerpoint/2010/main" val="185372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12</a:t>
            </a:fld>
            <a:endParaRPr lang="zh-CN" altLang="en-US"/>
          </a:p>
        </p:txBody>
      </p:sp>
    </p:spTree>
    <p:extLst>
      <p:ext uri="{BB962C8B-B14F-4D97-AF65-F5344CB8AC3E}">
        <p14:creationId xmlns:p14="http://schemas.microsoft.com/office/powerpoint/2010/main" val="1700155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2023/5/4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8239132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2023/5/4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19397077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2023/5/4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6221087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2023/5/4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9665744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2023/5/4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40414775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2023/5/4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857318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B7FB242-887E-4FBD-BBF2-BE5F9D1D0288}" type="datetimeFigureOut">
              <a:rPr lang="zh-CN" altLang="en-US" smtClean="0"/>
              <a:t>2023/5/4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7540424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B7FB242-887E-4FBD-BBF2-BE5F9D1D0288}" type="datetimeFigureOut">
              <a:rPr lang="zh-CN" altLang="en-US" smtClean="0"/>
              <a:t>2023/5/4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4206584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B7FB242-887E-4FBD-BBF2-BE5F9D1D0288}" type="datetimeFigureOut">
              <a:rPr lang="zh-CN" altLang="en-US" smtClean="0"/>
              <a:t>2023/5/4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2668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2023/5/4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24169796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2023/5/4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48776432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B7FB242-887E-4FBD-BBF2-BE5F9D1D0288}" type="datetimeFigureOut">
              <a:rPr lang="zh-CN" altLang="en-US" smtClean="0"/>
              <a:t>2023/5/4</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3427790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xStyles>
    <p:titleStyle>
      <a:lvl1pPr algn="ctr" defTabSz="1219170" rtl="0" eaLnBrk="1" latinLnBrk="0" hangingPunct="1">
        <a:spcBef>
          <a:spcPct val="0"/>
        </a:spcBef>
        <a:buNone/>
        <a:defRPr sz="5867" b="0" i="0" u="none"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b="0" i="0" u="none"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emf"/><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emf"/><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9.emf"/><Relationship Id="rId12"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16.png"/><Relationship Id="rId5" Type="http://schemas.openxmlformats.org/officeDocument/2006/relationships/image" Target="../media/image18.png"/><Relationship Id="rId10" Type="http://schemas.openxmlformats.org/officeDocument/2006/relationships/image" Target="../media/image15.png"/><Relationship Id="rId4" Type="http://schemas.openxmlformats.org/officeDocument/2006/relationships/image" Target="../media/image11.emf"/><Relationship Id="rId9" Type="http://schemas.openxmlformats.org/officeDocument/2006/relationships/image" Target="../media/image14.png"/><Relationship Id="rId1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18" Type="http://schemas.openxmlformats.org/officeDocument/2006/relationships/image" Target="../media/image38.png"/><Relationship Id="rId3" Type="http://schemas.openxmlformats.org/officeDocument/2006/relationships/image" Target="../media/image24.png"/><Relationship Id="rId7" Type="http://schemas.openxmlformats.org/officeDocument/2006/relationships/slide" Target="slide9.xml"/><Relationship Id="rId12" Type="http://schemas.openxmlformats.org/officeDocument/2006/relationships/image" Target="../media/image32.png"/><Relationship Id="rId17" Type="http://schemas.openxmlformats.org/officeDocument/2006/relationships/image" Target="../media/image37.svg"/><Relationship Id="rId2" Type="http://schemas.openxmlformats.org/officeDocument/2006/relationships/audio" Target="../media/audio1.wav"/><Relationship Id="rId16" Type="http://schemas.openxmlformats.org/officeDocument/2006/relationships/image" Target="../media/image36.png"/><Relationship Id="rId41"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1.svg"/><Relationship Id="rId5" Type="http://schemas.openxmlformats.org/officeDocument/2006/relationships/image" Target="../media/image26.gif"/><Relationship Id="rId15" Type="http://schemas.openxmlformats.org/officeDocument/2006/relationships/image" Target="../media/image35.svg"/><Relationship Id="rId10" Type="http://schemas.openxmlformats.org/officeDocument/2006/relationships/image" Target="../media/image30.png"/><Relationship Id="rId19" Type="http://schemas.openxmlformats.org/officeDocument/2006/relationships/image" Target="../media/image39.svg"/><Relationship Id="rId4" Type="http://schemas.openxmlformats.org/officeDocument/2006/relationships/image" Target="../media/image25.gif"/><Relationship Id="rId9" Type="http://schemas.openxmlformats.org/officeDocument/2006/relationships/image" Target="../media/image29.svg"/><Relationship Id="rId14" Type="http://schemas.openxmlformats.org/officeDocument/2006/relationships/image" Target="../media/image34.png"/></Relationships>
</file>

<file path=ppt/slides/_rels/slide8.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18" Type="http://schemas.openxmlformats.org/officeDocument/2006/relationships/image" Target="../media/image39.svg"/><Relationship Id="rId3" Type="http://schemas.openxmlformats.org/officeDocument/2006/relationships/image" Target="../media/image25.gif"/><Relationship Id="rId7" Type="http://schemas.openxmlformats.org/officeDocument/2006/relationships/image" Target="../media/image28.png"/><Relationship Id="rId12" Type="http://schemas.openxmlformats.org/officeDocument/2006/relationships/image" Target="../media/image33.svg"/><Relationship Id="rId17" Type="http://schemas.openxmlformats.org/officeDocument/2006/relationships/image" Target="../media/image38.png"/><Relationship Id="rId2" Type="http://schemas.openxmlformats.org/officeDocument/2006/relationships/image" Target="../media/image24.png"/><Relationship Id="rId16" Type="http://schemas.openxmlformats.org/officeDocument/2006/relationships/image" Target="../media/image37.svg"/><Relationship Id="rId1" Type="http://schemas.openxmlformats.org/officeDocument/2006/relationships/slideLayout" Target="../slideLayouts/slideLayout7.xml"/><Relationship Id="rId6" Type="http://schemas.openxmlformats.org/officeDocument/2006/relationships/slide" Target="slide9.xml"/><Relationship Id="rId11" Type="http://schemas.openxmlformats.org/officeDocument/2006/relationships/image" Target="../media/image32.png"/><Relationship Id="rId5" Type="http://schemas.openxmlformats.org/officeDocument/2006/relationships/image" Target="../media/image27.png"/><Relationship Id="rId15" Type="http://schemas.openxmlformats.org/officeDocument/2006/relationships/image" Target="../media/image36.png"/><Relationship Id="rId10" Type="http://schemas.openxmlformats.org/officeDocument/2006/relationships/image" Target="../media/image31.svg"/><Relationship Id="rId4" Type="http://schemas.openxmlformats.org/officeDocument/2006/relationships/image" Target="../media/image26.gif"/><Relationship Id="rId9" Type="http://schemas.openxmlformats.org/officeDocument/2006/relationships/image" Target="../media/image30.png"/><Relationship Id="rId14" Type="http://schemas.openxmlformats.org/officeDocument/2006/relationships/image" Target="../media/image35.svg"/></Relationships>
</file>

<file path=ppt/slides/_rels/slide9.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18" Type="http://schemas.openxmlformats.org/officeDocument/2006/relationships/image" Target="../media/image39.svg"/><Relationship Id="rId3" Type="http://schemas.openxmlformats.org/officeDocument/2006/relationships/image" Target="../media/image25.gif"/><Relationship Id="rId7" Type="http://schemas.openxmlformats.org/officeDocument/2006/relationships/image" Target="../media/image28.png"/><Relationship Id="rId12" Type="http://schemas.openxmlformats.org/officeDocument/2006/relationships/image" Target="../media/image33.svg"/><Relationship Id="rId17" Type="http://schemas.openxmlformats.org/officeDocument/2006/relationships/image" Target="../media/image38.png"/><Relationship Id="rId2" Type="http://schemas.openxmlformats.org/officeDocument/2006/relationships/image" Target="../media/image24.png"/><Relationship Id="rId16" Type="http://schemas.openxmlformats.org/officeDocument/2006/relationships/image" Target="../media/image37.svg"/><Relationship Id="rId1" Type="http://schemas.openxmlformats.org/officeDocument/2006/relationships/slideLayout" Target="../slideLayouts/slideLayout7.xml"/><Relationship Id="rId6" Type="http://schemas.openxmlformats.org/officeDocument/2006/relationships/slide" Target="slide9.xml"/><Relationship Id="rId11" Type="http://schemas.openxmlformats.org/officeDocument/2006/relationships/image" Target="../media/image32.png"/><Relationship Id="rId5" Type="http://schemas.openxmlformats.org/officeDocument/2006/relationships/image" Target="../media/image27.png"/><Relationship Id="rId15" Type="http://schemas.openxmlformats.org/officeDocument/2006/relationships/image" Target="../media/image36.png"/><Relationship Id="rId10" Type="http://schemas.openxmlformats.org/officeDocument/2006/relationships/image" Target="../media/image31.svg"/><Relationship Id="rId19" Type="http://schemas.openxmlformats.org/officeDocument/2006/relationships/image" Target="../media/image40.jpg"/><Relationship Id="rId4" Type="http://schemas.openxmlformats.org/officeDocument/2006/relationships/image" Target="../media/image26.gif"/><Relationship Id="rId9" Type="http://schemas.openxmlformats.org/officeDocument/2006/relationships/image" Target="../media/image30.png"/><Relationship Id="rId14" Type="http://schemas.openxmlformats.org/officeDocument/2006/relationships/image" Target="../media/image3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66D3825-4332-4B7D-8C1A-56B25B40C2D9}"/>
              </a:ext>
            </a:extLst>
          </p:cNvPr>
          <p:cNvGrpSpPr/>
          <p:nvPr/>
        </p:nvGrpSpPr>
        <p:grpSpPr>
          <a:xfrm>
            <a:off x="0" y="0"/>
            <a:ext cx="12192000" cy="2067871"/>
            <a:chOff x="0" y="-127504"/>
            <a:chExt cx="12192000" cy="1361807"/>
          </a:xfrm>
        </p:grpSpPr>
        <p:sp>
          <p:nvSpPr>
            <p:cNvPr id="6" name="Rectangle: Top Corners Rounded 5">
              <a:extLst>
                <a:ext uri="{FF2B5EF4-FFF2-40B4-BE49-F238E27FC236}">
                  <a16:creationId xmlns:a16="http://schemas.microsoft.com/office/drawing/2014/main" id="{71214D57-23E5-48C7-A3A5-78A36B9CEB16}"/>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Top Corners Rounded 6">
              <a:extLst>
                <a:ext uri="{FF2B5EF4-FFF2-40B4-BE49-F238E27FC236}">
                  <a16:creationId xmlns:a16="http://schemas.microsoft.com/office/drawing/2014/main" id="{7E3EEB88-F142-4A0F-845C-8237F84C4BEA}"/>
                </a:ext>
              </a:extLst>
            </p:cNvPr>
            <p:cNvSpPr/>
            <p:nvPr/>
          </p:nvSpPr>
          <p:spPr>
            <a:xfrm rot="10800000">
              <a:off x="0" y="-127504"/>
              <a:ext cx="12192000" cy="1169581"/>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F158C314-3395-49B5-91FF-98CEF0A66F49}"/>
              </a:ext>
            </a:extLst>
          </p:cNvPr>
          <p:cNvPicPr>
            <a:picLocks noChangeAspect="1"/>
          </p:cNvPicPr>
          <p:nvPr/>
        </p:nvPicPr>
        <p:blipFill rotWithShape="1">
          <a:blip r:embed="rId3"/>
          <a:srcRect l="13119" t="21925" b="23627"/>
          <a:stretch/>
        </p:blipFill>
        <p:spPr>
          <a:xfrm>
            <a:off x="2640038" y="640394"/>
            <a:ext cx="8841358" cy="2122581"/>
          </a:xfrm>
          <a:prstGeom prst="rect">
            <a:avLst/>
          </a:prstGeom>
          <a:ln>
            <a:noFill/>
          </a:ln>
          <a:effectLst>
            <a:outerShdw blurRad="190500" dist="228600" dir="2700000" sx="107000" sy="107000" algn="ctr">
              <a:srgbClr val="29A8FF">
                <a:alpha val="31000"/>
              </a:srgbClr>
            </a:outerShdw>
          </a:effectLst>
          <a:scene3d>
            <a:camera prst="orthographicFront">
              <a:rot lat="0" lon="0" rev="0"/>
            </a:camera>
            <a:lightRig rig="glow" dir="t">
              <a:rot lat="0" lon="0" rev="4800000"/>
            </a:lightRig>
          </a:scene3d>
          <a:sp3d prstMaterial="matte">
            <a:bevelT w="127000" h="63500"/>
          </a:sp3d>
        </p:spPr>
      </p:pic>
      <p:grpSp>
        <p:nvGrpSpPr>
          <p:cNvPr id="9" name="Group 8">
            <a:extLst>
              <a:ext uri="{FF2B5EF4-FFF2-40B4-BE49-F238E27FC236}">
                <a16:creationId xmlns:a16="http://schemas.microsoft.com/office/drawing/2014/main" id="{6972E46D-801C-478B-84E2-279D597810AE}"/>
              </a:ext>
            </a:extLst>
          </p:cNvPr>
          <p:cNvGrpSpPr/>
          <p:nvPr/>
        </p:nvGrpSpPr>
        <p:grpSpPr>
          <a:xfrm>
            <a:off x="404014" y="588766"/>
            <a:ext cx="2236024" cy="3156219"/>
            <a:chOff x="299812" y="247841"/>
            <a:chExt cx="2236024" cy="2204862"/>
          </a:xfrm>
        </p:grpSpPr>
        <p:pic>
          <p:nvPicPr>
            <p:cNvPr id="12" name="Picture 11">
              <a:extLst>
                <a:ext uri="{FF2B5EF4-FFF2-40B4-BE49-F238E27FC236}">
                  <a16:creationId xmlns:a16="http://schemas.microsoft.com/office/drawing/2014/main" id="{BC413320-9252-47B5-B9DD-5B55D64D5FC3}"/>
                </a:ext>
              </a:extLst>
            </p:cNvPr>
            <p:cNvPicPr>
              <a:picLocks noChangeAspect="1"/>
            </p:cNvPicPr>
            <p:nvPr/>
          </p:nvPicPr>
          <p:blipFill rotWithShape="1">
            <a:blip r:embed="rId4"/>
            <a:srcRect r="32937"/>
            <a:stretch/>
          </p:blipFill>
          <p:spPr>
            <a:xfrm>
              <a:off x="299812" y="361594"/>
              <a:ext cx="2150557" cy="2091109"/>
            </a:xfrm>
            <a:prstGeom prst="rect">
              <a:avLst/>
            </a:prstGeom>
          </p:spPr>
        </p:pic>
        <p:pic>
          <p:nvPicPr>
            <p:cNvPr id="13" name="Picture 12">
              <a:extLst>
                <a:ext uri="{FF2B5EF4-FFF2-40B4-BE49-F238E27FC236}">
                  <a16:creationId xmlns:a16="http://schemas.microsoft.com/office/drawing/2014/main" id="{BE789AD6-AB81-402D-941C-26F77BF1A459}"/>
                </a:ext>
              </a:extLst>
            </p:cNvPr>
            <p:cNvPicPr>
              <a:picLocks noChangeAspect="1"/>
            </p:cNvPicPr>
            <p:nvPr/>
          </p:nvPicPr>
          <p:blipFill rotWithShape="1">
            <a:blip r:embed="rId5"/>
            <a:srcRect r="34344"/>
            <a:stretch/>
          </p:blipFill>
          <p:spPr>
            <a:xfrm>
              <a:off x="518441" y="247841"/>
              <a:ext cx="2017395" cy="2091109"/>
            </a:xfrm>
            <a:prstGeom prst="rect">
              <a:avLst/>
            </a:prstGeom>
          </p:spPr>
        </p:pic>
      </p:grpSp>
      <p:sp>
        <p:nvSpPr>
          <p:cNvPr id="14" name="Oval 13">
            <a:extLst>
              <a:ext uri="{FF2B5EF4-FFF2-40B4-BE49-F238E27FC236}">
                <a16:creationId xmlns:a16="http://schemas.microsoft.com/office/drawing/2014/main" id="{6EFF4F86-F9EB-41FA-B349-4013F6285245}"/>
              </a:ext>
            </a:extLst>
          </p:cNvPr>
          <p:cNvSpPr/>
          <p:nvPr/>
        </p:nvSpPr>
        <p:spPr>
          <a:xfrm>
            <a:off x="1688466" y="650863"/>
            <a:ext cx="2017395" cy="2017395"/>
          </a:xfrm>
          <a:prstGeom prst="ellipse">
            <a:avLst/>
          </a:prstGeom>
          <a:solidFill>
            <a:srgbClr val="29A8FF"/>
          </a:solidFill>
          <a:ln>
            <a:noFill/>
          </a:ln>
          <a:effectLst>
            <a:outerShdw blurRad="165100" dist="304800" dir="7920000" sx="99000" sy="99000" algn="ctr">
              <a:srgbClr val="29A8FF">
                <a:alpha val="42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文本框 22">
            <a:extLst>
              <a:ext uri="{FF2B5EF4-FFF2-40B4-BE49-F238E27FC236}">
                <a16:creationId xmlns:a16="http://schemas.microsoft.com/office/drawing/2014/main" id="{ADEBE5D5-D1F2-40FA-BDBF-9BDF6D13E5E5}"/>
              </a:ext>
            </a:extLst>
          </p:cNvPr>
          <p:cNvSpPr txBox="1"/>
          <p:nvPr/>
        </p:nvSpPr>
        <p:spPr>
          <a:xfrm>
            <a:off x="1922883" y="991151"/>
            <a:ext cx="1661103" cy="1569660"/>
          </a:xfrm>
          <a:prstGeom prst="rect">
            <a:avLst/>
          </a:prstGeom>
          <a:noFill/>
        </p:spPr>
        <p:txBody>
          <a:bodyPr wrap="square" rtlCol="0">
            <a:spAutoFit/>
          </a:bodyPr>
          <a:lstStyle/>
          <a:p>
            <a:pPr algn="ctr"/>
            <a:r>
              <a:rPr lang="en-US" altLang="zh-CN" sz="4800" b="1" dirty="0">
                <a:solidFill>
                  <a:schemeClr val="bg1"/>
                </a:solidFill>
                <a:effectLst/>
                <a:latin typeface="Arial Rounded MT Bold" panose="020F0704030504030204" pitchFamily="34" charset="0"/>
                <a:ea typeface="Arial-Rounded" panose="020B0500000000000000" pitchFamily="34" charset="0"/>
                <a:cs typeface="Arial-Rounded" panose="020B0500000000000000" pitchFamily="34" charset="0"/>
              </a:rPr>
              <a:t>Tuần</a:t>
            </a:r>
          </a:p>
          <a:p>
            <a:pPr algn="ctr"/>
            <a:r>
              <a:rPr lang="en-US" altLang="zh-CN" sz="4800" b="1" dirty="0">
                <a:solidFill>
                  <a:schemeClr val="bg1"/>
                </a:solidFill>
                <a:effectLst/>
                <a:latin typeface="Arial Rounded MT Bold" panose="020F0704030504030204" pitchFamily="34" charset="0"/>
                <a:ea typeface="Arial-Rounded" panose="020B0500000000000000" pitchFamily="34" charset="0"/>
                <a:cs typeface="Arial-Rounded" panose="020B0500000000000000" pitchFamily="34" charset="0"/>
              </a:rPr>
              <a:t>6</a:t>
            </a:r>
            <a:endParaRPr lang="zh-CN" altLang="en-US" sz="4800" b="1" dirty="0">
              <a:solidFill>
                <a:schemeClr val="bg1"/>
              </a:solidFill>
              <a:effectLst/>
              <a:latin typeface="Arial Rounded MT Bold" panose="020F0704030504030204" pitchFamily="34" charset="0"/>
              <a:ea typeface="Arial-Rounded" panose="020B0500000000000000" pitchFamily="34" charset="0"/>
              <a:cs typeface="Arial-Rounded" panose="020B0500000000000000" pitchFamily="34" charset="0"/>
            </a:endParaRPr>
          </a:p>
        </p:txBody>
      </p:sp>
      <p:sp>
        <p:nvSpPr>
          <p:cNvPr id="16" name="文本框 22">
            <a:extLst>
              <a:ext uri="{FF2B5EF4-FFF2-40B4-BE49-F238E27FC236}">
                <a16:creationId xmlns:a16="http://schemas.microsoft.com/office/drawing/2014/main" id="{0C9928D3-15CE-463A-8DD4-D2BDB8DB2C15}"/>
              </a:ext>
            </a:extLst>
          </p:cNvPr>
          <p:cNvSpPr txBox="1"/>
          <p:nvPr/>
        </p:nvSpPr>
        <p:spPr>
          <a:xfrm>
            <a:off x="5536387" y="1365944"/>
            <a:ext cx="1691401" cy="923330"/>
          </a:xfrm>
          <a:prstGeom prst="rect">
            <a:avLst/>
          </a:prstGeom>
          <a:noFill/>
        </p:spPr>
        <p:txBody>
          <a:bodyPr wrap="square" rtlCol="0">
            <a:spAutoFit/>
          </a:bodyPr>
          <a:lstStyle/>
          <a:p>
            <a:r>
              <a:rPr lang="en-US" altLang="zh-CN" sz="5400" dirty="0">
                <a:solidFill>
                  <a:srgbClr val="FF0000"/>
                </a:solidFill>
                <a:latin typeface="iCiel Cadena" panose="02000503000000020004" pitchFamily="2" charset="0"/>
                <a:ea typeface="思源黑体 CN Bold" panose="020B0800000000000000" pitchFamily="34" charset="-122"/>
              </a:rPr>
              <a:t>VIẾT</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sp>
        <p:nvSpPr>
          <p:cNvPr id="17" name="文本框 22">
            <a:extLst>
              <a:ext uri="{FF2B5EF4-FFF2-40B4-BE49-F238E27FC236}">
                <a16:creationId xmlns:a16="http://schemas.microsoft.com/office/drawing/2014/main" id="{EEC9C8C1-0C79-413E-BAA9-97ED57DE33F1}"/>
              </a:ext>
            </a:extLst>
          </p:cNvPr>
          <p:cNvSpPr txBox="1"/>
          <p:nvPr/>
        </p:nvSpPr>
        <p:spPr>
          <a:xfrm>
            <a:off x="286087" y="2930513"/>
            <a:ext cx="12192000" cy="1754326"/>
          </a:xfrm>
          <a:prstGeom prst="rect">
            <a:avLst/>
          </a:prstGeom>
          <a:noFill/>
        </p:spPr>
        <p:txBody>
          <a:bodyPr wrap="square" rtlCol="0">
            <a:spAutoFit/>
          </a:bodyPr>
          <a:lstStyle/>
          <a:p>
            <a:pPr algn="ctr"/>
            <a:r>
              <a:rPr lang="en-US" altLang="zh-CN" sz="5400">
                <a:solidFill>
                  <a:srgbClr val="FF0000"/>
                </a:solidFill>
                <a:latin typeface="Times New Roman" pitchFamily="18" charset="0"/>
                <a:ea typeface="思源黑体 CN Bold" panose="020B0800000000000000" pitchFamily="34" charset="-122"/>
                <a:cs typeface="Times New Roman" pitchFamily="18" charset="0"/>
              </a:rPr>
              <a:t>Khám phá đáy biển ở Trường Sa</a:t>
            </a:r>
            <a:endParaRPr lang="en-US" altLang="zh-CN" sz="5400" dirty="0">
              <a:solidFill>
                <a:srgbClr val="FF0000"/>
              </a:solidFill>
              <a:latin typeface="Times New Roman" pitchFamily="18" charset="0"/>
              <a:ea typeface="思源黑体 CN Bold" panose="020B0800000000000000" pitchFamily="34" charset="-122"/>
              <a:cs typeface="Times New Roman" pitchFamily="18" charset="0"/>
            </a:endParaRPr>
          </a:p>
          <a:p>
            <a:pPr algn="ctr"/>
            <a:r>
              <a:rPr lang="en-US" altLang="zh-CN" sz="5400">
                <a:solidFill>
                  <a:srgbClr val="FF0000"/>
                </a:solidFill>
                <a:latin typeface="Times New Roman" pitchFamily="18" charset="0"/>
                <a:ea typeface="思源黑体 CN Bold" panose="020B0800000000000000" pitchFamily="34" charset="-122"/>
                <a:cs typeface="Times New Roman" pitchFamily="18" charset="0"/>
              </a:rPr>
              <a:t>Phân </a:t>
            </a:r>
            <a:r>
              <a:rPr lang="en-US" altLang="zh-CN" sz="5400" err="1">
                <a:solidFill>
                  <a:srgbClr val="FF0000"/>
                </a:solidFill>
                <a:latin typeface="Times New Roman" pitchFamily="18" charset="0"/>
                <a:ea typeface="思源黑体 CN Bold" panose="020B0800000000000000" pitchFamily="34" charset="-122"/>
                <a:cs typeface="Times New Roman" pitchFamily="18" charset="0"/>
              </a:rPr>
              <a:t>biệt</a:t>
            </a:r>
            <a:r>
              <a:rPr lang="en-US" altLang="zh-CN" sz="5400">
                <a:solidFill>
                  <a:srgbClr val="FF0000"/>
                </a:solidFill>
                <a:latin typeface="Times New Roman" pitchFamily="18" charset="0"/>
                <a:ea typeface="思源黑体 CN Bold" panose="020B0800000000000000" pitchFamily="34" charset="-122"/>
                <a:cs typeface="Times New Roman" pitchFamily="18" charset="0"/>
              </a:rPr>
              <a:t>:</a:t>
            </a:r>
            <a:r>
              <a:rPr lang="en-US" altLang="zh-CN" sz="5400">
                <a:solidFill>
                  <a:srgbClr val="FF0000"/>
                </a:solidFill>
                <a:latin typeface="Times New Roman" panose="02020603050405020304" pitchFamily="18" charset="0"/>
                <a:cs typeface="Times New Roman" panose="02020603050405020304" pitchFamily="18" charset="0"/>
              </a:rPr>
              <a:t>it</a:t>
            </a:r>
            <a:r>
              <a:rPr lang="en-US" sz="5400">
                <a:solidFill>
                  <a:srgbClr val="FF0000"/>
                </a:solidFill>
                <a:latin typeface="Times New Roman" panose="02020603050405020304" pitchFamily="18" charset="0"/>
                <a:cs typeface="Times New Roman" panose="02020603050405020304" pitchFamily="18" charset="0"/>
              </a:rPr>
              <a:t>/uyt, ươu/iêu, in/inh</a:t>
            </a:r>
            <a:endParaRPr lang="zh-CN" altLang="en-US" sz="5400" dirty="0">
              <a:solidFill>
                <a:srgbClr val="FF0000"/>
              </a:solidFill>
              <a:latin typeface="Times New Roman" pitchFamily="18" charset="0"/>
              <a:ea typeface="思源黑体 CN Bold" panose="020B0800000000000000" pitchFamily="34" charset="-122"/>
              <a:cs typeface="Times New Roman" pitchFamily="18" charset="0"/>
            </a:endParaRPr>
          </a:p>
        </p:txBody>
      </p:sp>
      <p:pic>
        <p:nvPicPr>
          <p:cNvPr id="19" name="Picture 18">
            <a:extLst>
              <a:ext uri="{FF2B5EF4-FFF2-40B4-BE49-F238E27FC236}">
                <a16:creationId xmlns:a16="http://schemas.microsoft.com/office/drawing/2014/main" id="{4270BCF1-6167-44FF-9DE8-E1F136F334B6}"/>
              </a:ext>
            </a:extLst>
          </p:cNvPr>
          <p:cNvPicPr>
            <a:picLocks noChangeAspect="1"/>
          </p:cNvPicPr>
          <p:nvPr/>
        </p:nvPicPr>
        <p:blipFill rotWithShape="1">
          <a:blip r:embed="rId6">
            <a:duotone>
              <a:prstClr val="black"/>
              <a:schemeClr val="accent1">
                <a:tint val="45000"/>
                <a:satMod val="400000"/>
              </a:schemeClr>
            </a:duotone>
            <a:extLst>
              <a:ext uri="{BEBA8EAE-BF5A-486C-A8C5-ECC9F3942E4B}">
                <a14:imgProps xmlns:a14="http://schemas.microsoft.com/office/drawing/2010/main">
                  <a14:imgLayer r:embed="rId7">
                    <a14:imgEffect>
                      <a14:brightnessContrast bright="20000"/>
                    </a14:imgEffect>
                  </a14:imgLayer>
                </a14:imgProps>
              </a:ext>
            </a:extLst>
          </a:blip>
          <a:srcRect l="13436" r="12967"/>
          <a:stretch/>
        </p:blipFill>
        <p:spPr>
          <a:xfrm>
            <a:off x="0" y="6124685"/>
            <a:ext cx="12249151" cy="804742"/>
          </a:xfrm>
          <a:prstGeom prst="rect">
            <a:avLst/>
          </a:prstGeom>
        </p:spPr>
      </p:pic>
      <p:grpSp>
        <p:nvGrpSpPr>
          <p:cNvPr id="20" name="Group 19">
            <a:extLst>
              <a:ext uri="{FF2B5EF4-FFF2-40B4-BE49-F238E27FC236}">
                <a16:creationId xmlns:a16="http://schemas.microsoft.com/office/drawing/2014/main" id="{466D3825-4332-4B7D-8C1A-56B25B40C2D9}"/>
              </a:ext>
            </a:extLst>
          </p:cNvPr>
          <p:cNvGrpSpPr/>
          <p:nvPr/>
        </p:nvGrpSpPr>
        <p:grpSpPr>
          <a:xfrm>
            <a:off x="0" y="0"/>
            <a:ext cx="12192000" cy="2067871"/>
            <a:chOff x="0" y="-127504"/>
            <a:chExt cx="12192000" cy="1361807"/>
          </a:xfrm>
        </p:grpSpPr>
        <p:sp>
          <p:nvSpPr>
            <p:cNvPr id="21" name="Rectangle: Top Corners Rounded 5">
              <a:extLst>
                <a:ext uri="{FF2B5EF4-FFF2-40B4-BE49-F238E27FC236}">
                  <a16:creationId xmlns:a16="http://schemas.microsoft.com/office/drawing/2014/main" id="{71214D57-23E5-48C7-A3A5-78A36B9CEB16}"/>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Top Corners Rounded 6">
              <a:extLst>
                <a:ext uri="{FF2B5EF4-FFF2-40B4-BE49-F238E27FC236}">
                  <a16:creationId xmlns:a16="http://schemas.microsoft.com/office/drawing/2014/main" id="{7E3EEB88-F142-4A0F-845C-8237F84C4BEA}"/>
                </a:ext>
              </a:extLst>
            </p:cNvPr>
            <p:cNvSpPr/>
            <p:nvPr/>
          </p:nvSpPr>
          <p:spPr>
            <a:xfrm rot="10800000">
              <a:off x="0" y="-127504"/>
              <a:ext cx="12192000" cy="1169581"/>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 name="Picture 22">
            <a:extLst>
              <a:ext uri="{FF2B5EF4-FFF2-40B4-BE49-F238E27FC236}">
                <a16:creationId xmlns:a16="http://schemas.microsoft.com/office/drawing/2014/main" id="{F158C314-3395-49B5-91FF-98CEF0A66F49}"/>
              </a:ext>
            </a:extLst>
          </p:cNvPr>
          <p:cNvPicPr>
            <a:picLocks noChangeAspect="1"/>
          </p:cNvPicPr>
          <p:nvPr/>
        </p:nvPicPr>
        <p:blipFill rotWithShape="1">
          <a:blip r:embed="rId3"/>
          <a:srcRect l="13119" t="21925" b="23627"/>
          <a:stretch/>
        </p:blipFill>
        <p:spPr>
          <a:xfrm>
            <a:off x="2640038" y="640394"/>
            <a:ext cx="8841358" cy="2122581"/>
          </a:xfrm>
          <a:prstGeom prst="rect">
            <a:avLst/>
          </a:prstGeom>
          <a:ln>
            <a:noFill/>
          </a:ln>
          <a:effectLst>
            <a:outerShdw blurRad="190500" dist="228600" dir="2700000" sx="107000" sy="107000" algn="ctr">
              <a:srgbClr val="29A8FF">
                <a:alpha val="31000"/>
              </a:srgbClr>
            </a:outerShdw>
          </a:effectLst>
          <a:scene3d>
            <a:camera prst="orthographicFront">
              <a:rot lat="0" lon="0" rev="0"/>
            </a:camera>
            <a:lightRig rig="glow" dir="t">
              <a:rot lat="0" lon="0" rev="4800000"/>
            </a:lightRig>
          </a:scene3d>
          <a:sp3d prstMaterial="matte">
            <a:bevelT w="127000" h="63500"/>
          </a:sp3d>
        </p:spPr>
      </p:pic>
      <p:grpSp>
        <p:nvGrpSpPr>
          <p:cNvPr id="24" name="Group 23">
            <a:extLst>
              <a:ext uri="{FF2B5EF4-FFF2-40B4-BE49-F238E27FC236}">
                <a16:creationId xmlns:a16="http://schemas.microsoft.com/office/drawing/2014/main" id="{6972E46D-801C-478B-84E2-279D597810AE}"/>
              </a:ext>
            </a:extLst>
          </p:cNvPr>
          <p:cNvGrpSpPr/>
          <p:nvPr/>
        </p:nvGrpSpPr>
        <p:grpSpPr>
          <a:xfrm>
            <a:off x="404014" y="588767"/>
            <a:ext cx="1767686" cy="2122582"/>
            <a:chOff x="299812" y="247841"/>
            <a:chExt cx="2236024" cy="2204862"/>
          </a:xfrm>
        </p:grpSpPr>
        <p:pic>
          <p:nvPicPr>
            <p:cNvPr id="25" name="Picture 24">
              <a:extLst>
                <a:ext uri="{FF2B5EF4-FFF2-40B4-BE49-F238E27FC236}">
                  <a16:creationId xmlns:a16="http://schemas.microsoft.com/office/drawing/2014/main" id="{BC413320-9252-47B5-B9DD-5B55D64D5FC3}"/>
                </a:ext>
              </a:extLst>
            </p:cNvPr>
            <p:cNvPicPr>
              <a:picLocks noChangeAspect="1"/>
            </p:cNvPicPr>
            <p:nvPr/>
          </p:nvPicPr>
          <p:blipFill rotWithShape="1">
            <a:blip r:embed="rId4"/>
            <a:srcRect r="32937"/>
            <a:stretch/>
          </p:blipFill>
          <p:spPr>
            <a:xfrm>
              <a:off x="299812" y="361594"/>
              <a:ext cx="2150557" cy="2091109"/>
            </a:xfrm>
            <a:prstGeom prst="rect">
              <a:avLst/>
            </a:prstGeom>
          </p:spPr>
        </p:pic>
        <p:pic>
          <p:nvPicPr>
            <p:cNvPr id="26" name="Picture 25">
              <a:extLst>
                <a:ext uri="{FF2B5EF4-FFF2-40B4-BE49-F238E27FC236}">
                  <a16:creationId xmlns:a16="http://schemas.microsoft.com/office/drawing/2014/main" id="{BE789AD6-AB81-402D-941C-26F77BF1A459}"/>
                </a:ext>
              </a:extLst>
            </p:cNvPr>
            <p:cNvPicPr>
              <a:picLocks noChangeAspect="1"/>
            </p:cNvPicPr>
            <p:nvPr/>
          </p:nvPicPr>
          <p:blipFill rotWithShape="1">
            <a:blip r:embed="rId5"/>
            <a:srcRect r="34344"/>
            <a:stretch/>
          </p:blipFill>
          <p:spPr>
            <a:xfrm>
              <a:off x="518441" y="247841"/>
              <a:ext cx="2017395" cy="2091109"/>
            </a:xfrm>
            <a:prstGeom prst="rect">
              <a:avLst/>
            </a:prstGeom>
          </p:spPr>
        </p:pic>
      </p:grpSp>
      <p:sp>
        <p:nvSpPr>
          <p:cNvPr id="27" name="Oval 26">
            <a:extLst>
              <a:ext uri="{FF2B5EF4-FFF2-40B4-BE49-F238E27FC236}">
                <a16:creationId xmlns:a16="http://schemas.microsoft.com/office/drawing/2014/main" id="{6EFF4F86-F9EB-41FA-B349-4013F6285245}"/>
              </a:ext>
            </a:extLst>
          </p:cNvPr>
          <p:cNvSpPr/>
          <p:nvPr/>
        </p:nvSpPr>
        <p:spPr>
          <a:xfrm>
            <a:off x="892478" y="387541"/>
            <a:ext cx="2017395" cy="2017395"/>
          </a:xfrm>
          <a:prstGeom prst="ellipse">
            <a:avLst/>
          </a:prstGeom>
          <a:solidFill>
            <a:srgbClr val="29A8FF"/>
          </a:solidFill>
          <a:ln>
            <a:noFill/>
          </a:ln>
          <a:effectLst>
            <a:outerShdw blurRad="165100" dist="304800" dir="7920000" sx="99000" sy="99000" algn="ctr">
              <a:srgbClr val="29A8FF">
                <a:alpha val="42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文本框 22">
            <a:extLst>
              <a:ext uri="{FF2B5EF4-FFF2-40B4-BE49-F238E27FC236}">
                <a16:creationId xmlns:a16="http://schemas.microsoft.com/office/drawing/2014/main" id="{ADEBE5D5-D1F2-40FA-BDBF-9BDF6D13E5E5}"/>
              </a:ext>
            </a:extLst>
          </p:cNvPr>
          <p:cNvSpPr txBox="1"/>
          <p:nvPr/>
        </p:nvSpPr>
        <p:spPr>
          <a:xfrm>
            <a:off x="1077627" y="691315"/>
            <a:ext cx="1668379" cy="1569660"/>
          </a:xfrm>
          <a:prstGeom prst="rect">
            <a:avLst/>
          </a:prstGeom>
          <a:noFill/>
        </p:spPr>
        <p:txBody>
          <a:bodyPr wrap="square" rtlCol="0">
            <a:spAutoFit/>
          </a:bodyPr>
          <a:lstStyle/>
          <a:p>
            <a:pPr algn="ctr"/>
            <a:r>
              <a:rPr lang="en-US" altLang="zh-CN" sz="4800" b="1" dirty="0">
                <a:solidFill>
                  <a:schemeClr val="bg1"/>
                </a:solidFill>
                <a:effectLst/>
                <a:latin typeface="Times New Roman" pitchFamily="18" charset="0"/>
                <a:ea typeface="Arial-Rounded" panose="020B0500000000000000" pitchFamily="34" charset="0"/>
                <a:cs typeface="Times New Roman" pitchFamily="18" charset="0"/>
              </a:rPr>
              <a:t>Tuần</a:t>
            </a:r>
          </a:p>
          <a:p>
            <a:pPr algn="ctr"/>
            <a:r>
              <a:rPr lang="en-US" altLang="zh-CN" sz="4800" b="1">
                <a:solidFill>
                  <a:schemeClr val="bg1"/>
                </a:solidFill>
                <a:latin typeface="Times New Roman" pitchFamily="18" charset="0"/>
                <a:ea typeface="Arial-Rounded" panose="020B0500000000000000" pitchFamily="34" charset="0"/>
                <a:cs typeface="Times New Roman" pitchFamily="18" charset="0"/>
              </a:rPr>
              <a:t>33</a:t>
            </a:r>
            <a:endParaRPr lang="zh-CN" altLang="en-US" sz="4800" b="1" dirty="0">
              <a:solidFill>
                <a:schemeClr val="bg1"/>
              </a:solidFill>
              <a:effectLst/>
              <a:latin typeface="Times New Roman" pitchFamily="18" charset="0"/>
              <a:ea typeface="Arial-Rounded" panose="020B0500000000000000" pitchFamily="34" charset="0"/>
              <a:cs typeface="Times New Roman" pitchFamily="18" charset="0"/>
            </a:endParaRPr>
          </a:p>
        </p:txBody>
      </p:sp>
      <p:pic>
        <p:nvPicPr>
          <p:cNvPr id="30" name="Picture 29">
            <a:extLst>
              <a:ext uri="{FF2B5EF4-FFF2-40B4-BE49-F238E27FC236}">
                <a16:creationId xmlns:a16="http://schemas.microsoft.com/office/drawing/2014/main" id="{4270BCF1-6167-44FF-9DE8-E1F136F334B6}"/>
              </a:ext>
            </a:extLst>
          </p:cNvPr>
          <p:cNvPicPr>
            <a:picLocks noChangeAspect="1"/>
          </p:cNvPicPr>
          <p:nvPr/>
        </p:nvPicPr>
        <p:blipFill rotWithShape="1">
          <a:blip r:embed="rId6">
            <a:duotone>
              <a:prstClr val="black"/>
              <a:schemeClr val="accent1">
                <a:tint val="45000"/>
                <a:satMod val="400000"/>
              </a:schemeClr>
            </a:duotone>
            <a:extLst>
              <a:ext uri="{BEBA8EAE-BF5A-486C-A8C5-ECC9F3942E4B}">
                <a14:imgProps xmlns:a14="http://schemas.microsoft.com/office/drawing/2010/main">
                  <a14:imgLayer r:embed="rId7">
                    <a14:imgEffect>
                      <a14:brightnessContrast bright="20000"/>
                    </a14:imgEffect>
                  </a14:imgLayer>
                </a14:imgProps>
              </a:ext>
            </a:extLst>
          </a:blip>
          <a:srcRect l="13436" r="12967"/>
          <a:stretch/>
        </p:blipFill>
        <p:spPr>
          <a:xfrm>
            <a:off x="0" y="6124685"/>
            <a:ext cx="12249151" cy="804742"/>
          </a:xfrm>
          <a:prstGeom prst="rect">
            <a:avLst/>
          </a:prstGeom>
        </p:spPr>
      </p:pic>
      <p:sp>
        <p:nvSpPr>
          <p:cNvPr id="31" name="文本框 22">
            <a:extLst>
              <a:ext uri="{FF2B5EF4-FFF2-40B4-BE49-F238E27FC236}">
                <a16:creationId xmlns:a16="http://schemas.microsoft.com/office/drawing/2014/main" id="{0C9928D3-15CE-463A-8DD4-D2BDB8DB2C15}"/>
              </a:ext>
            </a:extLst>
          </p:cNvPr>
          <p:cNvSpPr txBox="1"/>
          <p:nvPr/>
        </p:nvSpPr>
        <p:spPr>
          <a:xfrm>
            <a:off x="4651033" y="1249832"/>
            <a:ext cx="4551042" cy="923330"/>
          </a:xfrm>
          <a:prstGeom prst="rect">
            <a:avLst/>
          </a:prstGeom>
          <a:noFill/>
        </p:spPr>
        <p:txBody>
          <a:bodyPr wrap="square" rtlCol="0">
            <a:spAutoFit/>
          </a:bodyPr>
          <a:lstStyle/>
          <a:p>
            <a:r>
              <a:rPr lang="en-US" altLang="zh-CN" sz="5400">
                <a:solidFill>
                  <a:srgbClr val="FF0000"/>
                </a:solidFill>
                <a:latin typeface="Times New Roman" pitchFamily="18" charset="0"/>
                <a:ea typeface="思源黑体 CN Bold" panose="020B0800000000000000" pitchFamily="34" charset="-122"/>
                <a:cs typeface="Times New Roman" pitchFamily="18" charset="0"/>
              </a:rPr>
              <a:t>NGHE VIẾT</a:t>
            </a:r>
            <a:endParaRPr lang="zh-CN" altLang="en-US" sz="5400" dirty="0">
              <a:solidFill>
                <a:srgbClr val="FF0000"/>
              </a:solidFill>
              <a:latin typeface="Times New Roman" pitchFamily="18" charset="0"/>
              <a:ea typeface="思源黑体 CN Bold" panose="020B0800000000000000" pitchFamily="34" charset="-122"/>
              <a:cs typeface="Times New Roman" pitchFamily="18" charset="0"/>
            </a:endParaRPr>
          </a:p>
        </p:txBody>
      </p:sp>
      <p:sp>
        <p:nvSpPr>
          <p:cNvPr id="29" name="Title 1"/>
          <p:cNvSpPr txBox="1">
            <a:spLocks/>
          </p:cNvSpPr>
          <p:nvPr/>
        </p:nvSpPr>
        <p:spPr>
          <a:xfrm>
            <a:off x="6663849" y="4607349"/>
            <a:ext cx="3633538" cy="88470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a:latin typeface="Times New Roman" pitchFamily="18" charset="0"/>
                <a:cs typeface="Times New Roman" pitchFamily="18" charset="0"/>
              </a:rPr>
              <a:t>SGK </a:t>
            </a:r>
            <a:r>
              <a:rPr lang="en-US" sz="4800">
                <a:latin typeface="Times New Roman" pitchFamily="18" charset="0"/>
                <a:cs typeface="Times New Roman" pitchFamily="18" charset="0"/>
              </a:rPr>
              <a:t>tr 123</a:t>
            </a:r>
            <a:endParaRPr lang="vi-VN" sz="4800" dirty="0">
              <a:latin typeface="Times New Roman" pitchFamily="18" charset="0"/>
              <a:cs typeface="Times New Roman" pitchFamily="18" charset="0"/>
            </a:endParaRPr>
          </a:p>
        </p:txBody>
      </p:sp>
    </p:spTree>
    <p:extLst>
      <p:ext uri="{BB962C8B-B14F-4D97-AF65-F5344CB8AC3E}">
        <p14:creationId xmlns:p14="http://schemas.microsoft.com/office/powerpoint/2010/main" val="47993133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3000"/>
                                  </p:iterate>
                                  <p:childTnLst>
                                    <p:set>
                                      <p:cBhvr>
                                        <p:cTn id="6" dur="1" fill="hold">
                                          <p:stCondLst>
                                            <p:cond delay="0"/>
                                          </p:stCondLst>
                                        </p:cTn>
                                        <p:tgtEl>
                                          <p:spTgt spid="15">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5">
                                            <p:txEl>
                                              <p:pRg st="0" end="0"/>
                                            </p:txEl>
                                          </p:spTgt>
                                        </p:tgtEl>
                                        <p:attrNameLst>
                                          <p:attrName>ppt_w</p:attrName>
                                        </p:attrNameLst>
                                      </p:cBhvr>
                                    </p:anim>
                                    <p:anim by="(#ppt_w*0.50)" calcmode="lin" valueType="num">
                                      <p:cBhvr>
                                        <p:cTn id="8" dur="500" decel="50000" autoRev="1" fill="hold">
                                          <p:stCondLst>
                                            <p:cond delay="0"/>
                                          </p:stCondLst>
                                        </p:cTn>
                                        <p:tgtEl>
                                          <p:spTgt spid="15">
                                            <p:txEl>
                                              <p:pRg st="0" end="0"/>
                                            </p:txEl>
                                          </p:spTgt>
                                        </p:tgtEl>
                                        <p:attrNameLst>
                                          <p:attrName>ppt_x</p:attrName>
                                        </p:attrNameLst>
                                      </p:cBhvr>
                                    </p:anim>
                                    <p:anim from="(-#ppt_h/2)" to="(#ppt_y)" calcmode="lin" valueType="num">
                                      <p:cBhvr>
                                        <p:cTn id="9" dur="1000" fill="hold">
                                          <p:stCondLst>
                                            <p:cond delay="0"/>
                                          </p:stCondLst>
                                        </p:cTn>
                                        <p:tgtEl>
                                          <p:spTgt spid="15">
                                            <p:txEl>
                                              <p:pRg st="0" end="0"/>
                                            </p:txEl>
                                          </p:spTgt>
                                        </p:tgtEl>
                                        <p:attrNameLst>
                                          <p:attrName>ppt_y</p:attrName>
                                        </p:attrNameLst>
                                      </p:cBhvr>
                                    </p:anim>
                                    <p:animRot by="21600000">
                                      <p:cBhvr>
                                        <p:cTn id="10" dur="1000" fill="hold">
                                          <p:stCondLst>
                                            <p:cond delay="0"/>
                                          </p:stCondLst>
                                        </p:cTn>
                                        <p:tgtEl>
                                          <p:spTgt spid="15">
                                            <p:txEl>
                                              <p:pRg st="0" end="0"/>
                                            </p:txEl>
                                          </p:spTgt>
                                        </p:tgtEl>
                                        <p:attrNameLst>
                                          <p:attrName>r</p:attrName>
                                        </p:attrNameLst>
                                      </p:cBhvr>
                                    </p:animRot>
                                  </p:childTnLst>
                                </p:cTn>
                              </p:par>
                              <p:par>
                                <p:cTn id="11" presetID="56" presetClass="entr" presetSubtype="0" fill="hold" nodeType="withEffect">
                                  <p:stCondLst>
                                    <p:cond delay="0"/>
                                  </p:stCondLst>
                                  <p:iterate type="lt">
                                    <p:tmPct val="3000"/>
                                  </p:iterate>
                                  <p:childTnLst>
                                    <p:set>
                                      <p:cBhvr>
                                        <p:cTn id="12" dur="1" fill="hold">
                                          <p:stCondLst>
                                            <p:cond delay="0"/>
                                          </p:stCondLst>
                                        </p:cTn>
                                        <p:tgtEl>
                                          <p:spTgt spid="15">
                                            <p:txEl>
                                              <p:pRg st="1" end="1"/>
                                            </p:txEl>
                                          </p:spTgt>
                                        </p:tgtEl>
                                        <p:attrNameLst>
                                          <p:attrName>style.visibility</p:attrName>
                                        </p:attrNameLst>
                                      </p:cBhvr>
                                      <p:to>
                                        <p:strVal val="visible"/>
                                      </p:to>
                                    </p:set>
                                    <p:anim by="(-#ppt_w*2)" calcmode="lin" valueType="num">
                                      <p:cBhvr rctx="PPT">
                                        <p:cTn id="13" dur="500" autoRev="1" fill="hold">
                                          <p:stCondLst>
                                            <p:cond delay="0"/>
                                          </p:stCondLst>
                                        </p:cTn>
                                        <p:tgtEl>
                                          <p:spTgt spid="15">
                                            <p:txEl>
                                              <p:pRg st="1" end="1"/>
                                            </p:txEl>
                                          </p:spTgt>
                                        </p:tgtEl>
                                        <p:attrNameLst>
                                          <p:attrName>ppt_w</p:attrName>
                                        </p:attrNameLst>
                                      </p:cBhvr>
                                    </p:anim>
                                    <p:anim by="(#ppt_w*0.50)" calcmode="lin" valueType="num">
                                      <p:cBhvr>
                                        <p:cTn id="14" dur="500" decel="50000" autoRev="1" fill="hold">
                                          <p:stCondLst>
                                            <p:cond delay="0"/>
                                          </p:stCondLst>
                                        </p:cTn>
                                        <p:tgtEl>
                                          <p:spTgt spid="15">
                                            <p:txEl>
                                              <p:pRg st="1" end="1"/>
                                            </p:txEl>
                                          </p:spTgt>
                                        </p:tgtEl>
                                        <p:attrNameLst>
                                          <p:attrName>ppt_x</p:attrName>
                                        </p:attrNameLst>
                                      </p:cBhvr>
                                    </p:anim>
                                    <p:anim from="(-#ppt_h/2)" to="(#ppt_y)" calcmode="lin" valueType="num">
                                      <p:cBhvr>
                                        <p:cTn id="15" dur="1000" fill="hold">
                                          <p:stCondLst>
                                            <p:cond delay="0"/>
                                          </p:stCondLst>
                                        </p:cTn>
                                        <p:tgtEl>
                                          <p:spTgt spid="15">
                                            <p:txEl>
                                              <p:pRg st="1" end="1"/>
                                            </p:txEl>
                                          </p:spTgt>
                                        </p:tgtEl>
                                        <p:attrNameLst>
                                          <p:attrName>ppt_y</p:attrName>
                                        </p:attrNameLst>
                                      </p:cBhvr>
                                    </p:anim>
                                    <p:animRot by="21600000">
                                      <p:cBhvr>
                                        <p:cTn id="16" dur="1000" fill="hold">
                                          <p:stCondLst>
                                            <p:cond delay="0"/>
                                          </p:stCondLst>
                                        </p:cTn>
                                        <p:tgtEl>
                                          <p:spTgt spid="15">
                                            <p:txEl>
                                              <p:pRg st="1" end="1"/>
                                            </p:txEl>
                                          </p:spTgt>
                                        </p:tgtEl>
                                        <p:attrNameLst>
                                          <p:attrName>r</p:attrName>
                                        </p:attrNameLst>
                                      </p:cBhvr>
                                    </p:animRot>
                                  </p:childTnLst>
                                </p:cTn>
                              </p:par>
                              <p:par>
                                <p:cTn id="17" presetID="56" presetClass="entr" presetSubtype="0" fill="hold" nodeType="withEffect">
                                  <p:stCondLst>
                                    <p:cond delay="0"/>
                                  </p:stCondLst>
                                  <p:iterate type="lt">
                                    <p:tmPct val="3000"/>
                                  </p:iterate>
                                  <p:childTnLst>
                                    <p:set>
                                      <p:cBhvr>
                                        <p:cTn id="18" dur="1" fill="hold">
                                          <p:stCondLst>
                                            <p:cond delay="0"/>
                                          </p:stCondLst>
                                        </p:cTn>
                                        <p:tgtEl>
                                          <p:spTgt spid="16">
                                            <p:txEl>
                                              <p:pRg st="0" end="0"/>
                                            </p:txEl>
                                          </p:spTgt>
                                        </p:tgtEl>
                                        <p:attrNameLst>
                                          <p:attrName>style.visibility</p:attrName>
                                        </p:attrNameLst>
                                      </p:cBhvr>
                                      <p:to>
                                        <p:strVal val="visible"/>
                                      </p:to>
                                    </p:set>
                                    <p:anim by="(-#ppt_w*2)" calcmode="lin" valueType="num">
                                      <p:cBhvr rctx="PPT">
                                        <p:cTn id="19" dur="500" autoRev="1" fill="hold">
                                          <p:stCondLst>
                                            <p:cond delay="0"/>
                                          </p:stCondLst>
                                        </p:cTn>
                                        <p:tgtEl>
                                          <p:spTgt spid="16">
                                            <p:txEl>
                                              <p:pRg st="0" end="0"/>
                                            </p:txEl>
                                          </p:spTgt>
                                        </p:tgtEl>
                                        <p:attrNameLst>
                                          <p:attrName>ppt_w</p:attrName>
                                        </p:attrNameLst>
                                      </p:cBhvr>
                                    </p:anim>
                                    <p:anim by="(#ppt_w*0.50)" calcmode="lin" valueType="num">
                                      <p:cBhvr>
                                        <p:cTn id="20" dur="500" decel="50000" autoRev="1" fill="hold">
                                          <p:stCondLst>
                                            <p:cond delay="0"/>
                                          </p:stCondLst>
                                        </p:cTn>
                                        <p:tgtEl>
                                          <p:spTgt spid="16">
                                            <p:txEl>
                                              <p:pRg st="0" end="0"/>
                                            </p:txEl>
                                          </p:spTgt>
                                        </p:tgtEl>
                                        <p:attrNameLst>
                                          <p:attrName>ppt_x</p:attrName>
                                        </p:attrNameLst>
                                      </p:cBhvr>
                                    </p:anim>
                                    <p:anim from="(-#ppt_h/2)" to="(#ppt_y)" calcmode="lin" valueType="num">
                                      <p:cBhvr>
                                        <p:cTn id="21" dur="1000" fill="hold">
                                          <p:stCondLst>
                                            <p:cond delay="0"/>
                                          </p:stCondLst>
                                        </p:cTn>
                                        <p:tgtEl>
                                          <p:spTgt spid="16">
                                            <p:txEl>
                                              <p:pRg st="0" end="0"/>
                                            </p:txEl>
                                          </p:spTgt>
                                        </p:tgtEl>
                                        <p:attrNameLst>
                                          <p:attrName>ppt_y</p:attrName>
                                        </p:attrNameLst>
                                      </p:cBhvr>
                                    </p:anim>
                                    <p:animRot by="21600000">
                                      <p:cBhvr>
                                        <p:cTn id="22" dur="1000" fill="hold">
                                          <p:stCondLst>
                                            <p:cond delay="0"/>
                                          </p:stCondLst>
                                        </p:cTn>
                                        <p:tgtEl>
                                          <p:spTgt spid="16">
                                            <p:txEl>
                                              <p:pRg st="0" end="0"/>
                                            </p:txEl>
                                          </p:spTgt>
                                        </p:tgtEl>
                                        <p:attrNameLst>
                                          <p:attrName>r</p:attrName>
                                        </p:attrNameLst>
                                      </p:cBhvr>
                                    </p:animRot>
                                  </p:childTnLst>
                                </p:cTn>
                              </p:par>
                              <p:par>
                                <p:cTn id="23" presetID="56" presetClass="entr" presetSubtype="0" fill="hold" nodeType="withEffect">
                                  <p:stCondLst>
                                    <p:cond delay="0"/>
                                  </p:stCondLst>
                                  <p:iterate type="lt">
                                    <p:tmPct val="3000"/>
                                  </p:iterate>
                                  <p:childTnLst>
                                    <p:set>
                                      <p:cBhvr>
                                        <p:cTn id="24" dur="1" fill="hold">
                                          <p:stCondLst>
                                            <p:cond delay="0"/>
                                          </p:stCondLst>
                                        </p:cTn>
                                        <p:tgtEl>
                                          <p:spTgt spid="17">
                                            <p:txEl>
                                              <p:pRg st="1" end="1"/>
                                            </p:txEl>
                                          </p:spTgt>
                                        </p:tgtEl>
                                        <p:attrNameLst>
                                          <p:attrName>style.visibility</p:attrName>
                                        </p:attrNameLst>
                                      </p:cBhvr>
                                      <p:to>
                                        <p:strVal val="visible"/>
                                      </p:to>
                                    </p:set>
                                    <p:anim by="(-#ppt_w*2)" calcmode="lin" valueType="num">
                                      <p:cBhvr rctx="PPT">
                                        <p:cTn id="25" dur="500" autoRev="1" fill="hold">
                                          <p:stCondLst>
                                            <p:cond delay="0"/>
                                          </p:stCondLst>
                                        </p:cTn>
                                        <p:tgtEl>
                                          <p:spTgt spid="17">
                                            <p:txEl>
                                              <p:pRg st="1" end="1"/>
                                            </p:txEl>
                                          </p:spTgt>
                                        </p:tgtEl>
                                        <p:attrNameLst>
                                          <p:attrName>ppt_w</p:attrName>
                                        </p:attrNameLst>
                                      </p:cBhvr>
                                    </p:anim>
                                    <p:anim by="(#ppt_w*0.50)" calcmode="lin" valueType="num">
                                      <p:cBhvr>
                                        <p:cTn id="26" dur="500" decel="50000" autoRev="1" fill="hold">
                                          <p:stCondLst>
                                            <p:cond delay="0"/>
                                          </p:stCondLst>
                                        </p:cTn>
                                        <p:tgtEl>
                                          <p:spTgt spid="17">
                                            <p:txEl>
                                              <p:pRg st="1" end="1"/>
                                            </p:txEl>
                                          </p:spTgt>
                                        </p:tgtEl>
                                        <p:attrNameLst>
                                          <p:attrName>ppt_x</p:attrName>
                                        </p:attrNameLst>
                                      </p:cBhvr>
                                    </p:anim>
                                    <p:anim from="(-#ppt_h/2)" to="(#ppt_y)" calcmode="lin" valueType="num">
                                      <p:cBhvr>
                                        <p:cTn id="27" dur="1000" fill="hold">
                                          <p:stCondLst>
                                            <p:cond delay="0"/>
                                          </p:stCondLst>
                                        </p:cTn>
                                        <p:tgtEl>
                                          <p:spTgt spid="17">
                                            <p:txEl>
                                              <p:pRg st="1" end="1"/>
                                            </p:txEl>
                                          </p:spTgt>
                                        </p:tgtEl>
                                        <p:attrNameLst>
                                          <p:attrName>ppt_y</p:attrName>
                                        </p:attrNameLst>
                                      </p:cBhvr>
                                    </p:anim>
                                    <p:animRot by="21600000">
                                      <p:cBhvr>
                                        <p:cTn id="28" dur="1000" fill="hold">
                                          <p:stCondLst>
                                            <p:cond delay="0"/>
                                          </p:stCondLst>
                                        </p:cTn>
                                        <p:tgtEl>
                                          <p:spTgt spid="17">
                                            <p:txEl>
                                              <p:pRg st="1" end="1"/>
                                            </p:txEl>
                                          </p:spTgt>
                                        </p:tgtEl>
                                        <p:attrNameLst>
                                          <p:attrName>r</p:attrName>
                                        </p:attrNameLst>
                                      </p:cBhvr>
                                    </p:animRot>
                                  </p:childTnLst>
                                </p:cTn>
                              </p:par>
                              <p:par>
                                <p:cTn id="29" presetID="56" presetClass="entr" presetSubtype="0" fill="hold" nodeType="withEffect">
                                  <p:stCondLst>
                                    <p:cond delay="0"/>
                                  </p:stCondLst>
                                  <p:iterate type="lt">
                                    <p:tmPct val="3000"/>
                                  </p:iterate>
                                  <p:childTnLst>
                                    <p:set>
                                      <p:cBhvr>
                                        <p:cTn id="30" dur="1" fill="hold">
                                          <p:stCondLst>
                                            <p:cond delay="0"/>
                                          </p:stCondLst>
                                        </p:cTn>
                                        <p:tgtEl>
                                          <p:spTgt spid="17">
                                            <p:txEl>
                                              <p:pRg st="0" end="0"/>
                                            </p:txEl>
                                          </p:spTgt>
                                        </p:tgtEl>
                                        <p:attrNameLst>
                                          <p:attrName>style.visibility</p:attrName>
                                        </p:attrNameLst>
                                      </p:cBhvr>
                                      <p:to>
                                        <p:strVal val="visible"/>
                                      </p:to>
                                    </p:set>
                                    <p:anim by="(-#ppt_w*2)" calcmode="lin" valueType="num">
                                      <p:cBhvr rctx="PPT">
                                        <p:cTn id="31" dur="500" autoRev="1" fill="hold">
                                          <p:stCondLst>
                                            <p:cond delay="0"/>
                                          </p:stCondLst>
                                        </p:cTn>
                                        <p:tgtEl>
                                          <p:spTgt spid="17">
                                            <p:txEl>
                                              <p:pRg st="0" end="0"/>
                                            </p:txEl>
                                          </p:spTgt>
                                        </p:tgtEl>
                                        <p:attrNameLst>
                                          <p:attrName>ppt_w</p:attrName>
                                        </p:attrNameLst>
                                      </p:cBhvr>
                                    </p:anim>
                                    <p:anim by="(#ppt_w*0.50)" calcmode="lin" valueType="num">
                                      <p:cBhvr>
                                        <p:cTn id="32" dur="500" decel="50000" autoRev="1" fill="hold">
                                          <p:stCondLst>
                                            <p:cond delay="0"/>
                                          </p:stCondLst>
                                        </p:cTn>
                                        <p:tgtEl>
                                          <p:spTgt spid="17">
                                            <p:txEl>
                                              <p:pRg st="0" end="0"/>
                                            </p:txEl>
                                          </p:spTgt>
                                        </p:tgtEl>
                                        <p:attrNameLst>
                                          <p:attrName>ppt_x</p:attrName>
                                        </p:attrNameLst>
                                      </p:cBhvr>
                                    </p:anim>
                                    <p:anim from="(-#ppt_h/2)" to="(#ppt_y)" calcmode="lin" valueType="num">
                                      <p:cBhvr>
                                        <p:cTn id="33" dur="1000" fill="hold">
                                          <p:stCondLst>
                                            <p:cond delay="0"/>
                                          </p:stCondLst>
                                        </p:cTn>
                                        <p:tgtEl>
                                          <p:spTgt spid="17">
                                            <p:txEl>
                                              <p:pRg st="0" end="0"/>
                                            </p:txEl>
                                          </p:spTgt>
                                        </p:tgtEl>
                                        <p:attrNameLst>
                                          <p:attrName>ppt_y</p:attrName>
                                        </p:attrNameLst>
                                      </p:cBhvr>
                                    </p:anim>
                                    <p:animRot by="21600000">
                                      <p:cBhvr>
                                        <p:cTn id="34" dur="1000" fill="hold">
                                          <p:stCondLst>
                                            <p:cond delay="0"/>
                                          </p:stCondLst>
                                        </p:cTn>
                                        <p:tgtEl>
                                          <p:spTgt spid="17">
                                            <p:txEl>
                                              <p:pRg st="0" end="0"/>
                                            </p:txEl>
                                          </p:spTgt>
                                        </p:tgtEl>
                                        <p:attrNameLst>
                                          <p:attrName>r</p:attrName>
                                        </p:attrNameLst>
                                      </p:cBhvr>
                                    </p:animRot>
                                  </p:childTnLst>
                                </p:cTn>
                              </p:par>
                              <p:par>
                                <p:cTn id="35" presetID="56" presetClass="entr" presetSubtype="0" fill="hold" nodeType="withEffect">
                                  <p:stCondLst>
                                    <p:cond delay="0"/>
                                  </p:stCondLst>
                                  <p:iterate type="lt">
                                    <p:tmPct val="3000"/>
                                  </p:iterate>
                                  <p:childTnLst>
                                    <p:set>
                                      <p:cBhvr>
                                        <p:cTn id="36" dur="1" fill="hold">
                                          <p:stCondLst>
                                            <p:cond delay="0"/>
                                          </p:stCondLst>
                                        </p:cTn>
                                        <p:tgtEl>
                                          <p:spTgt spid="28">
                                            <p:txEl>
                                              <p:pRg st="0" end="0"/>
                                            </p:txEl>
                                          </p:spTgt>
                                        </p:tgtEl>
                                        <p:attrNameLst>
                                          <p:attrName>style.visibility</p:attrName>
                                        </p:attrNameLst>
                                      </p:cBhvr>
                                      <p:to>
                                        <p:strVal val="visible"/>
                                      </p:to>
                                    </p:set>
                                    <p:anim by="(-#ppt_w*2)" calcmode="lin" valueType="num">
                                      <p:cBhvr rctx="PPT">
                                        <p:cTn id="37" dur="500" autoRev="1" fill="hold">
                                          <p:stCondLst>
                                            <p:cond delay="0"/>
                                          </p:stCondLst>
                                        </p:cTn>
                                        <p:tgtEl>
                                          <p:spTgt spid="28">
                                            <p:txEl>
                                              <p:pRg st="0" end="0"/>
                                            </p:txEl>
                                          </p:spTgt>
                                        </p:tgtEl>
                                        <p:attrNameLst>
                                          <p:attrName>ppt_w</p:attrName>
                                        </p:attrNameLst>
                                      </p:cBhvr>
                                    </p:anim>
                                    <p:anim by="(#ppt_w*0.50)" calcmode="lin" valueType="num">
                                      <p:cBhvr>
                                        <p:cTn id="38" dur="500" decel="50000" autoRev="1" fill="hold">
                                          <p:stCondLst>
                                            <p:cond delay="0"/>
                                          </p:stCondLst>
                                        </p:cTn>
                                        <p:tgtEl>
                                          <p:spTgt spid="28">
                                            <p:txEl>
                                              <p:pRg st="0" end="0"/>
                                            </p:txEl>
                                          </p:spTgt>
                                        </p:tgtEl>
                                        <p:attrNameLst>
                                          <p:attrName>ppt_x</p:attrName>
                                        </p:attrNameLst>
                                      </p:cBhvr>
                                    </p:anim>
                                    <p:anim from="(-#ppt_h/2)" to="(#ppt_y)" calcmode="lin" valueType="num">
                                      <p:cBhvr>
                                        <p:cTn id="39" dur="1000" fill="hold">
                                          <p:stCondLst>
                                            <p:cond delay="0"/>
                                          </p:stCondLst>
                                        </p:cTn>
                                        <p:tgtEl>
                                          <p:spTgt spid="28">
                                            <p:txEl>
                                              <p:pRg st="0" end="0"/>
                                            </p:txEl>
                                          </p:spTgt>
                                        </p:tgtEl>
                                        <p:attrNameLst>
                                          <p:attrName>ppt_y</p:attrName>
                                        </p:attrNameLst>
                                      </p:cBhvr>
                                    </p:anim>
                                    <p:animRot by="21600000">
                                      <p:cBhvr>
                                        <p:cTn id="40" dur="1000" fill="hold">
                                          <p:stCondLst>
                                            <p:cond delay="0"/>
                                          </p:stCondLst>
                                        </p:cTn>
                                        <p:tgtEl>
                                          <p:spTgt spid="28">
                                            <p:txEl>
                                              <p:pRg st="0" end="0"/>
                                            </p:txEl>
                                          </p:spTgt>
                                        </p:tgtEl>
                                        <p:attrNameLst>
                                          <p:attrName>r</p:attrName>
                                        </p:attrNameLst>
                                      </p:cBhvr>
                                    </p:animRot>
                                  </p:childTnLst>
                                </p:cTn>
                              </p:par>
                              <p:par>
                                <p:cTn id="41" presetID="56" presetClass="entr" presetSubtype="0" fill="hold" nodeType="withEffect">
                                  <p:stCondLst>
                                    <p:cond delay="0"/>
                                  </p:stCondLst>
                                  <p:iterate type="lt">
                                    <p:tmPct val="3000"/>
                                  </p:iterate>
                                  <p:childTnLst>
                                    <p:set>
                                      <p:cBhvr>
                                        <p:cTn id="42" dur="1" fill="hold">
                                          <p:stCondLst>
                                            <p:cond delay="0"/>
                                          </p:stCondLst>
                                        </p:cTn>
                                        <p:tgtEl>
                                          <p:spTgt spid="28">
                                            <p:txEl>
                                              <p:pRg st="1" end="1"/>
                                            </p:txEl>
                                          </p:spTgt>
                                        </p:tgtEl>
                                        <p:attrNameLst>
                                          <p:attrName>style.visibility</p:attrName>
                                        </p:attrNameLst>
                                      </p:cBhvr>
                                      <p:to>
                                        <p:strVal val="visible"/>
                                      </p:to>
                                    </p:set>
                                    <p:anim by="(-#ppt_w*2)" calcmode="lin" valueType="num">
                                      <p:cBhvr rctx="PPT">
                                        <p:cTn id="43" dur="500" autoRev="1" fill="hold">
                                          <p:stCondLst>
                                            <p:cond delay="0"/>
                                          </p:stCondLst>
                                        </p:cTn>
                                        <p:tgtEl>
                                          <p:spTgt spid="28">
                                            <p:txEl>
                                              <p:pRg st="1" end="1"/>
                                            </p:txEl>
                                          </p:spTgt>
                                        </p:tgtEl>
                                        <p:attrNameLst>
                                          <p:attrName>ppt_w</p:attrName>
                                        </p:attrNameLst>
                                      </p:cBhvr>
                                    </p:anim>
                                    <p:anim by="(#ppt_w*0.50)" calcmode="lin" valueType="num">
                                      <p:cBhvr>
                                        <p:cTn id="44" dur="500" decel="50000" autoRev="1" fill="hold">
                                          <p:stCondLst>
                                            <p:cond delay="0"/>
                                          </p:stCondLst>
                                        </p:cTn>
                                        <p:tgtEl>
                                          <p:spTgt spid="28">
                                            <p:txEl>
                                              <p:pRg st="1" end="1"/>
                                            </p:txEl>
                                          </p:spTgt>
                                        </p:tgtEl>
                                        <p:attrNameLst>
                                          <p:attrName>ppt_x</p:attrName>
                                        </p:attrNameLst>
                                      </p:cBhvr>
                                    </p:anim>
                                    <p:anim from="(-#ppt_h/2)" to="(#ppt_y)" calcmode="lin" valueType="num">
                                      <p:cBhvr>
                                        <p:cTn id="45" dur="1000" fill="hold">
                                          <p:stCondLst>
                                            <p:cond delay="0"/>
                                          </p:stCondLst>
                                        </p:cTn>
                                        <p:tgtEl>
                                          <p:spTgt spid="28">
                                            <p:txEl>
                                              <p:pRg st="1" end="1"/>
                                            </p:txEl>
                                          </p:spTgt>
                                        </p:tgtEl>
                                        <p:attrNameLst>
                                          <p:attrName>ppt_y</p:attrName>
                                        </p:attrNameLst>
                                      </p:cBhvr>
                                    </p:anim>
                                    <p:animRot by="21600000">
                                      <p:cBhvr>
                                        <p:cTn id="46" dur="1000" fill="hold">
                                          <p:stCondLst>
                                            <p:cond delay="0"/>
                                          </p:stCondLst>
                                        </p:cTn>
                                        <p:tgtEl>
                                          <p:spTgt spid="28">
                                            <p:txEl>
                                              <p:pRg st="1" end="1"/>
                                            </p:txEl>
                                          </p:spTgt>
                                        </p:tgtEl>
                                        <p:attrNameLst>
                                          <p:attrName>r</p:attrName>
                                        </p:attrNameLst>
                                      </p:cBhvr>
                                    </p:animRot>
                                  </p:childTnLst>
                                </p:cTn>
                              </p:par>
                              <p:par>
                                <p:cTn id="47" presetID="56" presetClass="entr" presetSubtype="0" fill="hold" nodeType="withEffect">
                                  <p:stCondLst>
                                    <p:cond delay="0"/>
                                  </p:stCondLst>
                                  <p:iterate type="lt">
                                    <p:tmPct val="3000"/>
                                  </p:iterate>
                                  <p:childTnLst>
                                    <p:set>
                                      <p:cBhvr>
                                        <p:cTn id="48" dur="1" fill="hold">
                                          <p:stCondLst>
                                            <p:cond delay="0"/>
                                          </p:stCondLst>
                                        </p:cTn>
                                        <p:tgtEl>
                                          <p:spTgt spid="31">
                                            <p:txEl>
                                              <p:pRg st="0" end="0"/>
                                            </p:txEl>
                                          </p:spTgt>
                                        </p:tgtEl>
                                        <p:attrNameLst>
                                          <p:attrName>style.visibility</p:attrName>
                                        </p:attrNameLst>
                                      </p:cBhvr>
                                      <p:to>
                                        <p:strVal val="visible"/>
                                      </p:to>
                                    </p:set>
                                    <p:anim by="(-#ppt_w*2)" calcmode="lin" valueType="num">
                                      <p:cBhvr rctx="PPT">
                                        <p:cTn id="49" dur="500" autoRev="1" fill="hold">
                                          <p:stCondLst>
                                            <p:cond delay="0"/>
                                          </p:stCondLst>
                                        </p:cTn>
                                        <p:tgtEl>
                                          <p:spTgt spid="31">
                                            <p:txEl>
                                              <p:pRg st="0" end="0"/>
                                            </p:txEl>
                                          </p:spTgt>
                                        </p:tgtEl>
                                        <p:attrNameLst>
                                          <p:attrName>ppt_w</p:attrName>
                                        </p:attrNameLst>
                                      </p:cBhvr>
                                    </p:anim>
                                    <p:anim by="(#ppt_w*0.50)" calcmode="lin" valueType="num">
                                      <p:cBhvr>
                                        <p:cTn id="50" dur="500" decel="50000" autoRev="1" fill="hold">
                                          <p:stCondLst>
                                            <p:cond delay="0"/>
                                          </p:stCondLst>
                                        </p:cTn>
                                        <p:tgtEl>
                                          <p:spTgt spid="31">
                                            <p:txEl>
                                              <p:pRg st="0" end="0"/>
                                            </p:txEl>
                                          </p:spTgt>
                                        </p:tgtEl>
                                        <p:attrNameLst>
                                          <p:attrName>ppt_x</p:attrName>
                                        </p:attrNameLst>
                                      </p:cBhvr>
                                    </p:anim>
                                    <p:anim from="(-#ppt_h/2)" to="(#ppt_y)" calcmode="lin" valueType="num">
                                      <p:cBhvr>
                                        <p:cTn id="51" dur="1000" fill="hold">
                                          <p:stCondLst>
                                            <p:cond delay="0"/>
                                          </p:stCondLst>
                                        </p:cTn>
                                        <p:tgtEl>
                                          <p:spTgt spid="31">
                                            <p:txEl>
                                              <p:pRg st="0" end="0"/>
                                            </p:txEl>
                                          </p:spTgt>
                                        </p:tgtEl>
                                        <p:attrNameLst>
                                          <p:attrName>ppt_y</p:attrName>
                                        </p:attrNameLst>
                                      </p:cBhvr>
                                    </p:anim>
                                    <p:animRot by="21600000">
                                      <p:cBhvr>
                                        <p:cTn id="52" dur="1000" fill="hold">
                                          <p:stCondLst>
                                            <p:cond delay="0"/>
                                          </p:stCondLst>
                                        </p:cTn>
                                        <p:tgtEl>
                                          <p:spTgt spid="31">
                                            <p:txEl>
                                              <p:pRg st="0" end="0"/>
                                            </p:txEl>
                                          </p:spTgt>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5" y="0"/>
            <a:ext cx="12192000" cy="6931425"/>
          </a:xfrm>
          <a:prstGeom prst="rect">
            <a:avLst/>
          </a:prstGeom>
        </p:spPr>
      </p:pic>
      <p:pic>
        <p:nvPicPr>
          <p:cNvPr id="15" name="14"/>
          <p:cNvPicPr>
            <a:picLocks noChangeAspect="1"/>
          </p:cNvPicPr>
          <p:nvPr/>
        </p:nvPicPr>
        <p:blipFill rotWithShape="1">
          <a:blip r:embed="rId4" cstate="print">
            <a:extLst>
              <a:ext uri="{28A0092B-C50C-407E-A947-70E740481C1C}">
                <a14:useLocalDpi xmlns:a14="http://schemas.microsoft.com/office/drawing/2010/main" val="0"/>
              </a:ext>
            </a:extLst>
          </a:blip>
          <a:srcRect l="2933" t="4266" r="72800" b="63971"/>
          <a:stretch/>
        </p:blipFill>
        <p:spPr>
          <a:xfrm>
            <a:off x="6631339" y="-247987"/>
            <a:ext cx="2522645" cy="1857332"/>
          </a:xfrm>
          <a:prstGeom prst="rect">
            <a:avLst/>
          </a:prstGeom>
        </p:spPr>
      </p:pic>
      <p:pic>
        <p:nvPicPr>
          <p:cNvPr id="8" name="7"/>
          <p:cNvPicPr>
            <a:picLocks noChangeAspect="1"/>
          </p:cNvPicPr>
          <p:nvPr/>
        </p:nvPicPr>
        <p:blipFill rotWithShape="1">
          <a:blip r:embed="rId4">
            <a:extLst>
              <a:ext uri="{28A0092B-C50C-407E-A947-70E740481C1C}">
                <a14:useLocalDpi xmlns:a14="http://schemas.microsoft.com/office/drawing/2010/main" val="0"/>
              </a:ext>
            </a:extLst>
          </a:blip>
          <a:srcRect l="2933" t="4266" r="72800" b="63971"/>
          <a:stretch/>
        </p:blipFill>
        <p:spPr>
          <a:xfrm>
            <a:off x="357632" y="292608"/>
            <a:ext cx="2958592" cy="2178304"/>
          </a:xfrm>
          <a:prstGeom prst="rect">
            <a:avLst/>
          </a:prstGeom>
        </p:spPr>
      </p:pic>
      <p:pic>
        <p:nvPicPr>
          <p:cNvPr id="6" name="5"/>
          <p:cNvPicPr>
            <a:picLocks noChangeAspect="1"/>
          </p:cNvPicPr>
          <p:nvPr/>
        </p:nvPicPr>
        <p:blipFill rotWithShape="1">
          <a:blip r:embed="rId5">
            <a:extLst>
              <a:ext uri="{28A0092B-C50C-407E-A947-70E740481C1C}">
                <a14:useLocalDpi xmlns:a14="http://schemas.microsoft.com/office/drawing/2010/main" val="0"/>
              </a:ext>
            </a:extLst>
          </a:blip>
          <a:srcRect l="4267" t="88178" r="59600"/>
          <a:stretch/>
        </p:blipFill>
        <p:spPr>
          <a:xfrm>
            <a:off x="520192" y="6047232"/>
            <a:ext cx="4405376" cy="810768"/>
          </a:xfrm>
          <a:prstGeom prst="rect">
            <a:avLst/>
          </a:prstGeom>
        </p:spPr>
      </p:pic>
      <p:pic>
        <p:nvPicPr>
          <p:cNvPr id="5" name="4"/>
          <p:cNvPicPr>
            <a:picLocks noChangeAspect="1"/>
          </p:cNvPicPr>
          <p:nvPr/>
        </p:nvPicPr>
        <p:blipFill rotWithShape="1">
          <a:blip r:embed="rId6">
            <a:extLst>
              <a:ext uri="{28A0092B-C50C-407E-A947-70E740481C1C}">
                <a14:useLocalDpi xmlns:a14="http://schemas.microsoft.com/office/drawing/2010/main" val="0"/>
              </a:ext>
            </a:extLst>
          </a:blip>
          <a:srcRect l="1733" t="22044" r="55734" b="4711"/>
          <a:stretch/>
        </p:blipFill>
        <p:spPr>
          <a:xfrm rot="21259508">
            <a:off x="211328" y="1511808"/>
            <a:ext cx="5185664" cy="5023104"/>
          </a:xfrm>
          <a:prstGeom prst="rect">
            <a:avLst/>
          </a:prstGeom>
        </p:spPr>
      </p:pic>
      <p:pic>
        <p:nvPicPr>
          <p:cNvPr id="7" name="6"/>
          <p:cNvPicPr>
            <a:picLocks noChangeAspect="1"/>
          </p:cNvPicPr>
          <p:nvPr/>
        </p:nvPicPr>
        <p:blipFill rotWithShape="1">
          <a:blip r:embed="rId7">
            <a:extLst>
              <a:ext uri="{28A0092B-C50C-407E-A947-70E740481C1C}">
                <a14:useLocalDpi xmlns:a14="http://schemas.microsoft.com/office/drawing/2010/main" val="0"/>
              </a:ext>
            </a:extLst>
          </a:blip>
          <a:srcRect l="20266" t="21926" r="75333" b="56148"/>
          <a:stretch/>
        </p:blipFill>
        <p:spPr>
          <a:xfrm>
            <a:off x="2255573" y="1541277"/>
            <a:ext cx="536448" cy="1503680"/>
          </a:xfrm>
          <a:prstGeom prst="rect">
            <a:avLst/>
          </a:prstGeom>
        </p:spPr>
      </p:pic>
      <p:pic>
        <p:nvPicPr>
          <p:cNvPr id="9" name="8"/>
          <p:cNvPicPr>
            <a:picLocks noChangeAspect="1"/>
          </p:cNvPicPr>
          <p:nvPr/>
        </p:nvPicPr>
        <p:blipFill rotWithShape="1">
          <a:blip r:embed="rId8">
            <a:extLst>
              <a:ext uri="{28A0092B-C50C-407E-A947-70E740481C1C}">
                <a14:useLocalDpi xmlns:a14="http://schemas.microsoft.com/office/drawing/2010/main" val="0"/>
              </a:ext>
            </a:extLst>
          </a:blip>
          <a:srcRect l="31600" t="14933" r="58000" b="35289"/>
          <a:stretch/>
        </p:blipFill>
        <p:spPr>
          <a:xfrm>
            <a:off x="3035387" y="-1414272"/>
            <a:ext cx="1267968" cy="3413760"/>
          </a:xfrm>
          <a:prstGeom prst="rect">
            <a:avLst/>
          </a:prstGeom>
        </p:spPr>
      </p:pic>
      <p:pic>
        <p:nvPicPr>
          <p:cNvPr id="12" name="11"/>
          <p:cNvPicPr>
            <a:picLocks noChangeAspect="1"/>
          </p:cNvPicPr>
          <p:nvPr/>
        </p:nvPicPr>
        <p:blipFill rotWithShape="1">
          <a:blip r:embed="rId8">
            <a:extLst>
              <a:ext uri="{28A0092B-C50C-407E-A947-70E740481C1C}">
                <a14:useLocalDpi xmlns:a14="http://schemas.microsoft.com/office/drawing/2010/main" val="0"/>
              </a:ext>
            </a:extLst>
          </a:blip>
          <a:srcRect l="31600" t="14933" r="58000" b="35289"/>
          <a:stretch/>
        </p:blipFill>
        <p:spPr>
          <a:xfrm>
            <a:off x="6480043" y="-436531"/>
            <a:ext cx="1267968" cy="3413760"/>
          </a:xfrm>
          <a:prstGeom prst="rect">
            <a:avLst/>
          </a:prstGeom>
        </p:spPr>
      </p:pic>
      <p:pic>
        <p:nvPicPr>
          <p:cNvPr id="13" name="12"/>
          <p:cNvPicPr>
            <a:picLocks noChangeAspect="1"/>
          </p:cNvPicPr>
          <p:nvPr/>
        </p:nvPicPr>
        <p:blipFill rotWithShape="1">
          <a:blip r:embed="rId8">
            <a:extLst>
              <a:ext uri="{28A0092B-C50C-407E-A947-70E740481C1C}">
                <a14:useLocalDpi xmlns:a14="http://schemas.microsoft.com/office/drawing/2010/main" val="0"/>
              </a:ext>
            </a:extLst>
          </a:blip>
          <a:srcRect l="31600" t="14933" r="58000" b="35289"/>
          <a:stretch/>
        </p:blipFill>
        <p:spPr>
          <a:xfrm>
            <a:off x="8976320" y="-1158240"/>
            <a:ext cx="1267968" cy="3413760"/>
          </a:xfrm>
          <a:prstGeom prst="rect">
            <a:avLst/>
          </a:prstGeom>
        </p:spPr>
      </p:pic>
      <p:sp>
        <p:nvSpPr>
          <p:cNvPr id="2" name="Rectangle 1">
            <a:extLst>
              <a:ext uri="{FF2B5EF4-FFF2-40B4-BE49-F238E27FC236}">
                <a16:creationId xmlns:a16="http://schemas.microsoft.com/office/drawing/2014/main" id="{BE56F738-6807-4754-BBC7-39C56117E85F}"/>
              </a:ext>
            </a:extLst>
          </p:cNvPr>
          <p:cNvSpPr/>
          <p:nvPr/>
        </p:nvSpPr>
        <p:spPr>
          <a:xfrm>
            <a:off x="4690107" y="2959390"/>
            <a:ext cx="7225055" cy="1323439"/>
          </a:xfrm>
          <a:prstGeom prst="rect">
            <a:avLst/>
          </a:prstGeom>
          <a:noFill/>
        </p:spPr>
        <p:txBody>
          <a:bodyPr wrap="none" lIns="91440" tIns="45720" rIns="91440" bIns="45720">
            <a:spAutoFit/>
          </a:bodyPr>
          <a:lstStyle/>
          <a:p>
            <a:pPr algn="ctr"/>
            <a:r>
              <a:rPr lang="en-US" sz="8000" b="1" cap="none" spc="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Củng</a:t>
            </a:r>
            <a:r>
              <a:rPr lang="en-US" sz="80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8000" b="1" cap="none" spc="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cố</a:t>
            </a:r>
            <a:r>
              <a:rPr lang="en-US" sz="80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8000" b="1" cap="none" spc="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bài</a:t>
            </a:r>
            <a:r>
              <a:rPr lang="en-US" sz="80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8000" b="1" cap="none" spc="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học</a:t>
            </a:r>
            <a:endParaRPr lang="en-US" sz="80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706844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22" presetClass="entr" presetSubtype="1" fill="hold" nodeType="withEffect">
                                  <p:stCondLst>
                                    <p:cond delay="100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par>
                                <p:cTn id="18" presetID="42" presetClass="entr" presetSubtype="0" fill="hold" nodeType="withEffect">
                                  <p:stCondLst>
                                    <p:cond delay="150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225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ppt_x"/>
                                          </p:val>
                                        </p:tav>
                                        <p:tav tm="100000">
                                          <p:val>
                                            <p:strVal val="#ppt_x"/>
                                          </p:val>
                                        </p:tav>
                                      </p:tavLst>
                                    </p:anim>
                                    <p:anim calcmode="lin" valueType="num">
                                      <p:cBhvr additive="base">
                                        <p:cTn id="45"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nodeType="clickEffect">
                                  <p:stCondLst>
                                    <p:cond delay="0"/>
                                  </p:stCondLst>
                                  <p:childTnLst>
                                    <p:set>
                                      <p:cBhvr>
                                        <p:cTn id="49" dur="1" fill="hold">
                                          <p:stCondLst>
                                            <p:cond delay="0"/>
                                          </p:stCondLst>
                                        </p:cTn>
                                        <p:tgtEl>
                                          <p:spTgt spid="2">
                                            <p:txEl>
                                              <p:pRg st="0" end="0"/>
                                            </p:txEl>
                                          </p:spTgt>
                                        </p:tgtEl>
                                        <p:attrNameLst>
                                          <p:attrName>style.visibility</p:attrName>
                                        </p:attrNameLst>
                                      </p:cBhvr>
                                      <p:to>
                                        <p:strVal val="visible"/>
                                      </p:to>
                                    </p:set>
                                    <p:animEffect transition="in" filter="wheel(1)">
                                      <p:cBhvr>
                                        <p:cTn id="50"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431AFA33-AE91-4A61-A807-3A28EC760284}"/>
              </a:ext>
            </a:extLst>
          </p:cNvPr>
          <p:cNvPicPr>
            <a:picLocks noChangeAspect="1"/>
          </p:cNvPicPr>
          <p:nvPr/>
        </p:nvPicPr>
        <p:blipFill rotWithShape="1">
          <a:blip r:embed="rId3"/>
          <a:srcRect l="45559" t="6591" b="4038"/>
          <a:stretch/>
        </p:blipFill>
        <p:spPr>
          <a:xfrm>
            <a:off x="-821841" y="0"/>
            <a:ext cx="5668841" cy="6858000"/>
          </a:xfrm>
          <a:prstGeom prst="rect">
            <a:avLst/>
          </a:prstGeom>
        </p:spPr>
      </p:pic>
      <p:pic>
        <p:nvPicPr>
          <p:cNvPr id="14" name="图片 13">
            <a:extLst>
              <a:ext uri="{FF2B5EF4-FFF2-40B4-BE49-F238E27FC236}">
                <a16:creationId xmlns:a16="http://schemas.microsoft.com/office/drawing/2014/main" id="{F6AFA1B4-2960-4D3C-8A16-63FD261FE6CC}"/>
              </a:ext>
            </a:extLst>
          </p:cNvPr>
          <p:cNvPicPr>
            <a:picLocks noChangeAspect="1"/>
          </p:cNvPicPr>
          <p:nvPr/>
        </p:nvPicPr>
        <p:blipFill rotWithShape="1">
          <a:blip r:embed="rId4"/>
          <a:srcRect t="4941" r="81278" b="5687"/>
          <a:stretch/>
        </p:blipFill>
        <p:spPr>
          <a:xfrm>
            <a:off x="10242499" y="0"/>
            <a:ext cx="1949501" cy="6858000"/>
          </a:xfrm>
          <a:prstGeom prst="rect">
            <a:avLst/>
          </a:prstGeom>
        </p:spPr>
      </p:pic>
      <p:pic>
        <p:nvPicPr>
          <p:cNvPr id="54" name="图片 53">
            <a:extLst>
              <a:ext uri="{FF2B5EF4-FFF2-40B4-BE49-F238E27FC236}">
                <a16:creationId xmlns:a16="http://schemas.microsoft.com/office/drawing/2014/main" id="{B084D209-23B3-4351-8DDB-9DF7E55EAE1B}"/>
              </a:ext>
            </a:extLst>
          </p:cNvPr>
          <p:cNvPicPr>
            <a:picLocks noChangeAspect="1"/>
          </p:cNvPicPr>
          <p:nvPr/>
        </p:nvPicPr>
        <p:blipFill>
          <a:blip r:embed="rId5"/>
          <a:stretch>
            <a:fillRect/>
          </a:stretch>
        </p:blipFill>
        <p:spPr>
          <a:xfrm>
            <a:off x="3101116" y="515441"/>
            <a:ext cx="1056732" cy="1007960"/>
          </a:xfrm>
          <a:prstGeom prst="rect">
            <a:avLst/>
          </a:prstGeom>
        </p:spPr>
      </p:pic>
      <p:pic>
        <p:nvPicPr>
          <p:cNvPr id="55" name="图片 54">
            <a:extLst>
              <a:ext uri="{FF2B5EF4-FFF2-40B4-BE49-F238E27FC236}">
                <a16:creationId xmlns:a16="http://schemas.microsoft.com/office/drawing/2014/main" id="{8A48957D-0930-4CC6-BD89-09BECFA4F117}"/>
              </a:ext>
            </a:extLst>
          </p:cNvPr>
          <p:cNvPicPr>
            <a:picLocks noChangeAspect="1"/>
          </p:cNvPicPr>
          <p:nvPr/>
        </p:nvPicPr>
        <p:blipFill>
          <a:blip r:embed="rId5"/>
          <a:stretch>
            <a:fillRect/>
          </a:stretch>
        </p:blipFill>
        <p:spPr>
          <a:xfrm>
            <a:off x="3864620" y="2075344"/>
            <a:ext cx="1056732" cy="1007960"/>
          </a:xfrm>
          <a:prstGeom prst="rect">
            <a:avLst/>
          </a:prstGeom>
        </p:spPr>
      </p:pic>
      <p:pic>
        <p:nvPicPr>
          <p:cNvPr id="56" name="图片 55">
            <a:extLst>
              <a:ext uri="{FF2B5EF4-FFF2-40B4-BE49-F238E27FC236}">
                <a16:creationId xmlns:a16="http://schemas.microsoft.com/office/drawing/2014/main" id="{BAAF0A8D-9072-4A02-BB48-6BA11C62A603}"/>
              </a:ext>
            </a:extLst>
          </p:cNvPr>
          <p:cNvPicPr>
            <a:picLocks noChangeAspect="1"/>
          </p:cNvPicPr>
          <p:nvPr/>
        </p:nvPicPr>
        <p:blipFill>
          <a:blip r:embed="rId5"/>
          <a:stretch>
            <a:fillRect/>
          </a:stretch>
        </p:blipFill>
        <p:spPr>
          <a:xfrm>
            <a:off x="3892979" y="3774697"/>
            <a:ext cx="1056732" cy="1007960"/>
          </a:xfrm>
          <a:prstGeom prst="rect">
            <a:avLst/>
          </a:prstGeom>
        </p:spPr>
      </p:pic>
      <p:sp>
        <p:nvSpPr>
          <p:cNvPr id="8" name="TextBox 7"/>
          <p:cNvSpPr txBox="1"/>
          <p:nvPr/>
        </p:nvSpPr>
        <p:spPr>
          <a:xfrm>
            <a:off x="4439447" y="685156"/>
            <a:ext cx="7189414" cy="553933"/>
          </a:xfrm>
          <a:prstGeom prst="rect">
            <a:avLst/>
          </a:prstGeom>
          <a:noFill/>
        </p:spPr>
        <p:txBody>
          <a:bodyPr wrap="square" lIns="121855" tIns="60928" rIns="121855" bIns="60928" rtlCol="0">
            <a:spAutoFit/>
          </a:bodyPr>
          <a:lstStyle/>
          <a:p>
            <a:r>
              <a:rPr lang="en-US" sz="2800">
                <a:solidFill>
                  <a:srgbClr val="002060"/>
                </a:solidFill>
                <a:latin typeface="Times New Roman" pitchFamily="18" charset="0"/>
                <a:ea typeface="Arial-Rounded" panose="020B0500000000000000" pitchFamily="34" charset="0"/>
                <a:cs typeface="Times New Roman" pitchFamily="18" charset="0"/>
              </a:rPr>
              <a:t>Biết viết chính tả theo hình thức nghe – viết</a:t>
            </a:r>
            <a:endParaRPr lang="en-US" sz="2800" dirty="0">
              <a:solidFill>
                <a:srgbClr val="002060"/>
              </a:solidFill>
              <a:latin typeface="Times New Roman" pitchFamily="18" charset="0"/>
              <a:ea typeface="Arial-Rounded" panose="020B0500000000000000" pitchFamily="34" charset="0"/>
              <a:cs typeface="Times New Roman" pitchFamily="18" charset="0"/>
            </a:endParaRPr>
          </a:p>
        </p:txBody>
      </p:sp>
      <p:sp>
        <p:nvSpPr>
          <p:cNvPr id="9" name="TextBox 8"/>
          <p:cNvSpPr txBox="1"/>
          <p:nvPr/>
        </p:nvSpPr>
        <p:spPr>
          <a:xfrm>
            <a:off x="4949711" y="2302357"/>
            <a:ext cx="7189414" cy="553933"/>
          </a:xfrm>
          <a:prstGeom prst="rect">
            <a:avLst/>
          </a:prstGeom>
          <a:noFill/>
        </p:spPr>
        <p:txBody>
          <a:bodyPr wrap="square" lIns="121855" tIns="60928" rIns="121855" bIns="60928" rtlCol="0">
            <a:spAutoFit/>
          </a:bodyPr>
          <a:lstStyle/>
          <a:p>
            <a:r>
              <a:rPr lang="en-US" sz="2800" dirty="0">
                <a:solidFill>
                  <a:srgbClr val="002060"/>
                </a:solidFill>
                <a:latin typeface="Times New Roman" pitchFamily="18" charset="0"/>
                <a:ea typeface="Arial-Rounded" panose="020B0500000000000000" pitchFamily="34" charset="0"/>
                <a:cs typeface="Times New Roman" pitchFamily="18" charset="0"/>
              </a:rPr>
              <a:t>Viết đúng chính tả, trình bày bài hợp lí.</a:t>
            </a:r>
          </a:p>
        </p:txBody>
      </p:sp>
      <p:sp>
        <p:nvSpPr>
          <p:cNvPr id="11" name="TextBox 10"/>
          <p:cNvSpPr txBox="1"/>
          <p:nvPr/>
        </p:nvSpPr>
        <p:spPr>
          <a:xfrm>
            <a:off x="4949711" y="3872325"/>
            <a:ext cx="7189414" cy="984820"/>
          </a:xfrm>
          <a:prstGeom prst="rect">
            <a:avLst/>
          </a:prstGeom>
          <a:noFill/>
        </p:spPr>
        <p:txBody>
          <a:bodyPr wrap="square" lIns="121855" tIns="60928" rIns="121855" bIns="60928" rtlCol="0">
            <a:spAutoFit/>
          </a:bodyPr>
          <a:lstStyle/>
          <a:p>
            <a:r>
              <a:rPr lang="en-US" sz="2800">
                <a:solidFill>
                  <a:srgbClr val="002060"/>
                </a:solidFill>
                <a:latin typeface="Times New Roman" pitchFamily="18" charset="0"/>
                <a:ea typeface="Arial-Rounded" panose="020B0500000000000000" pitchFamily="34" charset="0"/>
                <a:cs typeface="Times New Roman" pitchFamily="18" charset="0"/>
              </a:rPr>
              <a:t>Làm đúng bài tập phân biệt âm, vần dễ lẫn: </a:t>
            </a:r>
            <a:r>
              <a:rPr lang="en-US" sz="2800">
                <a:solidFill>
                  <a:srgbClr val="002060"/>
                </a:solidFill>
                <a:latin typeface="Times New Roman" panose="02020603050405020304" pitchFamily="18" charset="0"/>
                <a:cs typeface="Times New Roman" panose="02020603050405020304" pitchFamily="18" charset="0"/>
              </a:rPr>
              <a:t>it/uyt, ươu/iêu, in/inh</a:t>
            </a:r>
            <a:endParaRPr lang="en-US" sz="2800" dirty="0">
              <a:solidFill>
                <a:srgbClr val="002060"/>
              </a:solidFill>
              <a:latin typeface="Times New Roman" pitchFamily="18" charset="0"/>
              <a:ea typeface="Arial-Rounded" panose="020B0500000000000000" pitchFamily="34" charset="0"/>
              <a:cs typeface="Times New Roman" pitchFamily="18" charset="0"/>
            </a:endParaRPr>
          </a:p>
        </p:txBody>
      </p:sp>
      <p:sp>
        <p:nvSpPr>
          <p:cNvPr id="12" name="文本框 22">
            <a:extLst>
              <a:ext uri="{FF2B5EF4-FFF2-40B4-BE49-F238E27FC236}">
                <a16:creationId xmlns:a16="http://schemas.microsoft.com/office/drawing/2014/main" id="{0C9928D3-15CE-463A-8DD4-D2BDB8DB2C15}"/>
              </a:ext>
            </a:extLst>
          </p:cNvPr>
          <p:cNvSpPr txBox="1"/>
          <p:nvPr/>
        </p:nvSpPr>
        <p:spPr>
          <a:xfrm>
            <a:off x="19785" y="2912718"/>
            <a:ext cx="3740579" cy="1754326"/>
          </a:xfrm>
          <a:prstGeom prst="rect">
            <a:avLst/>
          </a:prstGeom>
          <a:noFill/>
        </p:spPr>
        <p:txBody>
          <a:bodyPr wrap="square" rtlCol="0">
            <a:spAutoFit/>
          </a:bodyPr>
          <a:lstStyle/>
          <a:p>
            <a:r>
              <a:rPr lang="en-US" altLang="zh-CN" sz="5400">
                <a:solidFill>
                  <a:srgbClr val="FF0000"/>
                </a:solidFill>
                <a:latin typeface="Times New Roman" pitchFamily="18" charset="0"/>
                <a:ea typeface="思源黑体 CN Bold" panose="020B0800000000000000" pitchFamily="34" charset="-122"/>
                <a:cs typeface="Times New Roman" pitchFamily="18" charset="0"/>
              </a:rPr>
              <a:t>YÊU CẦU CẦN ĐẠT</a:t>
            </a:r>
            <a:endParaRPr lang="zh-CN" altLang="en-US" sz="5400" dirty="0">
              <a:solidFill>
                <a:srgbClr val="FF0000"/>
              </a:solidFill>
              <a:latin typeface="Times New Roman" pitchFamily="18" charset="0"/>
              <a:ea typeface="思源黑体 CN Bold" panose="020B0800000000000000" pitchFamily="34" charset="-122"/>
              <a:cs typeface="Times New Roman" pitchFamily="18" charset="0"/>
            </a:endParaRPr>
          </a:p>
        </p:txBody>
      </p:sp>
    </p:spTree>
    <p:extLst>
      <p:ext uri="{BB962C8B-B14F-4D97-AF65-F5344CB8AC3E}">
        <p14:creationId xmlns:p14="http://schemas.microsoft.com/office/powerpoint/2010/main" val="33539853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par>
                                <p:cTn id="13" presetID="56" presetClass="entr" presetSubtype="0" fill="hold" nodeType="withEffect">
                                  <p:stCondLst>
                                    <p:cond delay="0"/>
                                  </p:stCondLst>
                                  <p:iterate type="lt">
                                    <p:tmPct val="3000"/>
                                  </p:iterate>
                                  <p:childTnLst>
                                    <p:set>
                                      <p:cBhvr>
                                        <p:cTn id="14" dur="1" fill="hold">
                                          <p:stCondLst>
                                            <p:cond delay="0"/>
                                          </p:stCondLst>
                                        </p:cTn>
                                        <p:tgtEl>
                                          <p:spTgt spid="12">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12">
                                            <p:txEl>
                                              <p:pRg st="0" end="0"/>
                                            </p:txEl>
                                          </p:spTgt>
                                        </p:tgtEl>
                                        <p:attrNameLst>
                                          <p:attrName>ppt_w</p:attrName>
                                        </p:attrNameLst>
                                      </p:cBhvr>
                                    </p:anim>
                                    <p:anim by="(#ppt_w*0.50)" calcmode="lin" valueType="num">
                                      <p:cBhvr>
                                        <p:cTn id="16" dur="500" decel="50000" autoRev="1" fill="hold">
                                          <p:stCondLst>
                                            <p:cond delay="0"/>
                                          </p:stCondLst>
                                        </p:cTn>
                                        <p:tgtEl>
                                          <p:spTgt spid="12">
                                            <p:txEl>
                                              <p:pRg st="0" end="0"/>
                                            </p:txEl>
                                          </p:spTgt>
                                        </p:tgtEl>
                                        <p:attrNameLst>
                                          <p:attrName>ppt_x</p:attrName>
                                        </p:attrNameLst>
                                      </p:cBhvr>
                                    </p:anim>
                                    <p:anim from="(-#ppt_h/2)" to="(#ppt_y)" calcmode="lin" valueType="num">
                                      <p:cBhvr>
                                        <p:cTn id="17" dur="1000" fill="hold">
                                          <p:stCondLst>
                                            <p:cond delay="0"/>
                                          </p:stCondLst>
                                        </p:cTn>
                                        <p:tgtEl>
                                          <p:spTgt spid="12">
                                            <p:txEl>
                                              <p:pRg st="0" end="0"/>
                                            </p:txEl>
                                          </p:spTgt>
                                        </p:tgtEl>
                                        <p:attrNameLst>
                                          <p:attrName>ppt_y</p:attrName>
                                        </p:attrNameLst>
                                      </p:cBhvr>
                                    </p:anim>
                                    <p:animRot by="21600000">
                                      <p:cBhvr>
                                        <p:cTn id="18" dur="1000" fill="hold">
                                          <p:stCondLst>
                                            <p:cond delay="0"/>
                                          </p:stCondLst>
                                        </p:cTn>
                                        <p:tgtEl>
                                          <p:spTgt spid="12">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anim calcmode="lin" valueType="num">
                                      <p:cBhvr>
                                        <p:cTn id="24" dur="500" fill="hold"/>
                                        <p:tgtEl>
                                          <p:spTgt spid="54"/>
                                        </p:tgtEl>
                                        <p:attrNameLst>
                                          <p:attrName>style.rotation</p:attrName>
                                        </p:attrNameLst>
                                      </p:cBhvr>
                                      <p:tavLst>
                                        <p:tav tm="0">
                                          <p:val>
                                            <p:fltVal val="720"/>
                                          </p:val>
                                        </p:tav>
                                        <p:tav tm="100000">
                                          <p:val>
                                            <p:fltVal val="0"/>
                                          </p:val>
                                        </p:tav>
                                      </p:tavLst>
                                    </p:anim>
                                    <p:anim calcmode="lin" valueType="num">
                                      <p:cBhvr>
                                        <p:cTn id="25" dur="500" fill="hold"/>
                                        <p:tgtEl>
                                          <p:spTgt spid="54"/>
                                        </p:tgtEl>
                                        <p:attrNameLst>
                                          <p:attrName>ppt_h</p:attrName>
                                        </p:attrNameLst>
                                      </p:cBhvr>
                                      <p:tavLst>
                                        <p:tav tm="0">
                                          <p:val>
                                            <p:fltVal val="0"/>
                                          </p:val>
                                        </p:tav>
                                        <p:tav tm="100000">
                                          <p:val>
                                            <p:strVal val="#ppt_h"/>
                                          </p:val>
                                        </p:tav>
                                      </p:tavLst>
                                    </p:anim>
                                    <p:anim calcmode="lin" valueType="num">
                                      <p:cBhvr>
                                        <p:cTn id="26" dur="500" fill="hold"/>
                                        <p:tgtEl>
                                          <p:spTgt spid="54"/>
                                        </p:tgtEl>
                                        <p:attrNameLst>
                                          <p:attrName>ppt_w</p:attrName>
                                        </p:attrNameLst>
                                      </p:cBhvr>
                                      <p:tavLst>
                                        <p:tav tm="0">
                                          <p:val>
                                            <p:fltVal val="0"/>
                                          </p:val>
                                        </p:tav>
                                        <p:tav tm="100000">
                                          <p:val>
                                            <p:strVal val="#ppt_w"/>
                                          </p:val>
                                        </p:tav>
                                      </p:tavLst>
                                    </p:anim>
                                  </p:childTnLst>
                                </p:cTn>
                              </p:par>
                              <p:par>
                                <p:cTn id="27" presetID="6" presetClass="entr" presetSubtype="16"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35" presetClass="entr" presetSubtype="0" fill="hold" nodeType="click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500"/>
                                        <p:tgtEl>
                                          <p:spTgt spid="55"/>
                                        </p:tgtEl>
                                      </p:cBhvr>
                                    </p:animEffect>
                                    <p:anim calcmode="lin" valueType="num">
                                      <p:cBhvr>
                                        <p:cTn id="35" dur="500" fill="hold"/>
                                        <p:tgtEl>
                                          <p:spTgt spid="55"/>
                                        </p:tgtEl>
                                        <p:attrNameLst>
                                          <p:attrName>style.rotation</p:attrName>
                                        </p:attrNameLst>
                                      </p:cBhvr>
                                      <p:tavLst>
                                        <p:tav tm="0">
                                          <p:val>
                                            <p:fltVal val="720"/>
                                          </p:val>
                                        </p:tav>
                                        <p:tav tm="100000">
                                          <p:val>
                                            <p:fltVal val="0"/>
                                          </p:val>
                                        </p:tav>
                                      </p:tavLst>
                                    </p:anim>
                                    <p:anim calcmode="lin" valueType="num">
                                      <p:cBhvr>
                                        <p:cTn id="36" dur="500" fill="hold"/>
                                        <p:tgtEl>
                                          <p:spTgt spid="55"/>
                                        </p:tgtEl>
                                        <p:attrNameLst>
                                          <p:attrName>ppt_h</p:attrName>
                                        </p:attrNameLst>
                                      </p:cBhvr>
                                      <p:tavLst>
                                        <p:tav tm="0">
                                          <p:val>
                                            <p:fltVal val="0"/>
                                          </p:val>
                                        </p:tav>
                                        <p:tav tm="100000">
                                          <p:val>
                                            <p:strVal val="#ppt_h"/>
                                          </p:val>
                                        </p:tav>
                                      </p:tavLst>
                                    </p:anim>
                                    <p:anim calcmode="lin" valueType="num">
                                      <p:cBhvr>
                                        <p:cTn id="37" dur="500" fill="hold"/>
                                        <p:tgtEl>
                                          <p:spTgt spid="55"/>
                                        </p:tgtEl>
                                        <p:attrNameLst>
                                          <p:attrName>ppt_w</p:attrName>
                                        </p:attrNameLst>
                                      </p:cBhvr>
                                      <p:tavLst>
                                        <p:tav tm="0">
                                          <p:val>
                                            <p:fltVal val="0"/>
                                          </p:val>
                                        </p:tav>
                                        <p:tav tm="100000">
                                          <p:val>
                                            <p:strVal val="#ppt_w"/>
                                          </p:val>
                                        </p:tav>
                                      </p:tavLst>
                                    </p:anim>
                                  </p:childTnLst>
                                </p:cTn>
                              </p:par>
                              <p:par>
                                <p:cTn id="38" presetID="6" presetClass="entr" presetSubtype="16"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circle(in)">
                                      <p:cBhvr>
                                        <p:cTn id="40" dur="20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35" presetClass="entr" presetSubtype="0" fill="hold" nodeType="click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fade">
                                      <p:cBhvr>
                                        <p:cTn id="45" dur="500"/>
                                        <p:tgtEl>
                                          <p:spTgt spid="56"/>
                                        </p:tgtEl>
                                      </p:cBhvr>
                                    </p:animEffect>
                                    <p:anim calcmode="lin" valueType="num">
                                      <p:cBhvr>
                                        <p:cTn id="46" dur="500" fill="hold"/>
                                        <p:tgtEl>
                                          <p:spTgt spid="56"/>
                                        </p:tgtEl>
                                        <p:attrNameLst>
                                          <p:attrName>style.rotation</p:attrName>
                                        </p:attrNameLst>
                                      </p:cBhvr>
                                      <p:tavLst>
                                        <p:tav tm="0">
                                          <p:val>
                                            <p:fltVal val="720"/>
                                          </p:val>
                                        </p:tav>
                                        <p:tav tm="100000">
                                          <p:val>
                                            <p:fltVal val="0"/>
                                          </p:val>
                                        </p:tav>
                                      </p:tavLst>
                                    </p:anim>
                                    <p:anim calcmode="lin" valueType="num">
                                      <p:cBhvr>
                                        <p:cTn id="47" dur="500" fill="hold"/>
                                        <p:tgtEl>
                                          <p:spTgt spid="56"/>
                                        </p:tgtEl>
                                        <p:attrNameLst>
                                          <p:attrName>ppt_h</p:attrName>
                                        </p:attrNameLst>
                                      </p:cBhvr>
                                      <p:tavLst>
                                        <p:tav tm="0">
                                          <p:val>
                                            <p:fltVal val="0"/>
                                          </p:val>
                                        </p:tav>
                                        <p:tav tm="100000">
                                          <p:val>
                                            <p:strVal val="#ppt_h"/>
                                          </p:val>
                                        </p:tav>
                                      </p:tavLst>
                                    </p:anim>
                                    <p:anim calcmode="lin" valueType="num">
                                      <p:cBhvr>
                                        <p:cTn id="48" dur="500" fill="hold"/>
                                        <p:tgtEl>
                                          <p:spTgt spid="56"/>
                                        </p:tgtEl>
                                        <p:attrNameLst>
                                          <p:attrName>ppt_w</p:attrName>
                                        </p:attrNameLst>
                                      </p:cBhvr>
                                      <p:tavLst>
                                        <p:tav tm="0">
                                          <p:val>
                                            <p:fltVal val="0"/>
                                          </p:val>
                                        </p:tav>
                                        <p:tav tm="100000">
                                          <p:val>
                                            <p:strVal val="#ppt_w"/>
                                          </p:val>
                                        </p:tav>
                                      </p:tavLst>
                                    </p:anim>
                                  </p:childTnLst>
                                </p:cTn>
                              </p:par>
                              <p:par>
                                <p:cTn id="49" presetID="6" presetClass="entr" presetSubtype="16"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circle(in)">
                                      <p:cBhvr>
                                        <p:cTn id="5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431AFA33-AE91-4A61-A807-3A28EC760284}"/>
              </a:ext>
            </a:extLst>
          </p:cNvPr>
          <p:cNvPicPr>
            <a:picLocks noChangeAspect="1"/>
          </p:cNvPicPr>
          <p:nvPr/>
        </p:nvPicPr>
        <p:blipFill rotWithShape="1">
          <a:blip r:embed="rId3"/>
          <a:srcRect l="45559" t="6591" b="4038"/>
          <a:stretch/>
        </p:blipFill>
        <p:spPr>
          <a:xfrm>
            <a:off x="-821841" y="0"/>
            <a:ext cx="5668841" cy="6858000"/>
          </a:xfrm>
          <a:prstGeom prst="rect">
            <a:avLst/>
          </a:prstGeom>
        </p:spPr>
      </p:pic>
      <p:pic>
        <p:nvPicPr>
          <p:cNvPr id="14" name="图片 13">
            <a:extLst>
              <a:ext uri="{FF2B5EF4-FFF2-40B4-BE49-F238E27FC236}">
                <a16:creationId xmlns:a16="http://schemas.microsoft.com/office/drawing/2014/main" id="{F6AFA1B4-2960-4D3C-8A16-63FD261FE6CC}"/>
              </a:ext>
            </a:extLst>
          </p:cNvPr>
          <p:cNvPicPr>
            <a:picLocks noChangeAspect="1"/>
          </p:cNvPicPr>
          <p:nvPr/>
        </p:nvPicPr>
        <p:blipFill rotWithShape="1">
          <a:blip r:embed="rId4"/>
          <a:srcRect t="4941" r="81278" b="5687"/>
          <a:stretch/>
        </p:blipFill>
        <p:spPr>
          <a:xfrm>
            <a:off x="10242499" y="0"/>
            <a:ext cx="1949501" cy="6858000"/>
          </a:xfrm>
          <a:prstGeom prst="rect">
            <a:avLst/>
          </a:prstGeom>
        </p:spPr>
      </p:pic>
      <p:pic>
        <p:nvPicPr>
          <p:cNvPr id="54" name="图片 53">
            <a:extLst>
              <a:ext uri="{FF2B5EF4-FFF2-40B4-BE49-F238E27FC236}">
                <a16:creationId xmlns:a16="http://schemas.microsoft.com/office/drawing/2014/main" id="{B084D209-23B3-4351-8DDB-9DF7E55EAE1B}"/>
              </a:ext>
            </a:extLst>
          </p:cNvPr>
          <p:cNvPicPr>
            <a:picLocks noChangeAspect="1"/>
          </p:cNvPicPr>
          <p:nvPr/>
        </p:nvPicPr>
        <p:blipFill>
          <a:blip r:embed="rId5"/>
          <a:stretch>
            <a:fillRect/>
          </a:stretch>
        </p:blipFill>
        <p:spPr>
          <a:xfrm>
            <a:off x="10384418" y="4887918"/>
            <a:ext cx="1056732" cy="1007960"/>
          </a:xfrm>
          <a:prstGeom prst="rect">
            <a:avLst/>
          </a:prstGeom>
        </p:spPr>
      </p:pic>
      <p:pic>
        <p:nvPicPr>
          <p:cNvPr id="55" name="图片 54">
            <a:extLst>
              <a:ext uri="{FF2B5EF4-FFF2-40B4-BE49-F238E27FC236}">
                <a16:creationId xmlns:a16="http://schemas.microsoft.com/office/drawing/2014/main" id="{8A48957D-0930-4CC6-BD89-09BECFA4F117}"/>
              </a:ext>
            </a:extLst>
          </p:cNvPr>
          <p:cNvPicPr>
            <a:picLocks noChangeAspect="1"/>
          </p:cNvPicPr>
          <p:nvPr/>
        </p:nvPicPr>
        <p:blipFill>
          <a:blip r:embed="rId5"/>
          <a:stretch>
            <a:fillRect/>
          </a:stretch>
        </p:blipFill>
        <p:spPr>
          <a:xfrm>
            <a:off x="8250054" y="5573456"/>
            <a:ext cx="1056732" cy="1007960"/>
          </a:xfrm>
          <a:prstGeom prst="rect">
            <a:avLst/>
          </a:prstGeom>
        </p:spPr>
      </p:pic>
      <p:pic>
        <p:nvPicPr>
          <p:cNvPr id="56" name="图片 55">
            <a:extLst>
              <a:ext uri="{FF2B5EF4-FFF2-40B4-BE49-F238E27FC236}">
                <a16:creationId xmlns:a16="http://schemas.microsoft.com/office/drawing/2014/main" id="{BAAF0A8D-9072-4A02-BB48-6BA11C62A603}"/>
              </a:ext>
            </a:extLst>
          </p:cNvPr>
          <p:cNvPicPr>
            <a:picLocks noChangeAspect="1"/>
          </p:cNvPicPr>
          <p:nvPr/>
        </p:nvPicPr>
        <p:blipFill>
          <a:blip r:embed="rId5"/>
          <a:stretch>
            <a:fillRect/>
          </a:stretch>
        </p:blipFill>
        <p:spPr>
          <a:xfrm>
            <a:off x="5806840" y="4887918"/>
            <a:ext cx="1056732" cy="1007960"/>
          </a:xfrm>
          <a:prstGeom prst="rect">
            <a:avLst/>
          </a:prstGeom>
        </p:spPr>
      </p:pic>
      <p:pic>
        <p:nvPicPr>
          <p:cNvPr id="57" name="图片 56">
            <a:extLst>
              <a:ext uri="{FF2B5EF4-FFF2-40B4-BE49-F238E27FC236}">
                <a16:creationId xmlns:a16="http://schemas.microsoft.com/office/drawing/2014/main" id="{63F67BE8-5F60-4FEB-87D0-52974DE89F0E}"/>
              </a:ext>
            </a:extLst>
          </p:cNvPr>
          <p:cNvPicPr>
            <a:picLocks noChangeAspect="1"/>
          </p:cNvPicPr>
          <p:nvPr/>
        </p:nvPicPr>
        <p:blipFill>
          <a:blip r:embed="rId5"/>
          <a:stretch>
            <a:fillRect/>
          </a:stretch>
        </p:blipFill>
        <p:spPr>
          <a:xfrm>
            <a:off x="3299078" y="5391898"/>
            <a:ext cx="1056732" cy="1007960"/>
          </a:xfrm>
          <a:prstGeom prst="rect">
            <a:avLst/>
          </a:prstGeom>
        </p:spPr>
      </p:pic>
      <p:sp>
        <p:nvSpPr>
          <p:cNvPr id="8" name="文本框 22">
            <a:extLst>
              <a:ext uri="{FF2B5EF4-FFF2-40B4-BE49-F238E27FC236}">
                <a16:creationId xmlns:a16="http://schemas.microsoft.com/office/drawing/2014/main" id="{0C9928D3-15CE-463A-8DD4-D2BDB8DB2C15}"/>
              </a:ext>
            </a:extLst>
          </p:cNvPr>
          <p:cNvSpPr txBox="1"/>
          <p:nvPr/>
        </p:nvSpPr>
        <p:spPr>
          <a:xfrm>
            <a:off x="1704108" y="2415571"/>
            <a:ext cx="8918171" cy="1569660"/>
          </a:xfrm>
          <a:prstGeom prst="rect">
            <a:avLst/>
          </a:prstGeom>
          <a:noFill/>
        </p:spPr>
        <p:txBody>
          <a:bodyPr wrap="square" rtlCol="0">
            <a:spAutoFit/>
          </a:bodyPr>
          <a:lstStyle/>
          <a:p>
            <a:pPr algn="ctr"/>
            <a:r>
              <a:rPr lang="en-US" altLang="zh-CN" sz="48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Tạm biệt và hẹn gặp lại các con </a:t>
            </a:r>
          </a:p>
          <a:p>
            <a:pPr algn="ctr"/>
            <a:r>
              <a:rPr lang="en-US" altLang="zh-CN" sz="48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trong các tiết học sau!</a:t>
            </a:r>
            <a:endParaRPr lang="zh-CN" altLang="en-US" sz="48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Tree>
    <p:extLst>
      <p:ext uri="{BB962C8B-B14F-4D97-AF65-F5344CB8AC3E}">
        <p14:creationId xmlns:p14="http://schemas.microsoft.com/office/powerpoint/2010/main" val="3536156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35" presetClass="entr" presetSubtype="0" fill="hold"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500"/>
                                        <p:tgtEl>
                                          <p:spTgt spid="54"/>
                                        </p:tgtEl>
                                      </p:cBhvr>
                                    </p:animEffect>
                                    <p:anim calcmode="lin" valueType="num">
                                      <p:cBhvr>
                                        <p:cTn id="17" dur="500" fill="hold"/>
                                        <p:tgtEl>
                                          <p:spTgt spid="54"/>
                                        </p:tgtEl>
                                        <p:attrNameLst>
                                          <p:attrName>style.rotation</p:attrName>
                                        </p:attrNameLst>
                                      </p:cBhvr>
                                      <p:tavLst>
                                        <p:tav tm="0">
                                          <p:val>
                                            <p:fltVal val="720"/>
                                          </p:val>
                                        </p:tav>
                                        <p:tav tm="100000">
                                          <p:val>
                                            <p:fltVal val="0"/>
                                          </p:val>
                                        </p:tav>
                                      </p:tavLst>
                                    </p:anim>
                                    <p:anim calcmode="lin" valueType="num">
                                      <p:cBhvr>
                                        <p:cTn id="18" dur="500" fill="hold"/>
                                        <p:tgtEl>
                                          <p:spTgt spid="54"/>
                                        </p:tgtEl>
                                        <p:attrNameLst>
                                          <p:attrName>ppt_h</p:attrName>
                                        </p:attrNameLst>
                                      </p:cBhvr>
                                      <p:tavLst>
                                        <p:tav tm="0">
                                          <p:val>
                                            <p:fltVal val="0"/>
                                          </p:val>
                                        </p:tav>
                                        <p:tav tm="100000">
                                          <p:val>
                                            <p:strVal val="#ppt_h"/>
                                          </p:val>
                                        </p:tav>
                                      </p:tavLst>
                                    </p:anim>
                                    <p:anim calcmode="lin" valueType="num">
                                      <p:cBhvr>
                                        <p:cTn id="19" dur="500" fill="hold"/>
                                        <p:tgtEl>
                                          <p:spTgt spid="54"/>
                                        </p:tgtEl>
                                        <p:attrNameLst>
                                          <p:attrName>ppt_w</p:attrName>
                                        </p:attrNameLst>
                                      </p:cBhvr>
                                      <p:tavLst>
                                        <p:tav tm="0">
                                          <p:val>
                                            <p:fltVal val="0"/>
                                          </p:val>
                                        </p:tav>
                                        <p:tav tm="100000">
                                          <p:val>
                                            <p:strVal val="#ppt_w"/>
                                          </p:val>
                                        </p:tav>
                                      </p:tavLst>
                                    </p:anim>
                                  </p:childTnLst>
                                </p:cTn>
                              </p:par>
                            </p:childTnLst>
                          </p:cTn>
                        </p:par>
                        <p:par>
                          <p:cTn id="20" fill="hold">
                            <p:stCondLst>
                              <p:cond delay="1500"/>
                            </p:stCondLst>
                            <p:childTnLst>
                              <p:par>
                                <p:cTn id="21" presetID="35" presetClass="entr" presetSubtype="0"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anim calcmode="lin" valueType="num">
                                      <p:cBhvr>
                                        <p:cTn id="24" dur="500" fill="hold"/>
                                        <p:tgtEl>
                                          <p:spTgt spid="55"/>
                                        </p:tgtEl>
                                        <p:attrNameLst>
                                          <p:attrName>style.rotation</p:attrName>
                                        </p:attrNameLst>
                                      </p:cBhvr>
                                      <p:tavLst>
                                        <p:tav tm="0">
                                          <p:val>
                                            <p:fltVal val="720"/>
                                          </p:val>
                                        </p:tav>
                                        <p:tav tm="100000">
                                          <p:val>
                                            <p:fltVal val="0"/>
                                          </p:val>
                                        </p:tav>
                                      </p:tavLst>
                                    </p:anim>
                                    <p:anim calcmode="lin" valueType="num">
                                      <p:cBhvr>
                                        <p:cTn id="25" dur="500" fill="hold"/>
                                        <p:tgtEl>
                                          <p:spTgt spid="55"/>
                                        </p:tgtEl>
                                        <p:attrNameLst>
                                          <p:attrName>ppt_h</p:attrName>
                                        </p:attrNameLst>
                                      </p:cBhvr>
                                      <p:tavLst>
                                        <p:tav tm="0">
                                          <p:val>
                                            <p:fltVal val="0"/>
                                          </p:val>
                                        </p:tav>
                                        <p:tav tm="100000">
                                          <p:val>
                                            <p:strVal val="#ppt_h"/>
                                          </p:val>
                                        </p:tav>
                                      </p:tavLst>
                                    </p:anim>
                                    <p:anim calcmode="lin" valueType="num">
                                      <p:cBhvr>
                                        <p:cTn id="26" dur="500" fill="hold"/>
                                        <p:tgtEl>
                                          <p:spTgt spid="55"/>
                                        </p:tgtEl>
                                        <p:attrNameLst>
                                          <p:attrName>ppt_w</p:attrName>
                                        </p:attrNameLst>
                                      </p:cBhvr>
                                      <p:tavLst>
                                        <p:tav tm="0">
                                          <p:val>
                                            <p:fltVal val="0"/>
                                          </p:val>
                                        </p:tav>
                                        <p:tav tm="100000">
                                          <p:val>
                                            <p:strVal val="#ppt_w"/>
                                          </p:val>
                                        </p:tav>
                                      </p:tavLst>
                                    </p:anim>
                                  </p:childTnLst>
                                </p:cTn>
                              </p:par>
                            </p:childTnLst>
                          </p:cTn>
                        </p:par>
                        <p:par>
                          <p:cTn id="27" fill="hold">
                            <p:stCondLst>
                              <p:cond delay="2000"/>
                            </p:stCondLst>
                            <p:childTnLst>
                              <p:par>
                                <p:cTn id="28" presetID="35" presetClass="entr" presetSubtype="0" fill="hold" nodeType="after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anim calcmode="lin" valueType="num">
                                      <p:cBhvr>
                                        <p:cTn id="31" dur="500" fill="hold"/>
                                        <p:tgtEl>
                                          <p:spTgt spid="56"/>
                                        </p:tgtEl>
                                        <p:attrNameLst>
                                          <p:attrName>style.rotation</p:attrName>
                                        </p:attrNameLst>
                                      </p:cBhvr>
                                      <p:tavLst>
                                        <p:tav tm="0">
                                          <p:val>
                                            <p:fltVal val="720"/>
                                          </p:val>
                                        </p:tav>
                                        <p:tav tm="100000">
                                          <p:val>
                                            <p:fltVal val="0"/>
                                          </p:val>
                                        </p:tav>
                                      </p:tavLst>
                                    </p:anim>
                                    <p:anim calcmode="lin" valueType="num">
                                      <p:cBhvr>
                                        <p:cTn id="32" dur="500" fill="hold"/>
                                        <p:tgtEl>
                                          <p:spTgt spid="56"/>
                                        </p:tgtEl>
                                        <p:attrNameLst>
                                          <p:attrName>ppt_h</p:attrName>
                                        </p:attrNameLst>
                                      </p:cBhvr>
                                      <p:tavLst>
                                        <p:tav tm="0">
                                          <p:val>
                                            <p:fltVal val="0"/>
                                          </p:val>
                                        </p:tav>
                                        <p:tav tm="100000">
                                          <p:val>
                                            <p:strVal val="#ppt_h"/>
                                          </p:val>
                                        </p:tav>
                                      </p:tavLst>
                                    </p:anim>
                                    <p:anim calcmode="lin" valueType="num">
                                      <p:cBhvr>
                                        <p:cTn id="33" dur="500" fill="hold"/>
                                        <p:tgtEl>
                                          <p:spTgt spid="56"/>
                                        </p:tgtEl>
                                        <p:attrNameLst>
                                          <p:attrName>ppt_w</p:attrName>
                                        </p:attrNameLst>
                                      </p:cBhvr>
                                      <p:tavLst>
                                        <p:tav tm="0">
                                          <p:val>
                                            <p:fltVal val="0"/>
                                          </p:val>
                                        </p:tav>
                                        <p:tav tm="100000">
                                          <p:val>
                                            <p:strVal val="#ppt_w"/>
                                          </p:val>
                                        </p:tav>
                                      </p:tavLst>
                                    </p:anim>
                                  </p:childTnLst>
                                </p:cTn>
                              </p:par>
                            </p:childTnLst>
                          </p:cTn>
                        </p:par>
                        <p:par>
                          <p:cTn id="34" fill="hold">
                            <p:stCondLst>
                              <p:cond delay="2500"/>
                            </p:stCondLst>
                            <p:childTnLst>
                              <p:par>
                                <p:cTn id="35" presetID="35"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500"/>
                                        <p:tgtEl>
                                          <p:spTgt spid="57"/>
                                        </p:tgtEl>
                                      </p:cBhvr>
                                    </p:animEffect>
                                    <p:anim calcmode="lin" valueType="num">
                                      <p:cBhvr>
                                        <p:cTn id="38" dur="500" fill="hold"/>
                                        <p:tgtEl>
                                          <p:spTgt spid="57"/>
                                        </p:tgtEl>
                                        <p:attrNameLst>
                                          <p:attrName>style.rotation</p:attrName>
                                        </p:attrNameLst>
                                      </p:cBhvr>
                                      <p:tavLst>
                                        <p:tav tm="0">
                                          <p:val>
                                            <p:fltVal val="720"/>
                                          </p:val>
                                        </p:tav>
                                        <p:tav tm="100000">
                                          <p:val>
                                            <p:fltVal val="0"/>
                                          </p:val>
                                        </p:tav>
                                      </p:tavLst>
                                    </p:anim>
                                    <p:anim calcmode="lin" valueType="num">
                                      <p:cBhvr>
                                        <p:cTn id="39" dur="500" fill="hold"/>
                                        <p:tgtEl>
                                          <p:spTgt spid="57"/>
                                        </p:tgtEl>
                                        <p:attrNameLst>
                                          <p:attrName>ppt_h</p:attrName>
                                        </p:attrNameLst>
                                      </p:cBhvr>
                                      <p:tavLst>
                                        <p:tav tm="0">
                                          <p:val>
                                            <p:fltVal val="0"/>
                                          </p:val>
                                        </p:tav>
                                        <p:tav tm="100000">
                                          <p:val>
                                            <p:strVal val="#ppt_h"/>
                                          </p:val>
                                        </p:tav>
                                      </p:tavLst>
                                    </p:anim>
                                    <p:anim calcmode="lin" valueType="num">
                                      <p:cBhvr>
                                        <p:cTn id="40" dur="500" fill="hold"/>
                                        <p:tgtEl>
                                          <p:spTgt spid="57"/>
                                        </p:tgtEl>
                                        <p:attrNameLst>
                                          <p:attrName>ppt_w</p:attrName>
                                        </p:attrNameLst>
                                      </p:cBhvr>
                                      <p:tavLst>
                                        <p:tav tm="0">
                                          <p:val>
                                            <p:fltVal val="0"/>
                                          </p:val>
                                        </p:tav>
                                        <p:tav tm="100000">
                                          <p:val>
                                            <p:strVal val="#ppt_w"/>
                                          </p:val>
                                        </p:tav>
                                      </p:tavLst>
                                    </p:anim>
                                  </p:childTnLst>
                                </p:cTn>
                              </p:par>
                              <p:par>
                                <p:cTn id="41" presetID="56" presetClass="entr" presetSubtype="0" fill="hold" nodeType="withEffect">
                                  <p:stCondLst>
                                    <p:cond delay="0"/>
                                  </p:stCondLst>
                                  <p:iterate type="lt">
                                    <p:tmPct val="3000"/>
                                  </p:iterate>
                                  <p:childTnLst>
                                    <p:set>
                                      <p:cBhvr>
                                        <p:cTn id="42" dur="1" fill="hold">
                                          <p:stCondLst>
                                            <p:cond delay="0"/>
                                          </p:stCondLst>
                                        </p:cTn>
                                        <p:tgtEl>
                                          <p:spTgt spid="8">
                                            <p:txEl>
                                              <p:pRg st="0" end="0"/>
                                            </p:txEl>
                                          </p:spTgt>
                                        </p:tgtEl>
                                        <p:attrNameLst>
                                          <p:attrName>style.visibility</p:attrName>
                                        </p:attrNameLst>
                                      </p:cBhvr>
                                      <p:to>
                                        <p:strVal val="visible"/>
                                      </p:to>
                                    </p:set>
                                    <p:anim by="(-#ppt_w*2)" calcmode="lin" valueType="num">
                                      <p:cBhvr rctx="PPT">
                                        <p:cTn id="43" dur="500" autoRev="1" fill="hold">
                                          <p:stCondLst>
                                            <p:cond delay="0"/>
                                          </p:stCondLst>
                                        </p:cTn>
                                        <p:tgtEl>
                                          <p:spTgt spid="8">
                                            <p:txEl>
                                              <p:pRg st="0" end="0"/>
                                            </p:txEl>
                                          </p:spTgt>
                                        </p:tgtEl>
                                        <p:attrNameLst>
                                          <p:attrName>ppt_w</p:attrName>
                                        </p:attrNameLst>
                                      </p:cBhvr>
                                    </p:anim>
                                    <p:anim by="(#ppt_w*0.50)" calcmode="lin" valueType="num">
                                      <p:cBhvr>
                                        <p:cTn id="44" dur="500" decel="50000" autoRev="1" fill="hold">
                                          <p:stCondLst>
                                            <p:cond delay="0"/>
                                          </p:stCondLst>
                                        </p:cTn>
                                        <p:tgtEl>
                                          <p:spTgt spid="8">
                                            <p:txEl>
                                              <p:pRg st="0" end="0"/>
                                            </p:txEl>
                                          </p:spTgt>
                                        </p:tgtEl>
                                        <p:attrNameLst>
                                          <p:attrName>ppt_x</p:attrName>
                                        </p:attrNameLst>
                                      </p:cBhvr>
                                    </p:anim>
                                    <p:anim from="(-#ppt_h/2)" to="(#ppt_y)" calcmode="lin" valueType="num">
                                      <p:cBhvr>
                                        <p:cTn id="45" dur="1000" fill="hold">
                                          <p:stCondLst>
                                            <p:cond delay="0"/>
                                          </p:stCondLst>
                                        </p:cTn>
                                        <p:tgtEl>
                                          <p:spTgt spid="8">
                                            <p:txEl>
                                              <p:pRg st="0" end="0"/>
                                            </p:txEl>
                                          </p:spTgt>
                                        </p:tgtEl>
                                        <p:attrNameLst>
                                          <p:attrName>ppt_y</p:attrName>
                                        </p:attrNameLst>
                                      </p:cBhvr>
                                    </p:anim>
                                    <p:animRot by="21600000">
                                      <p:cBhvr>
                                        <p:cTn id="46" dur="1000" fill="hold">
                                          <p:stCondLst>
                                            <p:cond delay="0"/>
                                          </p:stCondLst>
                                        </p:cTn>
                                        <p:tgtEl>
                                          <p:spTgt spid="8">
                                            <p:txEl>
                                              <p:pRg st="0" end="0"/>
                                            </p:txEl>
                                          </p:spTgt>
                                        </p:tgtEl>
                                        <p:attrNameLst>
                                          <p:attrName>r</p:attrName>
                                        </p:attrNameLst>
                                      </p:cBhvr>
                                    </p:animRot>
                                  </p:childTnLst>
                                </p:cTn>
                              </p:par>
                              <p:par>
                                <p:cTn id="47" presetID="56" presetClass="entr" presetSubtype="0" fill="hold" nodeType="withEffect">
                                  <p:stCondLst>
                                    <p:cond delay="0"/>
                                  </p:stCondLst>
                                  <p:iterate type="lt">
                                    <p:tmPct val="3000"/>
                                  </p:iterate>
                                  <p:childTnLst>
                                    <p:set>
                                      <p:cBhvr>
                                        <p:cTn id="48" dur="1" fill="hold">
                                          <p:stCondLst>
                                            <p:cond delay="0"/>
                                          </p:stCondLst>
                                        </p:cTn>
                                        <p:tgtEl>
                                          <p:spTgt spid="8">
                                            <p:txEl>
                                              <p:pRg st="1" end="1"/>
                                            </p:txEl>
                                          </p:spTgt>
                                        </p:tgtEl>
                                        <p:attrNameLst>
                                          <p:attrName>style.visibility</p:attrName>
                                        </p:attrNameLst>
                                      </p:cBhvr>
                                      <p:to>
                                        <p:strVal val="visible"/>
                                      </p:to>
                                    </p:set>
                                    <p:anim by="(-#ppt_w*2)" calcmode="lin" valueType="num">
                                      <p:cBhvr rctx="PPT">
                                        <p:cTn id="49" dur="500" autoRev="1" fill="hold">
                                          <p:stCondLst>
                                            <p:cond delay="0"/>
                                          </p:stCondLst>
                                        </p:cTn>
                                        <p:tgtEl>
                                          <p:spTgt spid="8">
                                            <p:txEl>
                                              <p:pRg st="1" end="1"/>
                                            </p:txEl>
                                          </p:spTgt>
                                        </p:tgtEl>
                                        <p:attrNameLst>
                                          <p:attrName>ppt_w</p:attrName>
                                        </p:attrNameLst>
                                      </p:cBhvr>
                                    </p:anim>
                                    <p:anim by="(#ppt_w*0.50)" calcmode="lin" valueType="num">
                                      <p:cBhvr>
                                        <p:cTn id="50" dur="500" decel="50000" autoRev="1" fill="hold">
                                          <p:stCondLst>
                                            <p:cond delay="0"/>
                                          </p:stCondLst>
                                        </p:cTn>
                                        <p:tgtEl>
                                          <p:spTgt spid="8">
                                            <p:txEl>
                                              <p:pRg st="1" end="1"/>
                                            </p:txEl>
                                          </p:spTgt>
                                        </p:tgtEl>
                                        <p:attrNameLst>
                                          <p:attrName>ppt_x</p:attrName>
                                        </p:attrNameLst>
                                      </p:cBhvr>
                                    </p:anim>
                                    <p:anim from="(-#ppt_h/2)" to="(#ppt_y)" calcmode="lin" valueType="num">
                                      <p:cBhvr>
                                        <p:cTn id="51" dur="1000" fill="hold">
                                          <p:stCondLst>
                                            <p:cond delay="0"/>
                                          </p:stCondLst>
                                        </p:cTn>
                                        <p:tgtEl>
                                          <p:spTgt spid="8">
                                            <p:txEl>
                                              <p:pRg st="1" end="1"/>
                                            </p:txEl>
                                          </p:spTgt>
                                        </p:tgtEl>
                                        <p:attrNameLst>
                                          <p:attrName>ppt_y</p:attrName>
                                        </p:attrNameLst>
                                      </p:cBhvr>
                                    </p:anim>
                                    <p:animRot by="21600000">
                                      <p:cBhvr>
                                        <p:cTn id="52" dur="1000" fill="hold">
                                          <p:stCondLst>
                                            <p:cond delay="0"/>
                                          </p:stCondLst>
                                        </p:cTn>
                                        <p:tgtEl>
                                          <p:spTgt spid="8">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431AFA33-AE91-4A61-A807-3A28EC760284}"/>
              </a:ext>
            </a:extLst>
          </p:cNvPr>
          <p:cNvPicPr>
            <a:picLocks noChangeAspect="1"/>
          </p:cNvPicPr>
          <p:nvPr/>
        </p:nvPicPr>
        <p:blipFill rotWithShape="1">
          <a:blip r:embed="rId3"/>
          <a:srcRect l="45559" t="6591" b="4038"/>
          <a:stretch/>
        </p:blipFill>
        <p:spPr>
          <a:xfrm>
            <a:off x="-821841" y="0"/>
            <a:ext cx="5668841" cy="6858000"/>
          </a:xfrm>
          <a:prstGeom prst="rect">
            <a:avLst/>
          </a:prstGeom>
        </p:spPr>
      </p:pic>
      <p:pic>
        <p:nvPicPr>
          <p:cNvPr id="14" name="图片 13">
            <a:extLst>
              <a:ext uri="{FF2B5EF4-FFF2-40B4-BE49-F238E27FC236}">
                <a16:creationId xmlns:a16="http://schemas.microsoft.com/office/drawing/2014/main" id="{F6AFA1B4-2960-4D3C-8A16-63FD261FE6CC}"/>
              </a:ext>
            </a:extLst>
          </p:cNvPr>
          <p:cNvPicPr>
            <a:picLocks noChangeAspect="1"/>
          </p:cNvPicPr>
          <p:nvPr/>
        </p:nvPicPr>
        <p:blipFill rotWithShape="1">
          <a:blip r:embed="rId4"/>
          <a:srcRect t="4941" r="81278" b="5687"/>
          <a:stretch/>
        </p:blipFill>
        <p:spPr>
          <a:xfrm>
            <a:off x="10242499" y="0"/>
            <a:ext cx="1949501" cy="6858000"/>
          </a:xfrm>
          <a:prstGeom prst="rect">
            <a:avLst/>
          </a:prstGeom>
        </p:spPr>
      </p:pic>
      <p:pic>
        <p:nvPicPr>
          <p:cNvPr id="54" name="图片 53">
            <a:extLst>
              <a:ext uri="{FF2B5EF4-FFF2-40B4-BE49-F238E27FC236}">
                <a16:creationId xmlns:a16="http://schemas.microsoft.com/office/drawing/2014/main" id="{B084D209-23B3-4351-8DDB-9DF7E55EAE1B}"/>
              </a:ext>
            </a:extLst>
          </p:cNvPr>
          <p:cNvPicPr>
            <a:picLocks noChangeAspect="1"/>
          </p:cNvPicPr>
          <p:nvPr/>
        </p:nvPicPr>
        <p:blipFill>
          <a:blip r:embed="rId5"/>
          <a:stretch>
            <a:fillRect/>
          </a:stretch>
        </p:blipFill>
        <p:spPr>
          <a:xfrm>
            <a:off x="3101116" y="515441"/>
            <a:ext cx="1056732" cy="1007960"/>
          </a:xfrm>
          <a:prstGeom prst="rect">
            <a:avLst/>
          </a:prstGeom>
        </p:spPr>
      </p:pic>
      <p:pic>
        <p:nvPicPr>
          <p:cNvPr id="55" name="图片 54">
            <a:extLst>
              <a:ext uri="{FF2B5EF4-FFF2-40B4-BE49-F238E27FC236}">
                <a16:creationId xmlns:a16="http://schemas.microsoft.com/office/drawing/2014/main" id="{8A48957D-0930-4CC6-BD89-09BECFA4F117}"/>
              </a:ext>
            </a:extLst>
          </p:cNvPr>
          <p:cNvPicPr>
            <a:picLocks noChangeAspect="1"/>
          </p:cNvPicPr>
          <p:nvPr/>
        </p:nvPicPr>
        <p:blipFill>
          <a:blip r:embed="rId5"/>
          <a:stretch>
            <a:fillRect/>
          </a:stretch>
        </p:blipFill>
        <p:spPr>
          <a:xfrm>
            <a:off x="3864620" y="2075344"/>
            <a:ext cx="1056732" cy="1007960"/>
          </a:xfrm>
          <a:prstGeom prst="rect">
            <a:avLst/>
          </a:prstGeom>
        </p:spPr>
      </p:pic>
      <p:pic>
        <p:nvPicPr>
          <p:cNvPr id="56" name="图片 55">
            <a:extLst>
              <a:ext uri="{FF2B5EF4-FFF2-40B4-BE49-F238E27FC236}">
                <a16:creationId xmlns:a16="http://schemas.microsoft.com/office/drawing/2014/main" id="{BAAF0A8D-9072-4A02-BB48-6BA11C62A603}"/>
              </a:ext>
            </a:extLst>
          </p:cNvPr>
          <p:cNvPicPr>
            <a:picLocks noChangeAspect="1"/>
          </p:cNvPicPr>
          <p:nvPr/>
        </p:nvPicPr>
        <p:blipFill>
          <a:blip r:embed="rId5"/>
          <a:stretch>
            <a:fillRect/>
          </a:stretch>
        </p:blipFill>
        <p:spPr>
          <a:xfrm>
            <a:off x="3892979" y="3774697"/>
            <a:ext cx="1056732" cy="1007960"/>
          </a:xfrm>
          <a:prstGeom prst="rect">
            <a:avLst/>
          </a:prstGeom>
        </p:spPr>
      </p:pic>
      <p:sp>
        <p:nvSpPr>
          <p:cNvPr id="8" name="TextBox 7"/>
          <p:cNvSpPr txBox="1"/>
          <p:nvPr/>
        </p:nvSpPr>
        <p:spPr>
          <a:xfrm>
            <a:off x="4439447" y="685156"/>
            <a:ext cx="7189414" cy="553933"/>
          </a:xfrm>
          <a:prstGeom prst="rect">
            <a:avLst/>
          </a:prstGeom>
          <a:noFill/>
        </p:spPr>
        <p:txBody>
          <a:bodyPr wrap="square" lIns="121855" tIns="60928" rIns="121855" bIns="60928" rtlCol="0">
            <a:spAutoFit/>
          </a:bodyPr>
          <a:lstStyle/>
          <a:p>
            <a:r>
              <a:rPr lang="en-US" sz="2800">
                <a:solidFill>
                  <a:srgbClr val="002060"/>
                </a:solidFill>
                <a:latin typeface="Times New Roman" pitchFamily="18" charset="0"/>
                <a:ea typeface="Arial-Rounded" panose="020B0500000000000000" pitchFamily="34" charset="0"/>
                <a:cs typeface="Times New Roman" pitchFamily="18" charset="0"/>
              </a:rPr>
              <a:t>Biết viết chính tả theo hình thức nghe – viết</a:t>
            </a:r>
            <a:endParaRPr lang="en-US" sz="2800" dirty="0">
              <a:solidFill>
                <a:srgbClr val="002060"/>
              </a:solidFill>
              <a:latin typeface="Times New Roman" pitchFamily="18" charset="0"/>
              <a:ea typeface="Arial-Rounded" panose="020B0500000000000000" pitchFamily="34" charset="0"/>
              <a:cs typeface="Times New Roman" pitchFamily="18" charset="0"/>
            </a:endParaRPr>
          </a:p>
        </p:txBody>
      </p:sp>
      <p:sp>
        <p:nvSpPr>
          <p:cNvPr id="9" name="TextBox 8"/>
          <p:cNvSpPr txBox="1"/>
          <p:nvPr/>
        </p:nvSpPr>
        <p:spPr>
          <a:xfrm>
            <a:off x="4949711" y="2302357"/>
            <a:ext cx="7189414" cy="553933"/>
          </a:xfrm>
          <a:prstGeom prst="rect">
            <a:avLst/>
          </a:prstGeom>
          <a:noFill/>
        </p:spPr>
        <p:txBody>
          <a:bodyPr wrap="square" lIns="121855" tIns="60928" rIns="121855" bIns="60928" rtlCol="0">
            <a:spAutoFit/>
          </a:bodyPr>
          <a:lstStyle/>
          <a:p>
            <a:r>
              <a:rPr lang="en-US" sz="2800" dirty="0">
                <a:solidFill>
                  <a:srgbClr val="002060"/>
                </a:solidFill>
                <a:latin typeface="Times New Roman" pitchFamily="18" charset="0"/>
                <a:ea typeface="Arial-Rounded" panose="020B0500000000000000" pitchFamily="34" charset="0"/>
                <a:cs typeface="Times New Roman" pitchFamily="18" charset="0"/>
              </a:rPr>
              <a:t>Viết đúng chính tả, trình bày bài hợp lí.</a:t>
            </a:r>
          </a:p>
        </p:txBody>
      </p:sp>
      <p:sp>
        <p:nvSpPr>
          <p:cNvPr id="11" name="TextBox 10"/>
          <p:cNvSpPr txBox="1"/>
          <p:nvPr/>
        </p:nvSpPr>
        <p:spPr>
          <a:xfrm>
            <a:off x="4949711" y="3872325"/>
            <a:ext cx="7189414" cy="984820"/>
          </a:xfrm>
          <a:prstGeom prst="rect">
            <a:avLst/>
          </a:prstGeom>
          <a:noFill/>
        </p:spPr>
        <p:txBody>
          <a:bodyPr wrap="square" lIns="121855" tIns="60928" rIns="121855" bIns="60928" rtlCol="0">
            <a:spAutoFit/>
          </a:bodyPr>
          <a:lstStyle/>
          <a:p>
            <a:r>
              <a:rPr lang="en-US" sz="2800">
                <a:solidFill>
                  <a:srgbClr val="002060"/>
                </a:solidFill>
                <a:latin typeface="Times New Roman" pitchFamily="18" charset="0"/>
                <a:ea typeface="Arial-Rounded" panose="020B0500000000000000" pitchFamily="34" charset="0"/>
                <a:cs typeface="Times New Roman" pitchFamily="18" charset="0"/>
              </a:rPr>
              <a:t>Làm đúng bài tập phân biệt âm, vần dễ lẫn: </a:t>
            </a:r>
            <a:r>
              <a:rPr lang="en-US" sz="2800">
                <a:solidFill>
                  <a:srgbClr val="002060"/>
                </a:solidFill>
                <a:latin typeface="Times New Roman" panose="02020603050405020304" pitchFamily="18" charset="0"/>
                <a:cs typeface="Times New Roman" panose="02020603050405020304" pitchFamily="18" charset="0"/>
              </a:rPr>
              <a:t>it/uyt, ươu/iêu, in/inh</a:t>
            </a:r>
            <a:endParaRPr lang="en-US" sz="2800" dirty="0">
              <a:solidFill>
                <a:srgbClr val="002060"/>
              </a:solidFill>
              <a:latin typeface="Times New Roman" pitchFamily="18" charset="0"/>
              <a:ea typeface="Arial-Rounded" panose="020B0500000000000000" pitchFamily="34" charset="0"/>
              <a:cs typeface="Times New Roman" pitchFamily="18" charset="0"/>
            </a:endParaRPr>
          </a:p>
        </p:txBody>
      </p:sp>
      <p:sp>
        <p:nvSpPr>
          <p:cNvPr id="12" name="文本框 22">
            <a:extLst>
              <a:ext uri="{FF2B5EF4-FFF2-40B4-BE49-F238E27FC236}">
                <a16:creationId xmlns:a16="http://schemas.microsoft.com/office/drawing/2014/main" id="{0C9928D3-15CE-463A-8DD4-D2BDB8DB2C15}"/>
              </a:ext>
            </a:extLst>
          </p:cNvPr>
          <p:cNvSpPr txBox="1"/>
          <p:nvPr/>
        </p:nvSpPr>
        <p:spPr>
          <a:xfrm>
            <a:off x="19785" y="2912718"/>
            <a:ext cx="3740579" cy="1754326"/>
          </a:xfrm>
          <a:prstGeom prst="rect">
            <a:avLst/>
          </a:prstGeom>
          <a:noFill/>
        </p:spPr>
        <p:txBody>
          <a:bodyPr wrap="square" rtlCol="0">
            <a:spAutoFit/>
          </a:bodyPr>
          <a:lstStyle/>
          <a:p>
            <a:r>
              <a:rPr lang="en-US" altLang="zh-CN" sz="5400">
                <a:solidFill>
                  <a:srgbClr val="FF0000"/>
                </a:solidFill>
                <a:latin typeface="Times New Roman" pitchFamily="18" charset="0"/>
                <a:ea typeface="思源黑体 CN Bold" panose="020B0800000000000000" pitchFamily="34" charset="-122"/>
                <a:cs typeface="Times New Roman" pitchFamily="18" charset="0"/>
              </a:rPr>
              <a:t>YÊU CẦU CẦN ĐẠT</a:t>
            </a:r>
            <a:endParaRPr lang="zh-CN" altLang="en-US" sz="5400" dirty="0">
              <a:solidFill>
                <a:srgbClr val="FF0000"/>
              </a:solidFill>
              <a:latin typeface="Times New Roman" pitchFamily="18" charset="0"/>
              <a:ea typeface="思源黑体 CN Bold" panose="020B0800000000000000" pitchFamily="34" charset="-122"/>
              <a:cs typeface="Times New Roman" pitchFamily="18" charset="0"/>
            </a:endParaRPr>
          </a:p>
        </p:txBody>
      </p:sp>
    </p:spTree>
    <p:extLst>
      <p:ext uri="{BB962C8B-B14F-4D97-AF65-F5344CB8AC3E}">
        <p14:creationId xmlns:p14="http://schemas.microsoft.com/office/powerpoint/2010/main" val="32986370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par>
                                <p:cTn id="13" presetID="56" presetClass="entr" presetSubtype="0" fill="hold" nodeType="withEffect">
                                  <p:stCondLst>
                                    <p:cond delay="0"/>
                                  </p:stCondLst>
                                  <p:iterate type="lt">
                                    <p:tmPct val="3000"/>
                                  </p:iterate>
                                  <p:childTnLst>
                                    <p:set>
                                      <p:cBhvr>
                                        <p:cTn id="14" dur="1" fill="hold">
                                          <p:stCondLst>
                                            <p:cond delay="0"/>
                                          </p:stCondLst>
                                        </p:cTn>
                                        <p:tgtEl>
                                          <p:spTgt spid="12">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12">
                                            <p:txEl>
                                              <p:pRg st="0" end="0"/>
                                            </p:txEl>
                                          </p:spTgt>
                                        </p:tgtEl>
                                        <p:attrNameLst>
                                          <p:attrName>ppt_w</p:attrName>
                                        </p:attrNameLst>
                                      </p:cBhvr>
                                    </p:anim>
                                    <p:anim by="(#ppt_w*0.50)" calcmode="lin" valueType="num">
                                      <p:cBhvr>
                                        <p:cTn id="16" dur="500" decel="50000" autoRev="1" fill="hold">
                                          <p:stCondLst>
                                            <p:cond delay="0"/>
                                          </p:stCondLst>
                                        </p:cTn>
                                        <p:tgtEl>
                                          <p:spTgt spid="12">
                                            <p:txEl>
                                              <p:pRg st="0" end="0"/>
                                            </p:txEl>
                                          </p:spTgt>
                                        </p:tgtEl>
                                        <p:attrNameLst>
                                          <p:attrName>ppt_x</p:attrName>
                                        </p:attrNameLst>
                                      </p:cBhvr>
                                    </p:anim>
                                    <p:anim from="(-#ppt_h/2)" to="(#ppt_y)" calcmode="lin" valueType="num">
                                      <p:cBhvr>
                                        <p:cTn id="17" dur="1000" fill="hold">
                                          <p:stCondLst>
                                            <p:cond delay="0"/>
                                          </p:stCondLst>
                                        </p:cTn>
                                        <p:tgtEl>
                                          <p:spTgt spid="12">
                                            <p:txEl>
                                              <p:pRg st="0" end="0"/>
                                            </p:txEl>
                                          </p:spTgt>
                                        </p:tgtEl>
                                        <p:attrNameLst>
                                          <p:attrName>ppt_y</p:attrName>
                                        </p:attrNameLst>
                                      </p:cBhvr>
                                    </p:anim>
                                    <p:animRot by="21600000">
                                      <p:cBhvr>
                                        <p:cTn id="18" dur="1000" fill="hold">
                                          <p:stCondLst>
                                            <p:cond delay="0"/>
                                          </p:stCondLst>
                                        </p:cTn>
                                        <p:tgtEl>
                                          <p:spTgt spid="12">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anim calcmode="lin" valueType="num">
                                      <p:cBhvr>
                                        <p:cTn id="24" dur="500" fill="hold"/>
                                        <p:tgtEl>
                                          <p:spTgt spid="54"/>
                                        </p:tgtEl>
                                        <p:attrNameLst>
                                          <p:attrName>style.rotation</p:attrName>
                                        </p:attrNameLst>
                                      </p:cBhvr>
                                      <p:tavLst>
                                        <p:tav tm="0">
                                          <p:val>
                                            <p:fltVal val="720"/>
                                          </p:val>
                                        </p:tav>
                                        <p:tav tm="100000">
                                          <p:val>
                                            <p:fltVal val="0"/>
                                          </p:val>
                                        </p:tav>
                                      </p:tavLst>
                                    </p:anim>
                                    <p:anim calcmode="lin" valueType="num">
                                      <p:cBhvr>
                                        <p:cTn id="25" dur="500" fill="hold"/>
                                        <p:tgtEl>
                                          <p:spTgt spid="54"/>
                                        </p:tgtEl>
                                        <p:attrNameLst>
                                          <p:attrName>ppt_h</p:attrName>
                                        </p:attrNameLst>
                                      </p:cBhvr>
                                      <p:tavLst>
                                        <p:tav tm="0">
                                          <p:val>
                                            <p:fltVal val="0"/>
                                          </p:val>
                                        </p:tav>
                                        <p:tav tm="100000">
                                          <p:val>
                                            <p:strVal val="#ppt_h"/>
                                          </p:val>
                                        </p:tav>
                                      </p:tavLst>
                                    </p:anim>
                                    <p:anim calcmode="lin" valueType="num">
                                      <p:cBhvr>
                                        <p:cTn id="26" dur="500" fill="hold"/>
                                        <p:tgtEl>
                                          <p:spTgt spid="54"/>
                                        </p:tgtEl>
                                        <p:attrNameLst>
                                          <p:attrName>ppt_w</p:attrName>
                                        </p:attrNameLst>
                                      </p:cBhvr>
                                      <p:tavLst>
                                        <p:tav tm="0">
                                          <p:val>
                                            <p:fltVal val="0"/>
                                          </p:val>
                                        </p:tav>
                                        <p:tav tm="100000">
                                          <p:val>
                                            <p:strVal val="#ppt_w"/>
                                          </p:val>
                                        </p:tav>
                                      </p:tavLst>
                                    </p:anim>
                                  </p:childTnLst>
                                </p:cTn>
                              </p:par>
                              <p:par>
                                <p:cTn id="27" presetID="6" presetClass="entr" presetSubtype="16"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35" presetClass="entr" presetSubtype="0" fill="hold" nodeType="click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500"/>
                                        <p:tgtEl>
                                          <p:spTgt spid="55"/>
                                        </p:tgtEl>
                                      </p:cBhvr>
                                    </p:animEffect>
                                    <p:anim calcmode="lin" valueType="num">
                                      <p:cBhvr>
                                        <p:cTn id="35" dur="500" fill="hold"/>
                                        <p:tgtEl>
                                          <p:spTgt spid="55"/>
                                        </p:tgtEl>
                                        <p:attrNameLst>
                                          <p:attrName>style.rotation</p:attrName>
                                        </p:attrNameLst>
                                      </p:cBhvr>
                                      <p:tavLst>
                                        <p:tav tm="0">
                                          <p:val>
                                            <p:fltVal val="720"/>
                                          </p:val>
                                        </p:tav>
                                        <p:tav tm="100000">
                                          <p:val>
                                            <p:fltVal val="0"/>
                                          </p:val>
                                        </p:tav>
                                      </p:tavLst>
                                    </p:anim>
                                    <p:anim calcmode="lin" valueType="num">
                                      <p:cBhvr>
                                        <p:cTn id="36" dur="500" fill="hold"/>
                                        <p:tgtEl>
                                          <p:spTgt spid="55"/>
                                        </p:tgtEl>
                                        <p:attrNameLst>
                                          <p:attrName>ppt_h</p:attrName>
                                        </p:attrNameLst>
                                      </p:cBhvr>
                                      <p:tavLst>
                                        <p:tav tm="0">
                                          <p:val>
                                            <p:fltVal val="0"/>
                                          </p:val>
                                        </p:tav>
                                        <p:tav tm="100000">
                                          <p:val>
                                            <p:strVal val="#ppt_h"/>
                                          </p:val>
                                        </p:tav>
                                      </p:tavLst>
                                    </p:anim>
                                    <p:anim calcmode="lin" valueType="num">
                                      <p:cBhvr>
                                        <p:cTn id="37" dur="500" fill="hold"/>
                                        <p:tgtEl>
                                          <p:spTgt spid="55"/>
                                        </p:tgtEl>
                                        <p:attrNameLst>
                                          <p:attrName>ppt_w</p:attrName>
                                        </p:attrNameLst>
                                      </p:cBhvr>
                                      <p:tavLst>
                                        <p:tav tm="0">
                                          <p:val>
                                            <p:fltVal val="0"/>
                                          </p:val>
                                        </p:tav>
                                        <p:tav tm="100000">
                                          <p:val>
                                            <p:strVal val="#ppt_w"/>
                                          </p:val>
                                        </p:tav>
                                      </p:tavLst>
                                    </p:anim>
                                  </p:childTnLst>
                                </p:cTn>
                              </p:par>
                              <p:par>
                                <p:cTn id="38" presetID="6" presetClass="entr" presetSubtype="16"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circle(in)">
                                      <p:cBhvr>
                                        <p:cTn id="40" dur="20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35" presetClass="entr" presetSubtype="0" fill="hold" nodeType="click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fade">
                                      <p:cBhvr>
                                        <p:cTn id="45" dur="500"/>
                                        <p:tgtEl>
                                          <p:spTgt spid="56"/>
                                        </p:tgtEl>
                                      </p:cBhvr>
                                    </p:animEffect>
                                    <p:anim calcmode="lin" valueType="num">
                                      <p:cBhvr>
                                        <p:cTn id="46" dur="500" fill="hold"/>
                                        <p:tgtEl>
                                          <p:spTgt spid="56"/>
                                        </p:tgtEl>
                                        <p:attrNameLst>
                                          <p:attrName>style.rotation</p:attrName>
                                        </p:attrNameLst>
                                      </p:cBhvr>
                                      <p:tavLst>
                                        <p:tav tm="0">
                                          <p:val>
                                            <p:fltVal val="720"/>
                                          </p:val>
                                        </p:tav>
                                        <p:tav tm="100000">
                                          <p:val>
                                            <p:fltVal val="0"/>
                                          </p:val>
                                        </p:tav>
                                      </p:tavLst>
                                    </p:anim>
                                    <p:anim calcmode="lin" valueType="num">
                                      <p:cBhvr>
                                        <p:cTn id="47" dur="500" fill="hold"/>
                                        <p:tgtEl>
                                          <p:spTgt spid="56"/>
                                        </p:tgtEl>
                                        <p:attrNameLst>
                                          <p:attrName>ppt_h</p:attrName>
                                        </p:attrNameLst>
                                      </p:cBhvr>
                                      <p:tavLst>
                                        <p:tav tm="0">
                                          <p:val>
                                            <p:fltVal val="0"/>
                                          </p:val>
                                        </p:tav>
                                        <p:tav tm="100000">
                                          <p:val>
                                            <p:strVal val="#ppt_h"/>
                                          </p:val>
                                        </p:tav>
                                      </p:tavLst>
                                    </p:anim>
                                    <p:anim calcmode="lin" valueType="num">
                                      <p:cBhvr>
                                        <p:cTn id="48" dur="500" fill="hold"/>
                                        <p:tgtEl>
                                          <p:spTgt spid="56"/>
                                        </p:tgtEl>
                                        <p:attrNameLst>
                                          <p:attrName>ppt_w</p:attrName>
                                        </p:attrNameLst>
                                      </p:cBhvr>
                                      <p:tavLst>
                                        <p:tav tm="0">
                                          <p:val>
                                            <p:fltVal val="0"/>
                                          </p:val>
                                        </p:tav>
                                        <p:tav tm="100000">
                                          <p:val>
                                            <p:strVal val="#ppt_w"/>
                                          </p:val>
                                        </p:tav>
                                      </p:tavLst>
                                    </p:anim>
                                  </p:childTnLst>
                                </p:cTn>
                              </p:par>
                              <p:par>
                                <p:cTn id="49" presetID="6" presetClass="entr" presetSubtype="16"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circle(in)">
                                      <p:cBhvr>
                                        <p:cTn id="5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7607" t="9720" r="7737" b="54882"/>
          <a:stretch/>
        </p:blipFill>
        <p:spPr>
          <a:xfrm>
            <a:off x="-13319" y="5781578"/>
            <a:ext cx="12211050" cy="1104900"/>
          </a:xfrm>
          <a:prstGeom prst="rect">
            <a:avLst/>
          </a:prstGeom>
        </p:spPr>
      </p:pic>
      <p:pic>
        <p:nvPicPr>
          <p:cNvPr id="6" name="图片 8"/>
          <p:cNvPicPr>
            <a:picLocks noChangeAspect="1"/>
          </p:cNvPicPr>
          <p:nvPr/>
        </p:nvPicPr>
        <p:blipFill>
          <a:blip r:embed="rId3"/>
          <a:stretch>
            <a:fillRect/>
          </a:stretch>
        </p:blipFill>
        <p:spPr>
          <a:xfrm>
            <a:off x="11353180" y="5809960"/>
            <a:ext cx="753558" cy="1041162"/>
          </a:xfrm>
          <a:prstGeom prst="rect">
            <a:avLst/>
          </a:prstGeom>
          <a:noFill/>
          <a:ln w="9525">
            <a:noFill/>
          </a:ln>
        </p:spPr>
      </p:pic>
      <p:pic>
        <p:nvPicPr>
          <p:cNvPr id="7" name="Picture 6"/>
          <p:cNvPicPr>
            <a:picLocks noChangeAspect="1"/>
          </p:cNvPicPr>
          <p:nvPr/>
        </p:nvPicPr>
        <p:blipFill rotWithShape="1">
          <a:blip r:embed="rId4"/>
          <a:srcRect l="13436" t="84985" r="12967" b="6114"/>
          <a:stretch/>
        </p:blipFill>
        <p:spPr>
          <a:xfrm>
            <a:off x="-57151" y="23540"/>
            <a:ext cx="12249151" cy="312479"/>
          </a:xfrm>
          <a:prstGeom prst="rect">
            <a:avLst/>
          </a:prstGeom>
        </p:spPr>
      </p:pic>
      <p:pic>
        <p:nvPicPr>
          <p:cNvPr id="8" name="图片 7"/>
          <p:cNvPicPr>
            <a:picLocks noChangeAspect="1"/>
          </p:cNvPicPr>
          <p:nvPr/>
        </p:nvPicPr>
        <p:blipFill>
          <a:blip r:embed="rId5"/>
          <a:stretch>
            <a:fillRect/>
          </a:stretch>
        </p:blipFill>
        <p:spPr>
          <a:xfrm>
            <a:off x="25068" y="5486852"/>
            <a:ext cx="1071850" cy="1399626"/>
          </a:xfrm>
          <a:prstGeom prst="rect">
            <a:avLst/>
          </a:prstGeom>
          <a:noFill/>
          <a:ln w="9525">
            <a:noFill/>
          </a:ln>
        </p:spPr>
      </p:pic>
      <p:sp>
        <p:nvSpPr>
          <p:cNvPr id="10" name="TextBox 9"/>
          <p:cNvSpPr txBox="1"/>
          <p:nvPr/>
        </p:nvSpPr>
        <p:spPr>
          <a:xfrm>
            <a:off x="241288" y="259230"/>
            <a:ext cx="3099071"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1. Nghe – viết</a:t>
            </a:r>
          </a:p>
        </p:txBody>
      </p:sp>
      <p:pic>
        <p:nvPicPr>
          <p:cNvPr id="12" name="图片 6">
            <a:extLst>
              <a:ext uri="{FF2B5EF4-FFF2-40B4-BE49-F238E27FC236}">
                <a16:creationId xmlns:a16="http://schemas.microsoft.com/office/drawing/2014/main" id="{5B0CAB89-445F-470E-840C-54C5DA35E9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77574" y="107981"/>
            <a:ext cx="1114425" cy="1111413"/>
          </a:xfrm>
          <a:prstGeom prst="rect">
            <a:avLst/>
          </a:prstGeom>
        </p:spPr>
      </p:pic>
      <p:sp>
        <p:nvSpPr>
          <p:cNvPr id="13" name="TextBox 12"/>
          <p:cNvSpPr txBox="1"/>
          <p:nvPr/>
        </p:nvSpPr>
        <p:spPr>
          <a:xfrm>
            <a:off x="2522917" y="729510"/>
            <a:ext cx="7454313" cy="1292597"/>
          </a:xfrm>
          <a:prstGeom prst="rect">
            <a:avLst/>
          </a:prstGeom>
          <a:noFill/>
        </p:spPr>
        <p:txBody>
          <a:bodyPr wrap="square" lIns="121855" tIns="60928" rIns="121855" bIns="60928" rtlCol="0">
            <a:spAutoFit/>
          </a:bodyPr>
          <a:lstStyle/>
          <a:p>
            <a:r>
              <a:rPr lang="en-US" sz="40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40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a:solidFill>
                  <a:srgbClr val="FF0000"/>
                </a:solidFill>
                <a:latin typeface="Times New Roman" pitchFamily="18" charset="0"/>
                <a:ea typeface="思源黑体 CN Bold" panose="020B0800000000000000" pitchFamily="34" charset="-122"/>
                <a:cs typeface="Times New Roman" pitchFamily="18" charset="0"/>
              </a:rPr>
              <a:t>Khám phá đáy biển ở Trường Sa</a:t>
            </a:r>
            <a:endParaRPr lang="en-US" altLang="zh-CN" sz="3600" b="1">
              <a:solidFill>
                <a:srgbClr val="FF0000"/>
              </a:solidFill>
              <a:latin typeface="Times New Roman" pitchFamily="18" charset="0"/>
              <a:ea typeface="思源黑体 CN Bold" panose="020B0800000000000000" pitchFamily="34" charset="-122"/>
              <a:cs typeface="Times New Roman" pitchFamily="18" charset="0"/>
            </a:endParaRPr>
          </a:p>
          <a:p>
            <a:endPar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15" name="Group 14">
            <a:extLst>
              <a:ext uri="{FF2B5EF4-FFF2-40B4-BE49-F238E27FC236}">
                <a16:creationId xmlns:a16="http://schemas.microsoft.com/office/drawing/2014/main" id="{8EB64A4F-2F51-48FB-A24A-ED66D4B41848}"/>
              </a:ext>
            </a:extLst>
          </p:cNvPr>
          <p:cNvGrpSpPr/>
          <p:nvPr/>
        </p:nvGrpSpPr>
        <p:grpSpPr>
          <a:xfrm>
            <a:off x="1581896" y="4618200"/>
            <a:ext cx="8343005" cy="776406"/>
            <a:chOff x="1216338" y="4241756"/>
            <a:chExt cx="8343005" cy="776406"/>
          </a:xfrm>
        </p:grpSpPr>
        <p:grpSp>
          <p:nvGrpSpPr>
            <p:cNvPr id="16" name="Group 15">
              <a:extLst>
                <a:ext uri="{FF2B5EF4-FFF2-40B4-BE49-F238E27FC236}">
                  <a16:creationId xmlns:a16="http://schemas.microsoft.com/office/drawing/2014/main" id="{D4E1F6AD-B226-4417-AAA0-726BB226B36D}"/>
                </a:ext>
              </a:extLst>
            </p:cNvPr>
            <p:cNvGrpSpPr/>
            <p:nvPr/>
          </p:nvGrpSpPr>
          <p:grpSpPr>
            <a:xfrm>
              <a:off x="1216338" y="4241756"/>
              <a:ext cx="919884" cy="712532"/>
              <a:chOff x="2485459" y="1975436"/>
              <a:chExt cx="1901631" cy="1616071"/>
            </a:xfrm>
          </p:grpSpPr>
          <p:pic>
            <p:nvPicPr>
              <p:cNvPr id="19" name="图片 6">
                <a:extLst>
                  <a:ext uri="{FF2B5EF4-FFF2-40B4-BE49-F238E27FC236}">
                    <a16:creationId xmlns:a16="http://schemas.microsoft.com/office/drawing/2014/main" id="{4ADB0063-D8EC-4297-A435-7031D795B9C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85459" y="1975436"/>
                <a:ext cx="1901631" cy="1616071"/>
              </a:xfrm>
              <a:prstGeom prst="rect">
                <a:avLst/>
              </a:prstGeom>
            </p:spPr>
          </p:pic>
          <p:pic>
            <p:nvPicPr>
              <p:cNvPr id="20" name="图片 2">
                <a:extLst>
                  <a:ext uri="{FF2B5EF4-FFF2-40B4-BE49-F238E27FC236}">
                    <a16:creationId xmlns:a16="http://schemas.microsoft.com/office/drawing/2014/main" id="{71B60E29-B730-405A-B373-E959F223409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21" name="图片 9">
                <a:extLst>
                  <a:ext uri="{FF2B5EF4-FFF2-40B4-BE49-F238E27FC236}">
                    <a16:creationId xmlns:a16="http://schemas.microsoft.com/office/drawing/2014/main" id="{B22ABC45-D357-4CFB-B9C3-2368766CBA8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18" name="Rectangle 17">
              <a:extLst>
                <a:ext uri="{FF2B5EF4-FFF2-40B4-BE49-F238E27FC236}">
                  <a16:creationId xmlns:a16="http://schemas.microsoft.com/office/drawing/2014/main" id="{D824CF9C-C197-4BC0-B1B2-5B75A5B8957D}"/>
                </a:ext>
              </a:extLst>
            </p:cNvPr>
            <p:cNvSpPr/>
            <p:nvPr/>
          </p:nvSpPr>
          <p:spPr>
            <a:xfrm>
              <a:off x="2121088" y="4433387"/>
              <a:ext cx="7438255" cy="584775"/>
            </a:xfrm>
            <a:prstGeom prst="rect">
              <a:avLst/>
            </a:prstGeom>
          </p:spPr>
          <p:txBody>
            <a:bodyPr wrap="none">
              <a:spAutoFit/>
            </a:bodyPr>
            <a:lstStyle/>
            <a:p>
              <a:r>
                <a:rPr lang="en-US" sz="3200">
                  <a:latin typeface="Times New Roman" panose="02020603050405020304" pitchFamily="18" charset="0"/>
                  <a:ea typeface="Arial-Rounded" panose="020B0500000000000000" pitchFamily="34" charset="0"/>
                  <a:cs typeface="Times New Roman" panose="02020603050405020304" pitchFamily="18" charset="0"/>
                </a:rPr>
                <a:t>Đoạn văn nói đến những sự vật nào ở biển ?</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22" name="Group 21">
            <a:extLst>
              <a:ext uri="{FF2B5EF4-FFF2-40B4-BE49-F238E27FC236}">
                <a16:creationId xmlns:a16="http://schemas.microsoft.com/office/drawing/2014/main" id="{8C6DAE3C-3092-4792-A3CB-422B2BFEA4DF}"/>
              </a:ext>
            </a:extLst>
          </p:cNvPr>
          <p:cNvGrpSpPr/>
          <p:nvPr/>
        </p:nvGrpSpPr>
        <p:grpSpPr>
          <a:xfrm>
            <a:off x="1396639" y="5485306"/>
            <a:ext cx="10138135" cy="1208862"/>
            <a:chOff x="1275179" y="4995416"/>
            <a:chExt cx="9640624" cy="1208862"/>
          </a:xfrm>
        </p:grpSpPr>
        <p:grpSp>
          <p:nvGrpSpPr>
            <p:cNvPr id="23" name="Group 22">
              <a:extLst>
                <a:ext uri="{FF2B5EF4-FFF2-40B4-BE49-F238E27FC236}">
                  <a16:creationId xmlns:a16="http://schemas.microsoft.com/office/drawing/2014/main" id="{52FF39F3-59D6-4CA6-8126-1CA99812EDDC}"/>
                </a:ext>
              </a:extLst>
            </p:cNvPr>
            <p:cNvGrpSpPr/>
            <p:nvPr/>
          </p:nvGrpSpPr>
          <p:grpSpPr>
            <a:xfrm>
              <a:off x="1275179" y="4995416"/>
              <a:ext cx="1172412" cy="853966"/>
              <a:chOff x="4470737" y="1451815"/>
              <a:chExt cx="2453181" cy="2025672"/>
            </a:xfrm>
          </p:grpSpPr>
          <p:pic>
            <p:nvPicPr>
              <p:cNvPr id="25" name="图片 11">
                <a:extLst>
                  <a:ext uri="{FF2B5EF4-FFF2-40B4-BE49-F238E27FC236}">
                    <a16:creationId xmlns:a16="http://schemas.microsoft.com/office/drawing/2014/main" id="{773AF2A2-2B1C-4FD0-B8F1-AA901AF19BC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70737" y="1451815"/>
                <a:ext cx="2453181" cy="2025672"/>
              </a:xfrm>
              <a:prstGeom prst="rect">
                <a:avLst/>
              </a:prstGeom>
            </p:spPr>
          </p:pic>
          <p:pic>
            <p:nvPicPr>
              <p:cNvPr id="26" name="图片 3">
                <a:extLst>
                  <a:ext uri="{FF2B5EF4-FFF2-40B4-BE49-F238E27FC236}">
                    <a16:creationId xmlns:a16="http://schemas.microsoft.com/office/drawing/2014/main" id="{88A14C84-7E1C-42DF-A741-922778CE2A6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19936" y="2221919"/>
                <a:ext cx="455161" cy="736288"/>
              </a:xfrm>
              <a:prstGeom prst="rect">
                <a:avLst/>
              </a:prstGeom>
            </p:spPr>
          </p:pic>
          <p:pic>
            <p:nvPicPr>
              <p:cNvPr id="27" name="图片 5">
                <a:extLst>
                  <a:ext uri="{FF2B5EF4-FFF2-40B4-BE49-F238E27FC236}">
                    <a16:creationId xmlns:a16="http://schemas.microsoft.com/office/drawing/2014/main" id="{5489B036-6BFD-4707-AF39-8289D12329C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99117" y="2221919"/>
                <a:ext cx="469354" cy="792413"/>
              </a:xfrm>
              <a:prstGeom prst="rect">
                <a:avLst/>
              </a:prstGeom>
            </p:spPr>
          </p:pic>
        </p:grpSp>
        <p:sp>
          <p:nvSpPr>
            <p:cNvPr id="24" name="TextBox 23">
              <a:extLst>
                <a:ext uri="{FF2B5EF4-FFF2-40B4-BE49-F238E27FC236}">
                  <a16:creationId xmlns:a16="http://schemas.microsoft.com/office/drawing/2014/main" id="{050CE124-A425-4075-8399-F8C02C4B7958}"/>
                </a:ext>
              </a:extLst>
            </p:cNvPr>
            <p:cNvSpPr txBox="1"/>
            <p:nvPr/>
          </p:nvSpPr>
          <p:spPr>
            <a:xfrm>
              <a:off x="2407702" y="5096347"/>
              <a:ext cx="8508101" cy="1107931"/>
            </a:xfrm>
            <a:prstGeom prst="rect">
              <a:avLst/>
            </a:prstGeom>
            <a:noFill/>
          </p:spPr>
          <p:txBody>
            <a:bodyPr wrap="square" lIns="121855" tIns="60928" rIns="121855" bIns="60928" rtlCol="0">
              <a:spAutoFit/>
            </a:bodyPr>
            <a:lstStyle/>
            <a:p>
              <a:r>
                <a:rPr lang="en-US" sz="3200">
                  <a:latin typeface="Times New Roman" panose="02020603050405020304" pitchFamily="18" charset="0"/>
                  <a:ea typeface="Arial-Rounded" panose="020B0500000000000000" pitchFamily="34" charset="0"/>
                  <a:cs typeface="Times New Roman" panose="02020603050405020304" pitchFamily="18" charset="0"/>
                </a:rPr>
                <a:t>Vẻ đẹp của những loài cá được miêu tả như thế nào?</a:t>
              </a:r>
            </a:p>
            <a:p>
              <a:endPar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sp>
        <p:nvSpPr>
          <p:cNvPr id="5" name="Title 4">
            <a:extLst>
              <a:ext uri="{FF2B5EF4-FFF2-40B4-BE49-F238E27FC236}">
                <a16:creationId xmlns:a16="http://schemas.microsoft.com/office/drawing/2014/main" id="{C50CB3FE-1661-4B16-A20C-17975D24D53A}"/>
              </a:ext>
            </a:extLst>
          </p:cNvPr>
          <p:cNvSpPr>
            <a:spLocks noGrp="1"/>
          </p:cNvSpPr>
          <p:nvPr>
            <p:ph type="title"/>
          </p:nvPr>
        </p:nvSpPr>
        <p:spPr>
          <a:xfrm>
            <a:off x="999007" y="1612885"/>
            <a:ext cx="10383368" cy="2789892"/>
          </a:xfrm>
        </p:spPr>
        <p:txBody>
          <a:bodyPr>
            <a:normAutofit/>
          </a:bodyPr>
          <a:lstStyle/>
          <a:p>
            <a:pPr algn="l">
              <a:lnSpc>
                <a:spcPct val="150000"/>
              </a:lnSpc>
            </a:pPr>
            <a:r>
              <a:rPr lang="en-US" sz="3000">
                <a:latin typeface="Times New Roman" panose="02020603050405020304" pitchFamily="18" charset="0"/>
                <a:cs typeface="Times New Roman" panose="02020603050405020304" pitchFamily="18" charset="0"/>
              </a:rPr>
              <a:t>         </a:t>
            </a:r>
            <a:r>
              <a:rPr lang="en-US" sz="2800" b="1">
                <a:solidFill>
                  <a:srgbClr val="002060"/>
                </a:solidFill>
                <a:latin typeface="Times New Roman" panose="02020603050405020304" pitchFamily="18" charset="0"/>
                <a:cs typeface="Times New Roman" panose="02020603050405020304" pitchFamily="18" charset="0"/>
              </a:rPr>
              <a:t>Biển ở Trường Sa có những loài cá đẹp rực rỡ và lạ mắt. Từng đàn cá đủ màu sắc, dày đặc đến hàng trăm con tạo nên một tấm thảm hoa di động. Những vỉa san hô chạy dài từ chân mỗi đảo xuống sâu dần dưới đáy biển.</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825262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circle(in)">
                                      <p:cBhvr>
                                        <p:cTn id="41" dur="20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circle(in)">
                                      <p:cBhvr>
                                        <p:cTn id="46"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2"/>
          <a:srcRect l="13436" r="12967"/>
          <a:stretch/>
        </p:blipFill>
        <p:spPr>
          <a:xfrm>
            <a:off x="0" y="6092786"/>
            <a:ext cx="16370573" cy="804742"/>
          </a:xfrm>
          <a:prstGeom prst="rect">
            <a:avLst/>
          </a:prstGeom>
        </p:spPr>
      </p:pic>
      <p:pic>
        <p:nvPicPr>
          <p:cNvPr id="28" name="Picture 27"/>
          <p:cNvPicPr>
            <a:picLocks noChangeAspect="1"/>
          </p:cNvPicPr>
          <p:nvPr/>
        </p:nvPicPr>
        <p:blipFill rotWithShape="1">
          <a:blip r:embed="rId2"/>
          <a:srcRect l="13436" t="84985" r="12967" b="6114"/>
          <a:stretch/>
        </p:blipFill>
        <p:spPr>
          <a:xfrm>
            <a:off x="-57151" y="0"/>
            <a:ext cx="16370573" cy="312479"/>
          </a:xfrm>
          <a:prstGeom prst="rect">
            <a:avLst/>
          </a:prstGeom>
        </p:spPr>
      </p:pic>
      <p:sp>
        <p:nvSpPr>
          <p:cNvPr id="7" name="TextBox 6"/>
          <p:cNvSpPr txBox="1"/>
          <p:nvPr/>
        </p:nvSpPr>
        <p:spPr>
          <a:xfrm>
            <a:off x="1566928" y="2605769"/>
            <a:ext cx="9613827" cy="615489"/>
          </a:xfrm>
          <a:prstGeom prst="rect">
            <a:avLst/>
          </a:prstGeom>
          <a:noFill/>
        </p:spPr>
        <p:txBody>
          <a:bodyPr wrap="square" lIns="121855" tIns="60928" rIns="121855" bIns="60928" rtlCol="0">
            <a:spAutoFit/>
          </a:bodyPr>
          <a:lstStyle/>
          <a:p>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Khi viết cần chú ý điều gì?</a:t>
            </a:r>
          </a:p>
        </p:txBody>
      </p:sp>
      <p:sp>
        <p:nvSpPr>
          <p:cNvPr id="8" name="TextBox 7"/>
          <p:cNvSpPr txBox="1"/>
          <p:nvPr/>
        </p:nvSpPr>
        <p:spPr>
          <a:xfrm>
            <a:off x="1506002" y="1230308"/>
            <a:ext cx="11047361" cy="615489"/>
          </a:xfrm>
          <a:prstGeom prst="rect">
            <a:avLst/>
          </a:prstGeom>
          <a:noFill/>
        </p:spPr>
        <p:txBody>
          <a:bodyPr wrap="square" lIns="121855" tIns="60928" rIns="121855" bIns="60928" rtlCol="0">
            <a:spAutoFit/>
          </a:bodyPr>
          <a:lstStyle/>
          <a:p>
            <a:r>
              <a:rPr lang="en-US" sz="3200" b="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Đoạn viết </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gồm </a:t>
            </a:r>
            <a:r>
              <a:rPr lang="en-US" sz="3200" b="1"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mấy</a:t>
            </a:r>
            <a:r>
              <a:rPr lang="en-US" sz="3200" b="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câu?</a:t>
            </a:r>
            <a:endPar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0" name="TextBox 9"/>
          <p:cNvSpPr txBox="1"/>
          <p:nvPr/>
        </p:nvSpPr>
        <p:spPr>
          <a:xfrm>
            <a:off x="1506002" y="4151860"/>
            <a:ext cx="9613827" cy="1107931"/>
          </a:xfrm>
          <a:prstGeom prst="rect">
            <a:avLst/>
          </a:prstGeom>
          <a:noFill/>
        </p:spPr>
        <p:txBody>
          <a:bodyPr wrap="square" lIns="121855" tIns="60928" rIns="121855" bIns="60928" rtlCol="0">
            <a:spAutoFit/>
          </a:bodyPr>
          <a:lstStyle/>
          <a:p>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 từ dễ viết sai trong bài: </a:t>
            </a:r>
          </a:p>
          <a:p>
            <a:pPr algn="ctr"/>
            <a:r>
              <a:rPr lang="en-US" sz="32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rực rỡ, dày đặc, hàng trăm, vỉa san hô</a:t>
            </a:r>
            <a:endPar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五角星 32"/>
          <p:cNvSpPr/>
          <p:nvPr/>
        </p:nvSpPr>
        <p:spPr>
          <a:xfrm rot="2121297">
            <a:off x="1178577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anose="02020603050405020304" pitchFamily="18" charset="0"/>
              <a:cs typeface="Times New Roman" panose="02020603050405020304" pitchFamily="18" charset="0"/>
            </a:endParaRPr>
          </a:p>
        </p:txBody>
      </p:sp>
      <p:sp>
        <p:nvSpPr>
          <p:cNvPr id="13" name="五角星 36"/>
          <p:cNvSpPr/>
          <p:nvPr/>
        </p:nvSpPr>
        <p:spPr>
          <a:xfrm rot="2755789">
            <a:off x="998133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anose="02020603050405020304" pitchFamily="18" charset="0"/>
              <a:cs typeface="Times New Roman" panose="02020603050405020304" pitchFamily="18" charset="0"/>
            </a:endParaRPr>
          </a:p>
        </p:txBody>
      </p:sp>
      <p:sp>
        <p:nvSpPr>
          <p:cNvPr id="14" name="五角星 35"/>
          <p:cNvSpPr/>
          <p:nvPr/>
        </p:nvSpPr>
        <p:spPr>
          <a:xfrm rot="19384917">
            <a:off x="10701549" y="66256"/>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anose="02020603050405020304" pitchFamily="18" charset="0"/>
              <a:cs typeface="Times New Roman" panose="02020603050405020304" pitchFamily="18" charset="0"/>
            </a:endParaRPr>
          </a:p>
        </p:txBody>
      </p:sp>
      <p:sp>
        <p:nvSpPr>
          <p:cNvPr id="15" name="五角星 34"/>
          <p:cNvSpPr/>
          <p:nvPr/>
        </p:nvSpPr>
        <p:spPr>
          <a:xfrm rot="337835">
            <a:off x="1157321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anose="02020603050405020304" pitchFamily="18" charset="0"/>
              <a:cs typeface="Times New Roman" panose="02020603050405020304" pitchFamily="18" charset="0"/>
            </a:endParaRPr>
          </a:p>
        </p:txBody>
      </p:sp>
      <p:sp>
        <p:nvSpPr>
          <p:cNvPr id="16" name="五角星 36"/>
          <p:cNvSpPr/>
          <p:nvPr/>
        </p:nvSpPr>
        <p:spPr>
          <a:xfrm rot="20248740">
            <a:off x="1167095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rotWithShape="1">
          <a:blip r:embed="rId3"/>
          <a:srcRect l="7607" t="9720" r="7737" b="54882"/>
          <a:stretch/>
        </p:blipFill>
        <p:spPr>
          <a:xfrm>
            <a:off x="-13319" y="5781578"/>
            <a:ext cx="12211050" cy="1104900"/>
          </a:xfrm>
          <a:prstGeom prst="rect">
            <a:avLst/>
          </a:prstGeom>
        </p:spPr>
      </p:pic>
      <p:pic>
        <p:nvPicPr>
          <p:cNvPr id="18" name="图片 7"/>
          <p:cNvPicPr>
            <a:picLocks noChangeAspect="1"/>
          </p:cNvPicPr>
          <p:nvPr/>
        </p:nvPicPr>
        <p:blipFill>
          <a:blip r:embed="rId4"/>
          <a:stretch>
            <a:fillRect/>
          </a:stretch>
        </p:blipFill>
        <p:spPr>
          <a:xfrm>
            <a:off x="53443" y="4715624"/>
            <a:ext cx="1670928" cy="2181904"/>
          </a:xfrm>
          <a:prstGeom prst="rect">
            <a:avLst/>
          </a:prstGeom>
          <a:noFill/>
          <a:ln w="9525">
            <a:noFill/>
          </a:ln>
        </p:spPr>
      </p:pic>
      <p:pic>
        <p:nvPicPr>
          <p:cNvPr id="20" name="Picture 19"/>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2109" b="97764" l="0" r="53514">
                        <a14:foregroundMark x1="22045" y1="66134" x2="21725" y2="70288"/>
                        <a14:foregroundMark x1="36102" y1="58786" x2="36102" y2="64537"/>
                      </a14:backgroundRemoval>
                    </a14:imgEffect>
                  </a14:imgLayer>
                </a14:imgProps>
              </a:ext>
              <a:ext uri="{28A0092B-C50C-407E-A947-70E740481C1C}">
                <a14:useLocalDpi xmlns:a14="http://schemas.microsoft.com/office/drawing/2010/main" val="0"/>
              </a:ext>
            </a:extLst>
          </a:blip>
          <a:srcRect t="33228" r="47031"/>
          <a:stretch/>
        </p:blipFill>
        <p:spPr>
          <a:xfrm>
            <a:off x="53443" y="-37687"/>
            <a:ext cx="977643" cy="1232391"/>
          </a:xfrm>
          <a:prstGeom prst="rect">
            <a:avLst/>
          </a:prstGeom>
        </p:spPr>
      </p:pic>
      <p:pic>
        <p:nvPicPr>
          <p:cNvPr id="21" name="图片 8"/>
          <p:cNvPicPr>
            <a:picLocks noChangeAspect="1"/>
          </p:cNvPicPr>
          <p:nvPr/>
        </p:nvPicPr>
        <p:blipFill>
          <a:blip r:embed="rId7"/>
          <a:stretch>
            <a:fillRect/>
          </a:stretch>
        </p:blipFill>
        <p:spPr>
          <a:xfrm>
            <a:off x="10786464" y="5026951"/>
            <a:ext cx="1320274" cy="1824172"/>
          </a:xfrm>
          <a:prstGeom prst="rect">
            <a:avLst/>
          </a:prstGeom>
          <a:noFill/>
          <a:ln w="9525">
            <a:noFill/>
          </a:ln>
        </p:spPr>
      </p:pic>
      <p:grpSp>
        <p:nvGrpSpPr>
          <p:cNvPr id="23" name="Group 22"/>
          <p:cNvGrpSpPr/>
          <p:nvPr/>
        </p:nvGrpSpPr>
        <p:grpSpPr>
          <a:xfrm>
            <a:off x="709309" y="1228110"/>
            <a:ext cx="857619" cy="614181"/>
            <a:chOff x="2485459" y="1975436"/>
            <a:chExt cx="1772914" cy="1393004"/>
          </a:xfrm>
        </p:grpSpPr>
        <p:pic>
          <p:nvPicPr>
            <p:cNvPr id="25"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27" name="图片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29" name="图片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grpSp>
        <p:nvGrpSpPr>
          <p:cNvPr id="31" name="Group 30"/>
          <p:cNvGrpSpPr/>
          <p:nvPr/>
        </p:nvGrpSpPr>
        <p:grpSpPr>
          <a:xfrm>
            <a:off x="685280" y="2553970"/>
            <a:ext cx="847302" cy="587251"/>
            <a:chOff x="5056546" y="1975436"/>
            <a:chExt cx="1772914" cy="1393004"/>
          </a:xfrm>
        </p:grpSpPr>
        <p:pic>
          <p:nvPicPr>
            <p:cNvPr id="33" name="图片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34" name="图片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35" name="图片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grpSp>
        <p:nvGrpSpPr>
          <p:cNvPr id="38" name="Group 37"/>
          <p:cNvGrpSpPr/>
          <p:nvPr/>
        </p:nvGrpSpPr>
        <p:grpSpPr>
          <a:xfrm>
            <a:off x="685280" y="4102353"/>
            <a:ext cx="906987" cy="569344"/>
            <a:chOff x="8317164" y="2100522"/>
            <a:chExt cx="1772914" cy="1393004"/>
          </a:xfrm>
        </p:grpSpPr>
        <p:pic>
          <p:nvPicPr>
            <p:cNvPr id="40" name="图片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41"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42" name="图片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grpSp>
        <p:nvGrpSpPr>
          <p:cNvPr id="2" name="Group 1"/>
          <p:cNvGrpSpPr/>
          <p:nvPr/>
        </p:nvGrpSpPr>
        <p:grpSpPr>
          <a:xfrm>
            <a:off x="3889235" y="207166"/>
            <a:ext cx="3962993" cy="967261"/>
            <a:chOff x="3889236" y="207166"/>
            <a:chExt cx="3494976" cy="967261"/>
          </a:xfrm>
        </p:grpSpPr>
        <p:sp>
          <p:nvSpPr>
            <p:cNvPr id="36" name="Cloud Callout 35"/>
            <p:cNvSpPr/>
            <p:nvPr/>
          </p:nvSpPr>
          <p:spPr>
            <a:xfrm>
              <a:off x="3889236" y="207166"/>
              <a:ext cx="3494976" cy="967261"/>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37" name="TextBox 36"/>
            <p:cNvSpPr txBox="1"/>
            <p:nvPr/>
          </p:nvSpPr>
          <p:spPr>
            <a:xfrm>
              <a:off x="4327047" y="373839"/>
              <a:ext cx="2843009"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Lưu ý khi viết</a:t>
              </a:r>
            </a:p>
          </p:txBody>
        </p:sp>
      </p:grpSp>
      <p:sp>
        <p:nvSpPr>
          <p:cNvPr id="32" name="TextBox 31"/>
          <p:cNvSpPr txBox="1"/>
          <p:nvPr/>
        </p:nvSpPr>
        <p:spPr>
          <a:xfrm>
            <a:off x="1506002" y="1924252"/>
            <a:ext cx="11047361"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Đoạn</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viết</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gồm 3 câu.</a:t>
            </a:r>
            <a:endPar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9" name="TextBox 38"/>
          <p:cNvSpPr txBox="1"/>
          <p:nvPr/>
        </p:nvSpPr>
        <p:spPr>
          <a:xfrm>
            <a:off x="1459351" y="3120276"/>
            <a:ext cx="10429913"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Viết</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hoa</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chữ</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cái</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đầu</a:t>
            </a:r>
            <a:r>
              <a:rPr lang="en-US" sz="32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mỗi câu và tên riêng.</a:t>
            </a:r>
            <a:endPar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7630728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1000"/>
                                        <p:tgtEl>
                                          <p:spTgt spid="32"/>
                                        </p:tgtEl>
                                      </p:cBhvr>
                                    </p:animEffect>
                                    <p:anim calcmode="lin" valueType="num">
                                      <p:cBhvr>
                                        <p:cTn id="42" dur="1000" fill="hold"/>
                                        <p:tgtEl>
                                          <p:spTgt spid="32"/>
                                        </p:tgtEl>
                                        <p:attrNameLst>
                                          <p:attrName>ppt_x</p:attrName>
                                        </p:attrNameLst>
                                      </p:cBhvr>
                                      <p:tavLst>
                                        <p:tav tm="0">
                                          <p:val>
                                            <p:strVal val="#ppt_x"/>
                                          </p:val>
                                        </p:tav>
                                        <p:tav tm="100000">
                                          <p:val>
                                            <p:strVal val="#ppt_x"/>
                                          </p:val>
                                        </p:tav>
                                      </p:tavLst>
                                    </p:anim>
                                    <p:anim calcmode="lin" valueType="num">
                                      <p:cBhvr>
                                        <p:cTn id="4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1000"/>
                                        <p:tgtEl>
                                          <p:spTgt spid="7"/>
                                        </p:tgtEl>
                                      </p:cBhvr>
                                    </p:animEffect>
                                    <p:anim calcmode="lin" valueType="num">
                                      <p:cBhvr>
                                        <p:cTn id="54" dur="1000" fill="hold"/>
                                        <p:tgtEl>
                                          <p:spTgt spid="7"/>
                                        </p:tgtEl>
                                        <p:attrNameLst>
                                          <p:attrName>ppt_x</p:attrName>
                                        </p:attrNameLst>
                                      </p:cBhvr>
                                      <p:tavLst>
                                        <p:tav tm="0">
                                          <p:val>
                                            <p:strVal val="#ppt_x"/>
                                          </p:val>
                                        </p:tav>
                                        <p:tav tm="100000">
                                          <p:val>
                                            <p:strVal val="#ppt_x"/>
                                          </p:val>
                                        </p:tav>
                                      </p:tavLst>
                                    </p:anim>
                                    <p:anim calcmode="lin" valueType="num">
                                      <p:cBhvr>
                                        <p:cTn id="5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1000"/>
                                        <p:tgtEl>
                                          <p:spTgt spid="39"/>
                                        </p:tgtEl>
                                      </p:cBhvr>
                                    </p:animEffect>
                                    <p:anim calcmode="lin" valueType="num">
                                      <p:cBhvr>
                                        <p:cTn id="61" dur="1000" fill="hold"/>
                                        <p:tgtEl>
                                          <p:spTgt spid="39"/>
                                        </p:tgtEl>
                                        <p:attrNameLst>
                                          <p:attrName>ppt_x</p:attrName>
                                        </p:attrNameLst>
                                      </p:cBhvr>
                                      <p:tavLst>
                                        <p:tav tm="0">
                                          <p:val>
                                            <p:strVal val="#ppt_x"/>
                                          </p:val>
                                        </p:tav>
                                        <p:tav tm="100000">
                                          <p:val>
                                            <p:strVal val="#ppt_x"/>
                                          </p:val>
                                        </p:tav>
                                      </p:tavLst>
                                    </p:anim>
                                    <p:anim calcmode="lin" valueType="num">
                                      <p:cBhvr>
                                        <p:cTn id="6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1000"/>
                                        <p:tgtEl>
                                          <p:spTgt spid="38"/>
                                        </p:tgtEl>
                                      </p:cBhvr>
                                    </p:animEffect>
                                    <p:anim calcmode="lin" valueType="num">
                                      <p:cBhvr>
                                        <p:cTn id="68" dur="1000" fill="hold"/>
                                        <p:tgtEl>
                                          <p:spTgt spid="38"/>
                                        </p:tgtEl>
                                        <p:attrNameLst>
                                          <p:attrName>ppt_x</p:attrName>
                                        </p:attrNameLst>
                                      </p:cBhvr>
                                      <p:tavLst>
                                        <p:tav tm="0">
                                          <p:val>
                                            <p:strVal val="#ppt_x"/>
                                          </p:val>
                                        </p:tav>
                                        <p:tav tm="100000">
                                          <p:val>
                                            <p:strVal val="#ppt_x"/>
                                          </p:val>
                                        </p:tav>
                                      </p:tavLst>
                                    </p:anim>
                                    <p:anim calcmode="lin" valueType="num">
                                      <p:cBhvr>
                                        <p:cTn id="69" dur="1000" fill="hold"/>
                                        <p:tgtEl>
                                          <p:spTgt spid="38"/>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0">
                                            <p:txEl>
                                              <p:pRg st="0" end="0"/>
                                            </p:txEl>
                                          </p:spTgt>
                                        </p:tgtEl>
                                        <p:attrNameLst>
                                          <p:attrName>style.visibility</p:attrName>
                                        </p:attrNameLst>
                                      </p:cBhvr>
                                      <p:to>
                                        <p:strVal val="visible"/>
                                      </p:to>
                                    </p:set>
                                    <p:animEffect transition="in" filter="fade">
                                      <p:cBhvr>
                                        <p:cTn id="72" dur="1000"/>
                                        <p:tgtEl>
                                          <p:spTgt spid="10">
                                            <p:txEl>
                                              <p:pRg st="0" end="0"/>
                                            </p:txEl>
                                          </p:spTgt>
                                        </p:tgtEl>
                                      </p:cBhvr>
                                    </p:animEffect>
                                    <p:anim calcmode="lin" valueType="num">
                                      <p:cBhvr>
                                        <p:cTn id="7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7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10">
                                            <p:txEl>
                                              <p:pRg st="1" end="1"/>
                                            </p:txEl>
                                          </p:spTgt>
                                        </p:tgtEl>
                                        <p:attrNameLst>
                                          <p:attrName>style.visibility</p:attrName>
                                        </p:attrNameLst>
                                      </p:cBhvr>
                                      <p:to>
                                        <p:strVal val="visible"/>
                                      </p:to>
                                    </p:set>
                                    <p:animEffect transition="in" filter="fade">
                                      <p:cBhvr>
                                        <p:cTn id="79" dur="1000"/>
                                        <p:tgtEl>
                                          <p:spTgt spid="10">
                                            <p:txEl>
                                              <p:pRg st="1" end="1"/>
                                            </p:txEl>
                                          </p:spTgt>
                                        </p:tgtEl>
                                      </p:cBhvr>
                                    </p:animEffect>
                                    <p:anim calcmode="lin" valueType="num">
                                      <p:cBhvr>
                                        <p:cTn id="8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8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2"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2566" y="1546989"/>
            <a:ext cx="3284120" cy="3479962"/>
          </a:xfrm>
          <a:prstGeom prst="rect">
            <a:avLst/>
          </a:prstGeom>
        </p:spPr>
      </p:pic>
      <p:pic>
        <p:nvPicPr>
          <p:cNvPr id="6" name="Picture 5"/>
          <p:cNvPicPr>
            <a:picLocks noChangeAspect="1"/>
          </p:cNvPicPr>
          <p:nvPr/>
        </p:nvPicPr>
        <p:blipFill rotWithShape="1">
          <a:blip r:embed="rId3"/>
          <a:srcRect l="13436" t="84985" r="12967" b="6114"/>
          <a:stretch/>
        </p:blipFill>
        <p:spPr>
          <a:xfrm>
            <a:off x="-57151" y="0"/>
            <a:ext cx="12249151" cy="312479"/>
          </a:xfrm>
          <a:prstGeom prst="rect">
            <a:avLst/>
          </a:prstGeom>
        </p:spPr>
      </p:pic>
      <p:pic>
        <p:nvPicPr>
          <p:cNvPr id="7" name="Picture 6"/>
          <p:cNvPicPr>
            <a:picLocks noChangeAspect="1"/>
          </p:cNvPicPr>
          <p:nvPr/>
        </p:nvPicPr>
        <p:blipFill rotWithShape="1">
          <a:blip r:embed="rId4"/>
          <a:srcRect l="7607" t="9720" r="7737" b="54882"/>
          <a:stretch/>
        </p:blipFill>
        <p:spPr>
          <a:xfrm>
            <a:off x="-13319" y="5781578"/>
            <a:ext cx="12211050" cy="1104900"/>
          </a:xfrm>
          <a:prstGeom prst="rect">
            <a:avLst/>
          </a:prstGeom>
        </p:spPr>
      </p:pic>
      <p:pic>
        <p:nvPicPr>
          <p:cNvPr id="8" name="图片 7"/>
          <p:cNvPicPr>
            <a:picLocks noChangeAspect="1"/>
          </p:cNvPicPr>
          <p:nvPr/>
        </p:nvPicPr>
        <p:blipFill>
          <a:blip r:embed="rId5"/>
          <a:stretch>
            <a:fillRect/>
          </a:stretch>
        </p:blipFill>
        <p:spPr>
          <a:xfrm>
            <a:off x="22951" y="4851918"/>
            <a:ext cx="1508265" cy="1969498"/>
          </a:xfrm>
          <a:prstGeom prst="rect">
            <a:avLst/>
          </a:prstGeom>
          <a:noFill/>
          <a:ln w="9525">
            <a:noFill/>
          </a:ln>
        </p:spPr>
      </p:pic>
      <p:pic>
        <p:nvPicPr>
          <p:cNvPr id="10" name="图片 8"/>
          <p:cNvPicPr>
            <a:picLocks noChangeAspect="1"/>
          </p:cNvPicPr>
          <p:nvPr/>
        </p:nvPicPr>
        <p:blipFill>
          <a:blip r:embed="rId6"/>
          <a:stretch>
            <a:fillRect/>
          </a:stretch>
        </p:blipFill>
        <p:spPr>
          <a:xfrm>
            <a:off x="10786464" y="5026951"/>
            <a:ext cx="1320274" cy="1824172"/>
          </a:xfrm>
          <a:prstGeom prst="rect">
            <a:avLst/>
          </a:prstGeom>
          <a:noFill/>
          <a:ln w="9525">
            <a:noFill/>
          </a:ln>
        </p:spPr>
      </p:pic>
      <p:sp>
        <p:nvSpPr>
          <p:cNvPr id="11" name="五角星 32"/>
          <p:cNvSpPr/>
          <p:nvPr/>
        </p:nvSpPr>
        <p:spPr>
          <a:xfrm rot="2121297">
            <a:off x="1167493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sp>
        <p:nvSpPr>
          <p:cNvPr id="12" name="五角星 36"/>
          <p:cNvSpPr/>
          <p:nvPr/>
        </p:nvSpPr>
        <p:spPr>
          <a:xfrm rot="2755789">
            <a:off x="987049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sp>
        <p:nvSpPr>
          <p:cNvPr id="13" name="五角星 35"/>
          <p:cNvSpPr/>
          <p:nvPr/>
        </p:nvSpPr>
        <p:spPr>
          <a:xfrm rot="19384917">
            <a:off x="10646270" y="-97402"/>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sp>
        <p:nvSpPr>
          <p:cNvPr id="14" name="五角星 34"/>
          <p:cNvSpPr/>
          <p:nvPr/>
        </p:nvSpPr>
        <p:spPr>
          <a:xfrm rot="337835">
            <a:off x="1146237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sp>
        <p:nvSpPr>
          <p:cNvPr id="15" name="五角星 36"/>
          <p:cNvSpPr/>
          <p:nvPr/>
        </p:nvSpPr>
        <p:spPr>
          <a:xfrm rot="20248740">
            <a:off x="1156011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grpSp>
        <p:nvGrpSpPr>
          <p:cNvPr id="33" name="Group 32"/>
          <p:cNvGrpSpPr/>
          <p:nvPr/>
        </p:nvGrpSpPr>
        <p:grpSpPr>
          <a:xfrm>
            <a:off x="1899234" y="489789"/>
            <a:ext cx="5398965" cy="768270"/>
            <a:chOff x="693241" y="945059"/>
            <a:chExt cx="5398965" cy="768270"/>
          </a:xfrm>
        </p:grpSpPr>
        <p:sp>
          <p:nvSpPr>
            <p:cNvPr id="29" name="Rounded Rectangle 28"/>
            <p:cNvSpPr/>
            <p:nvPr/>
          </p:nvSpPr>
          <p:spPr>
            <a:xfrm>
              <a:off x="693241" y="945059"/>
              <a:ext cx="3220853" cy="768270"/>
            </a:xfrm>
            <a:prstGeom prst="roundRect">
              <a:avLst/>
            </a:prstGeom>
            <a:noFill/>
            <a:ln w="28575">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itchFamily="18" charset="0"/>
                <a:cs typeface="Times New Roman" pitchFamily="18" charset="0"/>
              </a:endParaRPr>
            </a:p>
          </p:txBody>
        </p:sp>
        <p:sp>
          <p:nvSpPr>
            <p:cNvPr id="30" name="TextBox 29"/>
            <p:cNvSpPr txBox="1"/>
            <p:nvPr/>
          </p:nvSpPr>
          <p:spPr>
            <a:xfrm>
              <a:off x="693241" y="958427"/>
              <a:ext cx="5398965"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itchFamily="18" charset="0"/>
                  <a:ea typeface="Arial-Rounded" panose="020B0500000000000000" pitchFamily="34" charset="0"/>
                  <a:cs typeface="Times New Roman" pitchFamily="18" charset="0"/>
                </a:rPr>
                <a:t>Tư thế ngồi viết</a:t>
              </a:r>
            </a:p>
          </p:txBody>
        </p:sp>
      </p:grpSp>
      <p:sp>
        <p:nvSpPr>
          <p:cNvPr id="32" name="TextBox 31"/>
          <p:cNvSpPr txBox="1"/>
          <p:nvPr/>
        </p:nvSpPr>
        <p:spPr>
          <a:xfrm>
            <a:off x="777083" y="1281502"/>
            <a:ext cx="6895483" cy="4062586"/>
          </a:xfrm>
          <a:prstGeom prst="rect">
            <a:avLst/>
          </a:prstGeom>
          <a:noFill/>
        </p:spPr>
        <p:txBody>
          <a:bodyPr wrap="square" lIns="121855" tIns="60928" rIns="121855" bIns="60928" rtlCol="0">
            <a:spAutoFit/>
          </a:bodyPr>
          <a:lstStyle/>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Lưng thẳng.</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Không tì ngực xuống bàn.</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Đầu hơi cúi.</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Mắt cách vở khoảng 25-30cm.</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Tay phải cầm bút</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Tay trái tì nhẹ lên mép vở để giữ.</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Hai chân để song song thoải mái.</a:t>
            </a:r>
          </a:p>
          <a:p>
            <a:endParaRPr lang="en-US" sz="3200" b="1" dirty="0">
              <a:solidFill>
                <a:srgbClr val="002060"/>
              </a:solidFill>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val="23973257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47"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2">
                                            <p:txEl>
                                              <p:pRg st="0" end="0"/>
                                            </p:txEl>
                                          </p:spTgt>
                                        </p:tgtEl>
                                        <p:attrNameLst>
                                          <p:attrName>style.visibility</p:attrName>
                                        </p:attrNameLst>
                                      </p:cBhvr>
                                      <p:to>
                                        <p:strVal val="visible"/>
                                      </p:to>
                                    </p:set>
                                    <p:animEffect transition="in" filter="fade">
                                      <p:cBhvr>
                                        <p:cTn id="19" dur="500"/>
                                        <p:tgtEl>
                                          <p:spTgt spid="32">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xEl>
                                              <p:pRg st="1" end="1"/>
                                            </p:txEl>
                                          </p:spTgt>
                                        </p:tgtEl>
                                        <p:attrNameLst>
                                          <p:attrName>style.visibility</p:attrName>
                                        </p:attrNameLst>
                                      </p:cBhvr>
                                      <p:to>
                                        <p:strVal val="visible"/>
                                      </p:to>
                                    </p:set>
                                    <p:animEffect transition="in" filter="fade">
                                      <p:cBhvr>
                                        <p:cTn id="22" dur="500"/>
                                        <p:tgtEl>
                                          <p:spTgt spid="32">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2">
                                            <p:txEl>
                                              <p:pRg st="2" end="2"/>
                                            </p:txEl>
                                          </p:spTgt>
                                        </p:tgtEl>
                                        <p:attrNameLst>
                                          <p:attrName>style.visibility</p:attrName>
                                        </p:attrNameLst>
                                      </p:cBhvr>
                                      <p:to>
                                        <p:strVal val="visible"/>
                                      </p:to>
                                    </p:set>
                                    <p:animEffect transition="in" filter="fade">
                                      <p:cBhvr>
                                        <p:cTn id="25" dur="500"/>
                                        <p:tgtEl>
                                          <p:spTgt spid="32">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2">
                                            <p:txEl>
                                              <p:pRg st="3" end="3"/>
                                            </p:txEl>
                                          </p:spTgt>
                                        </p:tgtEl>
                                        <p:attrNameLst>
                                          <p:attrName>style.visibility</p:attrName>
                                        </p:attrNameLst>
                                      </p:cBhvr>
                                      <p:to>
                                        <p:strVal val="visible"/>
                                      </p:to>
                                    </p:set>
                                    <p:animEffect transition="in" filter="fade">
                                      <p:cBhvr>
                                        <p:cTn id="28" dur="500"/>
                                        <p:tgtEl>
                                          <p:spTgt spid="32">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2">
                                            <p:txEl>
                                              <p:pRg st="4" end="4"/>
                                            </p:txEl>
                                          </p:spTgt>
                                        </p:tgtEl>
                                        <p:attrNameLst>
                                          <p:attrName>style.visibility</p:attrName>
                                        </p:attrNameLst>
                                      </p:cBhvr>
                                      <p:to>
                                        <p:strVal val="visible"/>
                                      </p:to>
                                    </p:set>
                                    <p:animEffect transition="in" filter="fade">
                                      <p:cBhvr>
                                        <p:cTn id="31" dur="500"/>
                                        <p:tgtEl>
                                          <p:spTgt spid="32">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2">
                                            <p:txEl>
                                              <p:pRg st="5" end="5"/>
                                            </p:txEl>
                                          </p:spTgt>
                                        </p:tgtEl>
                                        <p:attrNameLst>
                                          <p:attrName>style.visibility</p:attrName>
                                        </p:attrNameLst>
                                      </p:cBhvr>
                                      <p:to>
                                        <p:strVal val="visible"/>
                                      </p:to>
                                    </p:set>
                                    <p:animEffect transition="in" filter="fade">
                                      <p:cBhvr>
                                        <p:cTn id="34" dur="500"/>
                                        <p:tgtEl>
                                          <p:spTgt spid="32">
                                            <p:txEl>
                                              <p:pRg st="5" end="5"/>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2">
                                            <p:txEl>
                                              <p:pRg st="6" end="6"/>
                                            </p:txEl>
                                          </p:spTgt>
                                        </p:tgtEl>
                                        <p:attrNameLst>
                                          <p:attrName>style.visibility</p:attrName>
                                        </p:attrNameLst>
                                      </p:cBhvr>
                                      <p:to>
                                        <p:strVal val="visible"/>
                                      </p:to>
                                    </p:set>
                                    <p:animEffect transition="in" filter="fade">
                                      <p:cBhvr>
                                        <p:cTn id="37" dur="500"/>
                                        <p:tgtEl>
                                          <p:spTgt spid="3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0BB9C1-AFDE-483D-AB0F-47346F8775A4}"/>
              </a:ext>
            </a:extLst>
          </p:cNvPr>
          <p:cNvPicPr>
            <a:picLocks noChangeAspect="1"/>
          </p:cNvPicPr>
          <p:nvPr/>
        </p:nvPicPr>
        <p:blipFill rotWithShape="1">
          <a:blip r:embed="rId2">
            <a:extLst>
              <a:ext uri="{28A0092B-C50C-407E-A947-70E740481C1C}">
                <a14:useLocalDpi xmlns:a14="http://schemas.microsoft.com/office/drawing/2010/main" val="0"/>
              </a:ext>
            </a:extLst>
          </a:blip>
          <a:srcRect r="16522"/>
          <a:stretch/>
        </p:blipFill>
        <p:spPr>
          <a:xfrm>
            <a:off x="1149791" y="309281"/>
            <a:ext cx="10629833" cy="6387353"/>
          </a:xfrm>
          <a:prstGeom prst="rect">
            <a:avLst/>
          </a:prstGeom>
        </p:spPr>
      </p:pic>
      <p:sp>
        <p:nvSpPr>
          <p:cNvPr id="3" name="TextBox 2">
            <a:extLst>
              <a:ext uri="{FF2B5EF4-FFF2-40B4-BE49-F238E27FC236}">
                <a16:creationId xmlns:a16="http://schemas.microsoft.com/office/drawing/2014/main" id="{F45A7CFF-CB3B-46DA-8FDD-4EEAF4E513FF}"/>
              </a:ext>
            </a:extLst>
          </p:cNvPr>
          <p:cNvSpPr txBox="1"/>
          <p:nvPr/>
        </p:nvSpPr>
        <p:spPr>
          <a:xfrm>
            <a:off x="1949250" y="819636"/>
            <a:ext cx="9284676" cy="584711"/>
          </a:xfrm>
          <a:prstGeom prst="rect">
            <a:avLst/>
          </a:prstGeom>
          <a:noFill/>
        </p:spPr>
        <p:txBody>
          <a:bodyPr wrap="square" lIns="121855" tIns="60928" rIns="121855" bIns="60928" rtlCol="0">
            <a:spAutoFit/>
          </a:bodyPr>
          <a:lstStyle/>
          <a:p>
            <a:r>
              <a:rPr lang="en-US" sz="3000" b="1" dirty="0" err="1">
                <a:latin typeface="HP001 4 hàng" pitchFamily="34" charset="0"/>
                <a:ea typeface="Arial-Rounded" panose="020B0500000000000000" pitchFamily="34" charset="0"/>
                <a:cs typeface="Arial-Rounded" panose="020B0500000000000000" pitchFamily="34" charset="0"/>
              </a:rPr>
              <a:t>Thứ</a:t>
            </a:r>
            <a:r>
              <a:rPr lang="en-US" sz="3000" b="1" dirty="0">
                <a:latin typeface="HP001 4 hàng" pitchFamily="34" charset="0"/>
                <a:ea typeface="Arial-Rounded" panose="020B0500000000000000" pitchFamily="34" charset="0"/>
                <a:cs typeface="Arial-Rounded" panose="020B0500000000000000" pitchFamily="34" charset="0"/>
              </a:rPr>
              <a:t> </a:t>
            </a:r>
            <a:r>
              <a:rPr lang="en-US" sz="3000" b="1" dirty="0" err="1">
                <a:latin typeface="HP001 4 hàng" pitchFamily="34" charset="0"/>
                <a:ea typeface="Arial-Rounded" panose="020B0500000000000000" pitchFamily="34" charset="0"/>
                <a:cs typeface="Arial-Rounded" panose="020B0500000000000000" pitchFamily="34" charset="0"/>
              </a:rPr>
              <a:t>năm</a:t>
            </a:r>
            <a:r>
              <a:rPr lang="en-US" sz="3000" b="1" dirty="0">
                <a:latin typeface="HP001 4 hàng" pitchFamily="34" charset="0"/>
                <a:ea typeface="Arial-Rounded" panose="020B0500000000000000" pitchFamily="34" charset="0"/>
                <a:cs typeface="Arial-Rounded" panose="020B0500000000000000" pitchFamily="34" charset="0"/>
              </a:rPr>
              <a:t> </a:t>
            </a:r>
            <a:r>
              <a:rPr lang="en-US" sz="3000" b="1" err="1">
                <a:latin typeface="HP001 4 hàng" pitchFamily="34" charset="0"/>
                <a:ea typeface="Arial-Rounded" panose="020B0500000000000000" pitchFamily="34" charset="0"/>
                <a:cs typeface="Arial-Rounded" panose="020B0500000000000000" pitchFamily="34" charset="0"/>
              </a:rPr>
              <a:t>ngày</a:t>
            </a:r>
            <a:r>
              <a:rPr lang="en-US" sz="3000" b="1">
                <a:latin typeface="HP001 4 hàng" pitchFamily="34" charset="0"/>
                <a:ea typeface="Arial-Rounded" panose="020B0500000000000000" pitchFamily="34" charset="0"/>
                <a:cs typeface="Arial-Rounded" panose="020B0500000000000000" pitchFamily="34" charset="0"/>
              </a:rPr>
              <a:t> 4 </a:t>
            </a:r>
            <a:r>
              <a:rPr lang="en-US" sz="3000" b="1" err="1">
                <a:latin typeface="HP001 4 hàng" pitchFamily="34" charset="0"/>
                <a:ea typeface="Arial-Rounded" panose="020B0500000000000000" pitchFamily="34" charset="0"/>
                <a:cs typeface="Arial-Rounded" panose="020B0500000000000000" pitchFamily="34" charset="0"/>
              </a:rPr>
              <a:t>tháng</a:t>
            </a:r>
            <a:r>
              <a:rPr lang="en-US" sz="3000" b="1">
                <a:latin typeface="HP001 4 hàng" pitchFamily="34" charset="0"/>
                <a:ea typeface="Arial-Rounded" panose="020B0500000000000000" pitchFamily="34" charset="0"/>
                <a:cs typeface="Arial-Rounded" panose="020B0500000000000000" pitchFamily="34" charset="0"/>
              </a:rPr>
              <a:t> 5 </a:t>
            </a:r>
            <a:r>
              <a:rPr lang="en-US" sz="3000" b="1" err="1">
                <a:latin typeface="HP001 4 hàng" pitchFamily="34" charset="0"/>
                <a:ea typeface="Arial-Rounded" panose="020B0500000000000000" pitchFamily="34" charset="0"/>
                <a:cs typeface="Arial-Rounded" panose="020B0500000000000000" pitchFamily="34" charset="0"/>
              </a:rPr>
              <a:t>năm</a:t>
            </a:r>
            <a:r>
              <a:rPr lang="en-US" sz="3000" b="1">
                <a:latin typeface="HP001 4 hàng" pitchFamily="34" charset="0"/>
                <a:ea typeface="Arial-Rounded" panose="020B0500000000000000" pitchFamily="34" charset="0"/>
                <a:cs typeface="Arial-Rounded" panose="020B0500000000000000" pitchFamily="34" charset="0"/>
              </a:rPr>
              <a:t> 2023</a:t>
            </a:r>
            <a:endParaRPr lang="en-US" sz="3000" b="1" dirty="0">
              <a:latin typeface="HP001 4 hàng"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id="{7B615F29-536A-4E0C-AA52-9F2DEBDED88B}"/>
              </a:ext>
            </a:extLst>
          </p:cNvPr>
          <p:cNvSpPr txBox="1"/>
          <p:nvPr/>
        </p:nvSpPr>
        <p:spPr>
          <a:xfrm>
            <a:off x="4539571" y="1413171"/>
            <a:ext cx="3378632" cy="584711"/>
          </a:xfrm>
          <a:prstGeom prst="rect">
            <a:avLst/>
          </a:prstGeom>
          <a:noFill/>
        </p:spPr>
        <p:txBody>
          <a:bodyPr wrap="square" lIns="121855" tIns="60928" rIns="121855" bIns="60928" rtlCol="0">
            <a:spAutoFit/>
          </a:bodyPr>
          <a:lstStyle/>
          <a:p>
            <a:r>
              <a:rPr lang="en-US" sz="3000" b="1">
                <a:latin typeface="HP001 4 hàng" pitchFamily="34" charset="0"/>
                <a:ea typeface="Arial-Rounded" panose="020B0500000000000000" pitchFamily="34" charset="0"/>
                <a:cs typeface="Arial-Rounded" panose="020B0500000000000000" pitchFamily="34" charset="0"/>
              </a:rPr>
              <a:t>Nghe - viết</a:t>
            </a:r>
            <a:endParaRPr lang="en-US" sz="3000" b="1" dirty="0">
              <a:latin typeface="HP001 4 hàng" pitchFamily="34" charset="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B3DE068F-2A72-4662-B2BE-53A8DD593F61}"/>
              </a:ext>
            </a:extLst>
          </p:cNvPr>
          <p:cNvSpPr txBox="1"/>
          <p:nvPr/>
        </p:nvSpPr>
        <p:spPr>
          <a:xfrm>
            <a:off x="3235149" y="2011768"/>
            <a:ext cx="6154316" cy="584711"/>
          </a:xfrm>
          <a:prstGeom prst="rect">
            <a:avLst/>
          </a:prstGeom>
          <a:noFill/>
        </p:spPr>
        <p:txBody>
          <a:bodyPr wrap="square" lIns="121855" tIns="60928" rIns="121855" bIns="60928" rtlCol="0">
            <a:spAutoFit/>
          </a:bodyPr>
          <a:lstStyle/>
          <a:p>
            <a:r>
              <a:rPr lang="en-US" sz="3000" b="1">
                <a:solidFill>
                  <a:srgbClr val="FF0000"/>
                </a:solidFill>
                <a:latin typeface="HP001 4 hàng" pitchFamily="34" charset="0"/>
                <a:ea typeface="Arial-Rounded" panose="020B0500000000000000" pitchFamily="34" charset="0"/>
                <a:cs typeface="Arial-Rounded" panose="020B0500000000000000" pitchFamily="34" charset="0"/>
              </a:rPr>
              <a:t>Khám phá đáy biển ở Trường Sa</a:t>
            </a:r>
            <a:endParaRPr lang="en-US" sz="3000" b="1" dirty="0">
              <a:solidFill>
                <a:srgbClr val="FF0000"/>
              </a:solidFill>
              <a:latin typeface="HP001 4 hàng" pitchFamily="34" charset="0"/>
              <a:ea typeface="Arial-Rounded" panose="020B0500000000000000" pitchFamily="34" charset="0"/>
              <a:cs typeface="Arial-Rounded" panose="020B0500000000000000" pitchFamily="34" charset="0"/>
            </a:endParaRPr>
          </a:p>
        </p:txBody>
      </p:sp>
      <p:sp>
        <p:nvSpPr>
          <p:cNvPr id="6" name="TextBox 5">
            <a:extLst>
              <a:ext uri="{FF2B5EF4-FFF2-40B4-BE49-F238E27FC236}">
                <a16:creationId xmlns:a16="http://schemas.microsoft.com/office/drawing/2014/main" id="{E756D133-C24C-45C5-ABA9-CEBE29DA1F92}"/>
              </a:ext>
            </a:extLst>
          </p:cNvPr>
          <p:cNvSpPr txBox="1"/>
          <p:nvPr/>
        </p:nvSpPr>
        <p:spPr>
          <a:xfrm>
            <a:off x="2488844" y="2590563"/>
            <a:ext cx="9176479" cy="615489"/>
          </a:xfrm>
          <a:prstGeom prst="rect">
            <a:avLst/>
          </a:prstGeom>
          <a:noFill/>
        </p:spPr>
        <p:txBody>
          <a:bodyPr wrap="square" lIns="121855" tIns="60928" rIns="121855" bIns="60928" rtlCol="0">
            <a:spAutoFit/>
          </a:bodyPr>
          <a:lstStyle/>
          <a:p>
            <a:r>
              <a:rPr lang="en-US" sz="2800">
                <a:latin typeface="Times New Roman" panose="02020603050405020304" pitchFamily="18" charset="0"/>
                <a:cs typeface="Times New Roman" panose="02020603050405020304" pitchFamily="18" charset="0"/>
              </a:rPr>
              <a:t> </a:t>
            </a:r>
            <a:r>
              <a:rPr lang="en-US" sz="3200" b="1">
                <a:latin typeface="HP001 4 hàng" panose="020B0603050302020204" pitchFamily="34" charset="0"/>
                <a:cs typeface="Times New Roman" panose="02020603050405020304" pitchFamily="18" charset="0"/>
              </a:rPr>
              <a:t>Biển ở Trường Sa có những loài cá đẹp rực rỡ và </a:t>
            </a:r>
            <a:endParaRPr lang="en-US" sz="3000" b="1" dirty="0">
              <a:latin typeface="HP001 4 hàng" pitchFamily="34" charset="0"/>
              <a:ea typeface="Arial-Rounded" panose="020B0500000000000000" pitchFamily="34" charset="0"/>
              <a:cs typeface="Arial-Rounded" panose="020B0500000000000000" pitchFamily="34" charset="0"/>
            </a:endParaRPr>
          </a:p>
        </p:txBody>
      </p:sp>
      <p:sp>
        <p:nvSpPr>
          <p:cNvPr id="7" name="TextBox 6">
            <a:extLst>
              <a:ext uri="{FF2B5EF4-FFF2-40B4-BE49-F238E27FC236}">
                <a16:creationId xmlns:a16="http://schemas.microsoft.com/office/drawing/2014/main" id="{21EC03FC-043B-430C-B766-71D7D23EA8DF}"/>
              </a:ext>
            </a:extLst>
          </p:cNvPr>
          <p:cNvSpPr txBox="1"/>
          <p:nvPr/>
        </p:nvSpPr>
        <p:spPr>
          <a:xfrm>
            <a:off x="1929639" y="3158427"/>
            <a:ext cx="9821410" cy="615489"/>
          </a:xfrm>
          <a:prstGeom prst="rect">
            <a:avLst/>
          </a:prstGeom>
          <a:noFill/>
        </p:spPr>
        <p:txBody>
          <a:bodyPr wrap="square" lIns="121855" tIns="60928" rIns="121855" bIns="60928" rtlCol="0">
            <a:spAutoFit/>
          </a:bodyPr>
          <a:lstStyle/>
          <a:p>
            <a:r>
              <a:rPr lang="en-US" sz="3200" b="1">
                <a:latin typeface="HP001 4 hàng" panose="020B0603050302020204" pitchFamily="34" charset="0"/>
                <a:cs typeface="Times New Roman" panose="02020603050405020304" pitchFamily="18" charset="0"/>
              </a:rPr>
              <a:t>lạ mắt. Từng đàn cá đủ màu sắc, dày đặc đến hàng </a:t>
            </a:r>
            <a:r>
              <a:rPr lang="en-US" sz="3200" b="1">
                <a:solidFill>
                  <a:srgbClr val="002060"/>
                </a:solidFill>
                <a:latin typeface="Times New Roman" panose="02020603050405020304" pitchFamily="18" charset="0"/>
                <a:cs typeface="Times New Roman" panose="02020603050405020304" pitchFamily="18" charset="0"/>
              </a:rPr>
              <a:t> </a:t>
            </a:r>
            <a:endParaRPr lang="en-US" sz="3000" b="1" dirty="0">
              <a:latin typeface="HP001 4 hàng"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994BC323-C605-4181-9B30-0A2517CADAC5}"/>
              </a:ext>
            </a:extLst>
          </p:cNvPr>
          <p:cNvSpPr txBox="1"/>
          <p:nvPr/>
        </p:nvSpPr>
        <p:spPr>
          <a:xfrm>
            <a:off x="1810002" y="3783441"/>
            <a:ext cx="10117832" cy="615489"/>
          </a:xfrm>
          <a:prstGeom prst="rect">
            <a:avLst/>
          </a:prstGeom>
          <a:noFill/>
        </p:spPr>
        <p:txBody>
          <a:bodyPr wrap="square" lIns="121855" tIns="60928" rIns="121855" bIns="60928" rtlCol="0">
            <a:spAutoFit/>
          </a:bodyPr>
          <a:lstStyle/>
          <a:p>
            <a:r>
              <a:rPr lang="en-US" sz="3200" b="1">
                <a:latin typeface="HP001 4 hàng" panose="020B0603050302020204" pitchFamily="34" charset="0"/>
                <a:cs typeface="Times New Roman" panose="02020603050405020304" pitchFamily="18" charset="0"/>
              </a:rPr>
              <a:t> trăm con tạo nên một tấm thảm hoa di động. Những  </a:t>
            </a:r>
            <a:endParaRPr lang="en-US" sz="3000" b="1" dirty="0">
              <a:latin typeface="HP001 4 hàng"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756B027C-B1C3-451B-8249-7B95674E8AC4}"/>
              </a:ext>
            </a:extLst>
          </p:cNvPr>
          <p:cNvSpPr txBox="1"/>
          <p:nvPr/>
        </p:nvSpPr>
        <p:spPr>
          <a:xfrm>
            <a:off x="1936020" y="4388257"/>
            <a:ext cx="10510726" cy="1077153"/>
          </a:xfrm>
          <a:prstGeom prst="rect">
            <a:avLst/>
          </a:prstGeom>
          <a:noFill/>
        </p:spPr>
        <p:txBody>
          <a:bodyPr wrap="square" lIns="121855" tIns="60928" rIns="121855" bIns="60928" rtlCol="0">
            <a:spAutoFit/>
          </a:bodyPr>
          <a:lstStyle/>
          <a:p>
            <a:r>
              <a:rPr lang="en-US" sz="3200" b="1">
                <a:latin typeface="HP001 4 hàng" panose="020B0603050302020204" pitchFamily="34" charset="0"/>
                <a:cs typeface="Times New Roman" panose="02020603050405020304" pitchFamily="18" charset="0"/>
              </a:rPr>
              <a:t>vỉa san hô chạy dài từ chân mỗi đảo xuống sâu dần</a:t>
            </a:r>
            <a:br>
              <a:rPr lang="en-US" sz="3200" b="1">
                <a:latin typeface="HP001 4 hàng" panose="020B0603050302020204" pitchFamily="34" charset="0"/>
                <a:cs typeface="Times New Roman" panose="02020603050405020304" pitchFamily="18" charset="0"/>
              </a:rPr>
            </a:br>
            <a:endParaRPr lang="en-US" sz="3000" b="1" dirty="0">
              <a:latin typeface="HP001 4 hàng" pitchFamily="34" charset="0"/>
              <a:ea typeface="Arial-Rounded" panose="020B0500000000000000" pitchFamily="34" charset="0"/>
              <a:cs typeface="Arial-Rounded" panose="020B0500000000000000" pitchFamily="34" charset="0"/>
            </a:endParaRPr>
          </a:p>
        </p:txBody>
      </p:sp>
      <p:sp>
        <p:nvSpPr>
          <p:cNvPr id="12" name="Hộp Văn bản 11">
            <a:extLst>
              <a:ext uri="{FF2B5EF4-FFF2-40B4-BE49-F238E27FC236}">
                <a16:creationId xmlns:a16="http://schemas.microsoft.com/office/drawing/2014/main" id="{B416CF3E-6958-A2E2-4F4A-33CD8F13FE1E}"/>
              </a:ext>
            </a:extLst>
          </p:cNvPr>
          <p:cNvSpPr txBox="1"/>
          <p:nvPr/>
        </p:nvSpPr>
        <p:spPr>
          <a:xfrm>
            <a:off x="1958214" y="5006999"/>
            <a:ext cx="9821409" cy="584775"/>
          </a:xfrm>
          <a:prstGeom prst="rect">
            <a:avLst/>
          </a:prstGeom>
          <a:noFill/>
        </p:spPr>
        <p:txBody>
          <a:bodyPr wrap="square">
            <a:spAutoFit/>
          </a:bodyPr>
          <a:lstStyle/>
          <a:p>
            <a:r>
              <a:rPr lang="en-US" sz="3200" b="1">
                <a:latin typeface="HP001 4 hàng" panose="020B0603050302020204" pitchFamily="34" charset="0"/>
                <a:cs typeface="Times New Roman" panose="02020603050405020304" pitchFamily="18" charset="0"/>
              </a:rPr>
              <a:t>dưới đáy biển.  </a:t>
            </a:r>
            <a:endParaRPr lang="en-US" sz="3200" b="1" dirty="0">
              <a:latin typeface="HP001 4 hàng" pitchFamily="34" charset="0"/>
              <a:ea typeface="Arial-Rounded" panose="020B0500000000000000" pitchFamily="34" charset="0"/>
              <a:cs typeface="Arial-Rounded" panose="020B0500000000000000" pitchFamily="34" charset="0"/>
            </a:endParaRPr>
          </a:p>
        </p:txBody>
      </p:sp>
      <p:pic>
        <p:nvPicPr>
          <p:cNvPr id="11" name="Hình ảnh 10" descr="Ảnh có chứa bàn&#10;&#10;Mô tả được tạo tự động">
            <a:extLst>
              <a:ext uri="{FF2B5EF4-FFF2-40B4-BE49-F238E27FC236}">
                <a16:creationId xmlns:a16="http://schemas.microsoft.com/office/drawing/2014/main" id="{5411424F-8CB6-81CB-C91C-D234991F59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80"/>
            <a:ext cx="12187236" cy="6860680"/>
          </a:xfrm>
          <a:prstGeom prst="rect">
            <a:avLst/>
          </a:prstGeom>
        </p:spPr>
      </p:pic>
    </p:spTree>
    <p:extLst>
      <p:ext uri="{BB962C8B-B14F-4D97-AF65-F5344CB8AC3E}">
        <p14:creationId xmlns:p14="http://schemas.microsoft.com/office/powerpoint/2010/main" val="2316893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5315" y="0"/>
            <a:ext cx="12192000" cy="6858000"/>
          </a:xfrm>
          <a:prstGeom prst="rect">
            <a:avLst/>
          </a:prstGeom>
        </p:spPr>
      </p:pic>
      <p:grpSp>
        <p:nvGrpSpPr>
          <p:cNvPr id="9" name="Group 8">
            <a:extLst>
              <a:ext uri="{FF2B5EF4-FFF2-40B4-BE49-F238E27FC236}">
                <a16:creationId xmlns:a16="http://schemas.microsoft.com/office/drawing/2014/main" id="{C9615F6E-23C5-4AD7-96A8-7B5249C8E2C6}"/>
              </a:ext>
            </a:extLst>
          </p:cNvPr>
          <p:cNvGrpSpPr/>
          <p:nvPr/>
        </p:nvGrpSpPr>
        <p:grpSpPr>
          <a:xfrm>
            <a:off x="-45315" y="4346131"/>
            <a:ext cx="12192000" cy="2174175"/>
            <a:chOff x="-1178284" y="4220649"/>
            <a:chExt cx="14695717" cy="3022482"/>
          </a:xfrm>
        </p:grpSpPr>
        <p:grpSp>
          <p:nvGrpSpPr>
            <p:cNvPr id="10" name="Group 9">
              <a:extLst>
                <a:ext uri="{FF2B5EF4-FFF2-40B4-BE49-F238E27FC236}">
                  <a16:creationId xmlns:a16="http://schemas.microsoft.com/office/drawing/2014/main" id="{DE6D6AB8-DCD2-4836-B66E-A683C59A4653}"/>
                </a:ext>
              </a:extLst>
            </p:cNvPr>
            <p:cNvGrpSpPr/>
            <p:nvPr/>
          </p:nvGrpSpPr>
          <p:grpSpPr>
            <a:xfrm>
              <a:off x="-1178284" y="4695337"/>
              <a:ext cx="12140835" cy="2500032"/>
              <a:chOff x="382287" y="4081809"/>
              <a:chExt cx="11047711" cy="2812721"/>
            </a:xfrm>
          </p:grpSpPr>
          <p:pic>
            <p:nvPicPr>
              <p:cNvPr id="21" name="Picture 20">
                <a:extLst>
                  <a:ext uri="{FF2B5EF4-FFF2-40B4-BE49-F238E27FC236}">
                    <a16:creationId xmlns:a16="http://schemas.microsoft.com/office/drawing/2014/main" id="{EDC79866-1996-4210-B5F7-8728AF9C94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01993">
                <a:off x="382287" y="4269627"/>
                <a:ext cx="2132893" cy="2468432"/>
              </a:xfrm>
              <a:prstGeom prst="rect">
                <a:avLst/>
              </a:prstGeom>
            </p:spPr>
          </p:pic>
          <p:pic>
            <p:nvPicPr>
              <p:cNvPr id="22" name="Picture 21">
                <a:extLst>
                  <a:ext uri="{FF2B5EF4-FFF2-40B4-BE49-F238E27FC236}">
                    <a16:creationId xmlns:a16="http://schemas.microsoft.com/office/drawing/2014/main" id="{291079A8-942C-434C-B330-45A8067A76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098007" flipH="1">
                <a:off x="1967952" y="5077053"/>
                <a:ext cx="1570424" cy="1817477"/>
              </a:xfrm>
              <a:prstGeom prst="rect">
                <a:avLst/>
              </a:prstGeom>
            </p:spPr>
          </p:pic>
          <p:pic>
            <p:nvPicPr>
              <p:cNvPr id="23" name="Picture 22">
                <a:extLst>
                  <a:ext uri="{FF2B5EF4-FFF2-40B4-BE49-F238E27FC236}">
                    <a16:creationId xmlns:a16="http://schemas.microsoft.com/office/drawing/2014/main" id="{7A75CD49-249C-44D8-9FB1-57817F7418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098007" flipH="1">
                <a:off x="4613175" y="5580215"/>
                <a:ext cx="986088" cy="1141215"/>
              </a:xfrm>
              <a:prstGeom prst="rect">
                <a:avLst/>
              </a:prstGeom>
            </p:spPr>
          </p:pic>
          <p:pic>
            <p:nvPicPr>
              <p:cNvPr id="24" name="Picture 23">
                <a:extLst>
                  <a:ext uri="{FF2B5EF4-FFF2-40B4-BE49-F238E27FC236}">
                    <a16:creationId xmlns:a16="http://schemas.microsoft.com/office/drawing/2014/main" id="{924FCEDF-F73D-43DF-BB7D-9FE9C34DF4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098007" flipH="1">
                <a:off x="5206969" y="5003179"/>
                <a:ext cx="1533743" cy="1775026"/>
              </a:xfrm>
              <a:prstGeom prst="rect">
                <a:avLst/>
              </a:prstGeom>
            </p:spPr>
          </p:pic>
          <p:pic>
            <p:nvPicPr>
              <p:cNvPr id="25" name="Picture 24">
                <a:extLst>
                  <a:ext uri="{FF2B5EF4-FFF2-40B4-BE49-F238E27FC236}">
                    <a16:creationId xmlns:a16="http://schemas.microsoft.com/office/drawing/2014/main" id="{54FA3BA9-C56B-4169-86F6-AD72DB633C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098007" flipH="1">
                <a:off x="6346079" y="5632788"/>
                <a:ext cx="986088" cy="1141215"/>
              </a:xfrm>
              <a:prstGeom prst="rect">
                <a:avLst/>
              </a:prstGeom>
            </p:spPr>
          </p:pic>
          <p:pic>
            <p:nvPicPr>
              <p:cNvPr id="26" name="Picture 25">
                <a:extLst>
                  <a:ext uri="{FF2B5EF4-FFF2-40B4-BE49-F238E27FC236}">
                    <a16:creationId xmlns:a16="http://schemas.microsoft.com/office/drawing/2014/main" id="{B30A95C2-E3DF-4B99-AECC-79B0434CDD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098007" flipH="1">
                <a:off x="8450430" y="5007078"/>
                <a:ext cx="1533743" cy="1775026"/>
              </a:xfrm>
              <a:prstGeom prst="rect">
                <a:avLst/>
              </a:prstGeom>
            </p:spPr>
          </p:pic>
          <p:pic>
            <p:nvPicPr>
              <p:cNvPr id="27" name="Picture 26">
                <a:extLst>
                  <a:ext uri="{FF2B5EF4-FFF2-40B4-BE49-F238E27FC236}">
                    <a16:creationId xmlns:a16="http://schemas.microsoft.com/office/drawing/2014/main" id="{E4BF4E02-3D6F-423B-95D3-EE3BEEA996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098007" flipH="1">
                <a:off x="9297105" y="4081809"/>
                <a:ext cx="2132893" cy="2468432"/>
              </a:xfrm>
              <a:prstGeom prst="rect">
                <a:avLst/>
              </a:prstGeom>
            </p:spPr>
          </p:pic>
        </p:grpSp>
        <p:pic>
          <p:nvPicPr>
            <p:cNvPr id="11" name="Picture 10">
              <a:extLst>
                <a:ext uri="{FF2B5EF4-FFF2-40B4-BE49-F238E27FC236}">
                  <a16:creationId xmlns:a16="http://schemas.microsoft.com/office/drawing/2014/main" id="{678F8A15-C1F7-4576-A447-37CFB8F111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951593" y="4220649"/>
              <a:ext cx="1664660" cy="1234623"/>
            </a:xfrm>
            <a:prstGeom prst="rect">
              <a:avLst/>
            </a:prstGeom>
          </p:spPr>
        </p:pic>
        <p:pic>
          <p:nvPicPr>
            <p:cNvPr id="12" name="Picture 11">
              <a:extLst>
                <a:ext uri="{FF2B5EF4-FFF2-40B4-BE49-F238E27FC236}">
                  <a16:creationId xmlns:a16="http://schemas.microsoft.com/office/drawing/2014/main" id="{39CCE20A-6DD4-407E-99D0-DA3CD88830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073558" y="4959204"/>
              <a:ext cx="1664660" cy="1234623"/>
            </a:xfrm>
            <a:prstGeom prst="rect">
              <a:avLst/>
            </a:prstGeom>
          </p:spPr>
        </p:pic>
        <p:grpSp>
          <p:nvGrpSpPr>
            <p:cNvPr id="13" name="Group 12">
              <a:extLst>
                <a:ext uri="{FF2B5EF4-FFF2-40B4-BE49-F238E27FC236}">
                  <a16:creationId xmlns:a16="http://schemas.microsoft.com/office/drawing/2014/main" id="{A1367193-4F32-46D3-86F9-1F24D5A37147}"/>
                </a:ext>
              </a:extLst>
            </p:cNvPr>
            <p:cNvGrpSpPr/>
            <p:nvPr/>
          </p:nvGrpSpPr>
          <p:grpSpPr>
            <a:xfrm>
              <a:off x="1376598" y="4743099"/>
              <a:ext cx="12140835" cy="2500032"/>
              <a:chOff x="382287" y="4081809"/>
              <a:chExt cx="11047711" cy="2812721"/>
            </a:xfrm>
          </p:grpSpPr>
          <p:pic>
            <p:nvPicPr>
              <p:cNvPr id="14" name="Picture 13">
                <a:extLst>
                  <a:ext uri="{FF2B5EF4-FFF2-40B4-BE49-F238E27FC236}">
                    <a16:creationId xmlns:a16="http://schemas.microsoft.com/office/drawing/2014/main" id="{4D5D57A7-51ED-4E93-A9E3-41F7BDA20F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01993">
                <a:off x="382287" y="4269627"/>
                <a:ext cx="2132893" cy="2468432"/>
              </a:xfrm>
              <a:prstGeom prst="rect">
                <a:avLst/>
              </a:prstGeom>
            </p:spPr>
          </p:pic>
          <p:pic>
            <p:nvPicPr>
              <p:cNvPr id="15" name="Picture 14">
                <a:extLst>
                  <a:ext uri="{FF2B5EF4-FFF2-40B4-BE49-F238E27FC236}">
                    <a16:creationId xmlns:a16="http://schemas.microsoft.com/office/drawing/2014/main" id="{184C85DF-9DF7-45EB-90D6-24D93C37BC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098007" flipH="1">
                <a:off x="1967952" y="5077053"/>
                <a:ext cx="1570424" cy="1817477"/>
              </a:xfrm>
              <a:prstGeom prst="rect">
                <a:avLst/>
              </a:prstGeom>
            </p:spPr>
          </p:pic>
          <p:pic>
            <p:nvPicPr>
              <p:cNvPr id="16" name="Picture 15">
                <a:extLst>
                  <a:ext uri="{FF2B5EF4-FFF2-40B4-BE49-F238E27FC236}">
                    <a16:creationId xmlns:a16="http://schemas.microsoft.com/office/drawing/2014/main" id="{D76DA4C8-17F6-4DC8-A1D4-86638A6BB9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098007" flipH="1">
                <a:off x="4613175" y="5580215"/>
                <a:ext cx="986088" cy="1141215"/>
              </a:xfrm>
              <a:prstGeom prst="rect">
                <a:avLst/>
              </a:prstGeom>
            </p:spPr>
          </p:pic>
          <p:pic>
            <p:nvPicPr>
              <p:cNvPr id="17" name="Picture 16">
                <a:extLst>
                  <a:ext uri="{FF2B5EF4-FFF2-40B4-BE49-F238E27FC236}">
                    <a16:creationId xmlns:a16="http://schemas.microsoft.com/office/drawing/2014/main" id="{80F811CE-A382-4AE2-A4DF-0D3CAE50E3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098007" flipH="1">
                <a:off x="5206969" y="5003179"/>
                <a:ext cx="1533743" cy="1775026"/>
              </a:xfrm>
              <a:prstGeom prst="rect">
                <a:avLst/>
              </a:prstGeom>
            </p:spPr>
          </p:pic>
          <p:pic>
            <p:nvPicPr>
              <p:cNvPr id="18" name="Picture 17">
                <a:extLst>
                  <a:ext uri="{FF2B5EF4-FFF2-40B4-BE49-F238E27FC236}">
                    <a16:creationId xmlns:a16="http://schemas.microsoft.com/office/drawing/2014/main" id="{E9CCE8F8-483B-4147-A55A-0A4D4BBFDC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098007" flipH="1">
                <a:off x="6346079" y="5632788"/>
                <a:ext cx="986088" cy="1141215"/>
              </a:xfrm>
              <a:prstGeom prst="rect">
                <a:avLst/>
              </a:prstGeom>
            </p:spPr>
          </p:pic>
          <p:pic>
            <p:nvPicPr>
              <p:cNvPr id="19" name="Picture 18">
                <a:extLst>
                  <a:ext uri="{FF2B5EF4-FFF2-40B4-BE49-F238E27FC236}">
                    <a16:creationId xmlns:a16="http://schemas.microsoft.com/office/drawing/2014/main" id="{EE5D15B8-56C6-438F-9679-30FE614A75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098007" flipH="1">
                <a:off x="8450430" y="5007078"/>
                <a:ext cx="1533743" cy="1775026"/>
              </a:xfrm>
              <a:prstGeom prst="rect">
                <a:avLst/>
              </a:prstGeom>
            </p:spPr>
          </p:pic>
          <p:pic>
            <p:nvPicPr>
              <p:cNvPr id="20" name="Picture 19">
                <a:extLst>
                  <a:ext uri="{FF2B5EF4-FFF2-40B4-BE49-F238E27FC236}">
                    <a16:creationId xmlns:a16="http://schemas.microsoft.com/office/drawing/2014/main" id="{C5717DDF-BC7C-466F-BA91-933C861484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098007" flipH="1">
                <a:off x="9297105" y="4081809"/>
                <a:ext cx="2132893" cy="2468432"/>
              </a:xfrm>
              <a:prstGeom prst="rect">
                <a:avLst/>
              </a:prstGeom>
            </p:spPr>
          </p:pic>
        </p:grpSp>
      </p:grpSp>
      <p:pic>
        <p:nvPicPr>
          <p:cNvPr id="28" name="图片 4">
            <a:extLst>
              <a:ext uri="{FF2B5EF4-FFF2-40B4-BE49-F238E27FC236}">
                <a16:creationId xmlns:a16="http://schemas.microsoft.com/office/drawing/2014/main" id="{C5B2F04C-87DC-45EA-B070-2D06722066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315" y="4394200"/>
            <a:ext cx="12281208" cy="2463800"/>
          </a:xfrm>
          <a:prstGeom prst="rect">
            <a:avLst/>
          </a:prstGeom>
        </p:spPr>
      </p:pic>
      <p:pic>
        <p:nvPicPr>
          <p:cNvPr id="29" name="Graphic 56">
            <a:hlinkClick r:id="rId7" action="ppaction://hlinksldjump"/>
            <a:extLst>
              <a:ext uri="{FF2B5EF4-FFF2-40B4-BE49-F238E27FC236}">
                <a16:creationId xmlns:a16="http://schemas.microsoft.com/office/drawing/2014/main" id="{1CEF9014-5024-4CBF-BAD6-1721D57B728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1343529" flipH="1">
            <a:off x="9933755" y="4637121"/>
            <a:ext cx="646971" cy="438417"/>
          </a:xfrm>
          <a:prstGeom prst="rect">
            <a:avLst/>
          </a:prstGeom>
        </p:spPr>
      </p:pic>
      <p:pic>
        <p:nvPicPr>
          <p:cNvPr id="30" name="Graphic 14">
            <a:extLst>
              <a:ext uri="{FF2B5EF4-FFF2-40B4-BE49-F238E27FC236}">
                <a16:creationId xmlns:a16="http://schemas.microsoft.com/office/drawing/2014/main" id="{DA75E27B-E035-42A9-BF41-EE3709EFBBB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286725" y="1807266"/>
            <a:ext cx="3119591" cy="4076440"/>
          </a:xfrm>
          <a:prstGeom prst="rect">
            <a:avLst/>
          </a:prstGeom>
        </p:spPr>
      </p:pic>
      <p:pic>
        <p:nvPicPr>
          <p:cNvPr id="31" name="Graphic 16">
            <a:extLst>
              <a:ext uri="{FF2B5EF4-FFF2-40B4-BE49-F238E27FC236}">
                <a16:creationId xmlns:a16="http://schemas.microsoft.com/office/drawing/2014/main" id="{5D8E5DCD-6CBC-48A3-A144-B1ED7BBECDD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010477" y="177788"/>
            <a:ext cx="1133475" cy="1104900"/>
          </a:xfrm>
          <a:prstGeom prst="rect">
            <a:avLst/>
          </a:prstGeom>
        </p:spPr>
      </p:pic>
      <p:pic>
        <p:nvPicPr>
          <p:cNvPr id="32" name="Graphic 18">
            <a:extLst>
              <a:ext uri="{FF2B5EF4-FFF2-40B4-BE49-F238E27FC236}">
                <a16:creationId xmlns:a16="http://schemas.microsoft.com/office/drawing/2014/main" id="{E1D0E0A2-A1FD-4722-8987-99374ED1B27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8853" y="2211654"/>
            <a:ext cx="4184548" cy="4273581"/>
          </a:xfrm>
          <a:prstGeom prst="rect">
            <a:avLst/>
          </a:prstGeom>
        </p:spPr>
      </p:pic>
      <p:pic>
        <p:nvPicPr>
          <p:cNvPr id="33" name="Graphic 20">
            <a:extLst>
              <a:ext uri="{FF2B5EF4-FFF2-40B4-BE49-F238E27FC236}">
                <a16:creationId xmlns:a16="http://schemas.microsoft.com/office/drawing/2014/main" id="{3DAF12AB-3BB9-493A-A786-8A352DD962D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25203" y="-580838"/>
            <a:ext cx="1437852" cy="1437852"/>
          </a:xfrm>
          <a:prstGeom prst="rect">
            <a:avLst/>
          </a:prstGeom>
        </p:spPr>
      </p:pic>
      <p:grpSp>
        <p:nvGrpSpPr>
          <p:cNvPr id="34" name="Group 33">
            <a:extLst>
              <a:ext uri="{FF2B5EF4-FFF2-40B4-BE49-F238E27FC236}">
                <a16:creationId xmlns:a16="http://schemas.microsoft.com/office/drawing/2014/main" id="{D116E1BB-EA7F-4B85-9AC3-A9BC8C2006CA}"/>
              </a:ext>
            </a:extLst>
          </p:cNvPr>
          <p:cNvGrpSpPr/>
          <p:nvPr/>
        </p:nvGrpSpPr>
        <p:grpSpPr>
          <a:xfrm>
            <a:off x="1641351" y="-739075"/>
            <a:ext cx="8954814" cy="1754326"/>
            <a:chOff x="3588005" y="0"/>
            <a:chExt cx="5866667" cy="1760478"/>
          </a:xfrm>
        </p:grpSpPr>
        <p:sp>
          <p:nvSpPr>
            <p:cNvPr id="35" name="Freeform 43">
              <a:extLst>
                <a:ext uri="{FF2B5EF4-FFF2-40B4-BE49-F238E27FC236}">
                  <a16:creationId xmlns:a16="http://schemas.microsoft.com/office/drawing/2014/main" id="{9BB3F126-E4B2-483E-A3E1-BE6FE40A1A2D}"/>
                </a:ext>
              </a:extLst>
            </p:cNvPr>
            <p:cNvSpPr/>
            <p:nvPr/>
          </p:nvSpPr>
          <p:spPr>
            <a:xfrm>
              <a:off x="3588005" y="726558"/>
              <a:ext cx="5866667" cy="1033920"/>
            </a:xfrm>
            <a:custGeom>
              <a:avLst/>
              <a:gdLst>
                <a:gd name="connsiteX0" fmla="*/ 5624525 w 5866667"/>
                <a:gd name="connsiteY0" fmla="*/ 107583 h 1033920"/>
                <a:gd name="connsiteX1" fmla="*/ 5501785 w 5866667"/>
                <a:gd name="connsiteY1" fmla="*/ 230323 h 1033920"/>
                <a:gd name="connsiteX2" fmla="*/ 5624525 w 5866667"/>
                <a:gd name="connsiteY2" fmla="*/ 353063 h 1033920"/>
                <a:gd name="connsiteX3" fmla="*/ 5747265 w 5866667"/>
                <a:gd name="connsiteY3" fmla="*/ 230323 h 1033920"/>
                <a:gd name="connsiteX4" fmla="*/ 5624525 w 5866667"/>
                <a:gd name="connsiteY4" fmla="*/ 107583 h 1033920"/>
                <a:gd name="connsiteX5" fmla="*/ 254666 w 5866667"/>
                <a:gd name="connsiteY5" fmla="*/ 107583 h 1033920"/>
                <a:gd name="connsiteX6" fmla="*/ 131926 w 5866667"/>
                <a:gd name="connsiteY6" fmla="*/ 230323 h 1033920"/>
                <a:gd name="connsiteX7" fmla="*/ 254666 w 5866667"/>
                <a:gd name="connsiteY7" fmla="*/ 353063 h 1033920"/>
                <a:gd name="connsiteX8" fmla="*/ 377406 w 5866667"/>
                <a:gd name="connsiteY8" fmla="*/ 230323 h 1033920"/>
                <a:gd name="connsiteX9" fmla="*/ 254666 w 5866667"/>
                <a:gd name="connsiteY9" fmla="*/ 107583 h 1033920"/>
                <a:gd name="connsiteX10" fmla="*/ 172323 w 5866667"/>
                <a:gd name="connsiteY10" fmla="*/ 0 h 1033920"/>
                <a:gd name="connsiteX11" fmla="*/ 5694344 w 5866667"/>
                <a:gd name="connsiteY11" fmla="*/ 0 h 1033920"/>
                <a:gd name="connsiteX12" fmla="*/ 5866667 w 5866667"/>
                <a:gd name="connsiteY12" fmla="*/ 172323 h 1033920"/>
                <a:gd name="connsiteX13" fmla="*/ 5866667 w 5866667"/>
                <a:gd name="connsiteY13" fmla="*/ 861597 h 1033920"/>
                <a:gd name="connsiteX14" fmla="*/ 5694344 w 5866667"/>
                <a:gd name="connsiteY14" fmla="*/ 1033920 h 1033920"/>
                <a:gd name="connsiteX15" fmla="*/ 172323 w 5866667"/>
                <a:gd name="connsiteY15" fmla="*/ 1033920 h 1033920"/>
                <a:gd name="connsiteX16" fmla="*/ 0 w 5866667"/>
                <a:gd name="connsiteY16" fmla="*/ 861597 h 1033920"/>
                <a:gd name="connsiteX17" fmla="*/ 0 w 5866667"/>
                <a:gd name="connsiteY17" fmla="*/ 172323 h 1033920"/>
                <a:gd name="connsiteX18" fmla="*/ 172323 w 5866667"/>
                <a:gd name="connsiteY18" fmla="*/ 0 h 10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66667" h="1033920">
                  <a:moveTo>
                    <a:pt x="5624525" y="107583"/>
                  </a:moveTo>
                  <a:cubicBezTo>
                    <a:pt x="5556738" y="107583"/>
                    <a:pt x="5501785" y="162536"/>
                    <a:pt x="5501785" y="230323"/>
                  </a:cubicBezTo>
                  <a:cubicBezTo>
                    <a:pt x="5501785" y="298110"/>
                    <a:pt x="5556738" y="353063"/>
                    <a:pt x="5624525" y="353063"/>
                  </a:cubicBezTo>
                  <a:cubicBezTo>
                    <a:pt x="5692312" y="353063"/>
                    <a:pt x="5747265" y="298110"/>
                    <a:pt x="5747265" y="230323"/>
                  </a:cubicBezTo>
                  <a:cubicBezTo>
                    <a:pt x="5747265" y="162536"/>
                    <a:pt x="5692312" y="107583"/>
                    <a:pt x="5624525" y="107583"/>
                  </a:cubicBezTo>
                  <a:close/>
                  <a:moveTo>
                    <a:pt x="254666" y="107583"/>
                  </a:moveTo>
                  <a:cubicBezTo>
                    <a:pt x="186879" y="107583"/>
                    <a:pt x="131926" y="162536"/>
                    <a:pt x="131926" y="230323"/>
                  </a:cubicBezTo>
                  <a:cubicBezTo>
                    <a:pt x="131926" y="298110"/>
                    <a:pt x="186879" y="353063"/>
                    <a:pt x="254666" y="353063"/>
                  </a:cubicBezTo>
                  <a:cubicBezTo>
                    <a:pt x="322453" y="353063"/>
                    <a:pt x="377406" y="298110"/>
                    <a:pt x="377406" y="230323"/>
                  </a:cubicBezTo>
                  <a:cubicBezTo>
                    <a:pt x="377406" y="162536"/>
                    <a:pt x="322453" y="107583"/>
                    <a:pt x="254666" y="107583"/>
                  </a:cubicBezTo>
                  <a:close/>
                  <a:moveTo>
                    <a:pt x="172323" y="0"/>
                  </a:moveTo>
                  <a:lnTo>
                    <a:pt x="5694344" y="0"/>
                  </a:lnTo>
                  <a:cubicBezTo>
                    <a:pt x="5789515" y="0"/>
                    <a:pt x="5866667" y="77152"/>
                    <a:pt x="5866667" y="172323"/>
                  </a:cubicBezTo>
                  <a:lnTo>
                    <a:pt x="5866667" y="861597"/>
                  </a:lnTo>
                  <a:cubicBezTo>
                    <a:pt x="5866667" y="956768"/>
                    <a:pt x="5789515" y="1033920"/>
                    <a:pt x="5694344" y="1033920"/>
                  </a:cubicBezTo>
                  <a:lnTo>
                    <a:pt x="172323" y="1033920"/>
                  </a:lnTo>
                  <a:cubicBezTo>
                    <a:pt x="77152" y="1033920"/>
                    <a:pt x="0" y="956768"/>
                    <a:pt x="0" y="861597"/>
                  </a:cubicBezTo>
                  <a:lnTo>
                    <a:pt x="0" y="172323"/>
                  </a:lnTo>
                  <a:cubicBezTo>
                    <a:pt x="0" y="77152"/>
                    <a:pt x="77152" y="0"/>
                    <a:pt x="172323" y="0"/>
                  </a:cubicBezTo>
                  <a:close/>
                </a:path>
              </a:pathLst>
            </a:custGeom>
            <a:solidFill>
              <a:schemeClr val="bg1"/>
            </a:solidFill>
            <a:ln w="38100">
              <a:solidFill>
                <a:schemeClr val="accent4">
                  <a:lumMod val="75000"/>
                </a:schemeClr>
              </a:solidFill>
            </a:ln>
            <a:effectLst>
              <a:outerShdw blurRad="127000" dist="635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cxnSp>
          <p:nvCxnSpPr>
            <p:cNvPr id="36" name="Straight Connector 35">
              <a:extLst>
                <a:ext uri="{FF2B5EF4-FFF2-40B4-BE49-F238E27FC236}">
                  <a16:creationId xmlns:a16="http://schemas.microsoft.com/office/drawing/2014/main" id="{F0613CA5-853F-4E7B-9C72-A237B94B60A4}"/>
                </a:ext>
              </a:extLst>
            </p:cNvPr>
            <p:cNvCxnSpPr/>
            <p:nvPr/>
          </p:nvCxnSpPr>
          <p:spPr>
            <a:xfrm flipV="1">
              <a:off x="9233415" y="0"/>
              <a:ext cx="0" cy="966522"/>
            </a:xfrm>
            <a:prstGeom prst="line">
              <a:avLst/>
            </a:prstGeom>
            <a:ln w="127000" cap="rnd">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762FC82-5F39-42E5-AC73-F9D4E786CFCE}"/>
                </a:ext>
              </a:extLst>
            </p:cNvPr>
            <p:cNvCxnSpPr/>
            <p:nvPr/>
          </p:nvCxnSpPr>
          <p:spPr>
            <a:xfrm flipV="1">
              <a:off x="3854802" y="0"/>
              <a:ext cx="0" cy="966522"/>
            </a:xfrm>
            <a:prstGeom prst="line">
              <a:avLst/>
            </a:prstGeom>
            <a:ln w="127000" cap="rnd">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38" name="TextBox 37">
            <a:extLst>
              <a:ext uri="{FF2B5EF4-FFF2-40B4-BE49-F238E27FC236}">
                <a16:creationId xmlns:a16="http://schemas.microsoft.com/office/drawing/2014/main" id="{67BA6C43-EA1F-4062-B423-D3ABDDC9660E}"/>
              </a:ext>
            </a:extLst>
          </p:cNvPr>
          <p:cNvSpPr txBox="1"/>
          <p:nvPr/>
        </p:nvSpPr>
        <p:spPr>
          <a:xfrm>
            <a:off x="1301302" y="203359"/>
            <a:ext cx="970917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 </a:t>
            </a:r>
            <a:r>
              <a:rPr lang="en-US" sz="3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Chọn it hoặc </a:t>
            </a:r>
            <a:r>
              <a:rPr lang="en-US" sz="3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uyt</a:t>
            </a:r>
            <a:r>
              <a:rPr lang="en-US" sz="3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thay cho ô vuông.</a:t>
            </a:r>
            <a:endParaRPr kumimoji="0" lang="en-US" sz="4000" i="0" u="none" strike="noStrike" kern="1200" normalizeH="0" baseline="0" noProof="0" dirty="0">
              <a:ln w="0"/>
              <a:solidFill>
                <a:schemeClr val="accent1"/>
              </a:solidFill>
              <a:effectLst>
                <a:outerShdw blurRad="38100" dist="25400" dir="5400000" algn="ctr" rotWithShape="0">
                  <a:srgbClr val="6E747A">
                    <a:alpha val="43000"/>
                  </a:srgbClr>
                </a:outerShdw>
              </a:effectLst>
              <a:uLnTx/>
              <a:uFillTx/>
              <a:latin typeface="Times New Roman" panose="02020603050405020304" pitchFamily="18" charset="0"/>
              <a:cs typeface="Times New Roman" panose="02020603050405020304" pitchFamily="18" charset="0"/>
            </a:endParaRPr>
          </a:p>
        </p:txBody>
      </p:sp>
      <p:sp>
        <p:nvSpPr>
          <p:cNvPr id="39" name="Rounded Rectangle 38"/>
          <p:cNvSpPr/>
          <p:nvPr/>
        </p:nvSpPr>
        <p:spPr>
          <a:xfrm>
            <a:off x="551793" y="1384934"/>
            <a:ext cx="11161986" cy="3714106"/>
          </a:xfrm>
          <a:prstGeom prst="roundRect">
            <a:avLst>
              <a:gd name="adj" fmla="val 16570"/>
            </a:avLst>
          </a:prstGeom>
          <a:solidFill>
            <a:schemeClr val="bg1">
              <a:alpha val="81000"/>
            </a:schemeClr>
          </a:solid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Graphic 54">
            <a:extLst>
              <a:ext uri="{FF2B5EF4-FFF2-40B4-BE49-F238E27FC236}">
                <a16:creationId xmlns:a16="http://schemas.microsoft.com/office/drawing/2014/main" id="{BDA559CB-0768-48ED-97E6-A7ED7142E9C6}"/>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0" y="-15056"/>
            <a:ext cx="1831909" cy="716273"/>
          </a:xfrm>
          <a:prstGeom prst="rect">
            <a:avLst/>
          </a:prstGeom>
        </p:spPr>
      </p:pic>
      <p:pic>
        <p:nvPicPr>
          <p:cNvPr id="41" name="Graphic 54">
            <a:extLst>
              <a:ext uri="{FF2B5EF4-FFF2-40B4-BE49-F238E27FC236}">
                <a16:creationId xmlns:a16="http://schemas.microsoft.com/office/drawing/2014/main" id="{BDA559CB-0768-48ED-97E6-A7ED7142E9C6}"/>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rot="2497371">
            <a:off x="10398175" y="203328"/>
            <a:ext cx="1831909" cy="716273"/>
          </a:xfrm>
          <a:prstGeom prst="rect">
            <a:avLst/>
          </a:prstGeom>
        </p:spPr>
      </p:pic>
      <p:sp>
        <p:nvSpPr>
          <p:cNvPr id="42" name="TextBox 41">
            <a:extLst>
              <a:ext uri="{FF2B5EF4-FFF2-40B4-BE49-F238E27FC236}">
                <a16:creationId xmlns:a16="http://schemas.microsoft.com/office/drawing/2014/main" id="{C9D8595C-6F57-404C-A649-2A81DE5C0123}"/>
              </a:ext>
            </a:extLst>
          </p:cNvPr>
          <p:cNvSpPr txBox="1"/>
          <p:nvPr/>
        </p:nvSpPr>
        <p:spPr>
          <a:xfrm>
            <a:off x="1039795" y="1795412"/>
            <a:ext cx="10437559" cy="2862322"/>
          </a:xfrm>
          <a:prstGeom prst="rect">
            <a:avLst/>
          </a:prstGeom>
          <a:noFill/>
        </p:spPr>
        <p:txBody>
          <a:bodyPr wrap="square">
            <a:spAutoFit/>
          </a:bodyPr>
          <a:lstStyle/>
          <a:p>
            <a:r>
              <a:rPr lang="en-US" sz="1800">
                <a:latin typeface="+mj-lt"/>
              </a:rPr>
              <a:t>         </a:t>
            </a:r>
            <a:r>
              <a:rPr lang="vi-VN" sz="3600">
                <a:latin typeface="+mj-lt"/>
              </a:rPr>
              <a:t>a</a:t>
            </a:r>
            <a:r>
              <a:rPr lang="vi-VN" sz="3600" dirty="0">
                <a:latin typeface="+mj-lt"/>
              </a:rPr>
              <a:t>. Chú mực ống cứ thấy kẻ lạ là phun mực đen k</a:t>
            </a:r>
            <a:r>
              <a:rPr lang="vi-VN" sz="3600" dirty="0">
                <a:solidFill>
                  <a:srgbClr val="FF0000"/>
                </a:solidFill>
                <a:latin typeface="+mj-lt"/>
              </a:rPr>
              <a:t>ịt</a:t>
            </a:r>
            <a:r>
              <a:rPr lang="vi-VN" sz="3600" dirty="0">
                <a:latin typeface="+mj-lt"/>
              </a:rPr>
              <a:t> </a:t>
            </a:r>
            <a:r>
              <a:rPr lang="en-US" sz="3600" dirty="0">
                <a:latin typeface="+mj-lt"/>
              </a:rPr>
              <a:t> </a:t>
            </a:r>
            <a:r>
              <a:rPr lang="vi-VN" sz="3600" dirty="0">
                <a:latin typeface="+mj-lt"/>
              </a:rPr>
              <a:t>cả một vùng nước xanh.</a:t>
            </a:r>
          </a:p>
          <a:p>
            <a:r>
              <a:rPr lang="en-US" sz="3600" dirty="0">
                <a:latin typeface="+mj-lt"/>
              </a:rPr>
              <a:t>     </a:t>
            </a:r>
            <a:r>
              <a:rPr lang="vi-VN" sz="3600" dirty="0">
                <a:latin typeface="+mj-lt"/>
              </a:rPr>
              <a:t>b. Tàu ngầm trông như chiếc </a:t>
            </a:r>
            <a:r>
              <a:rPr lang="vi-VN" sz="3600">
                <a:latin typeface="+mj-lt"/>
              </a:rPr>
              <a:t>xe b</a:t>
            </a:r>
            <a:r>
              <a:rPr lang="vi-VN" sz="3600">
                <a:solidFill>
                  <a:srgbClr val="FF0000"/>
                </a:solidFill>
                <a:latin typeface="+mj-lt"/>
              </a:rPr>
              <a:t>uýt</a:t>
            </a:r>
            <a:r>
              <a:rPr lang="vi-VN" sz="3600">
                <a:latin typeface="+mj-lt"/>
              </a:rPr>
              <a:t> </a:t>
            </a:r>
            <a:r>
              <a:rPr lang="vi-VN" sz="3600" dirty="0">
                <a:latin typeface="+mj-lt"/>
              </a:rPr>
              <a:t>chạy dưới đáy đại dương.</a:t>
            </a:r>
          </a:p>
          <a:p>
            <a:r>
              <a:rPr lang="en-US" sz="3600" dirty="0">
                <a:latin typeface="+mj-lt"/>
              </a:rPr>
              <a:t>     </a:t>
            </a:r>
            <a:r>
              <a:rPr lang="vi-VN" sz="3600" dirty="0">
                <a:latin typeface="+mj-lt"/>
              </a:rPr>
              <a:t>c. Cậu bé vừa đi vừa h</a:t>
            </a:r>
            <a:r>
              <a:rPr lang="vi-VN" sz="3600" dirty="0">
                <a:solidFill>
                  <a:srgbClr val="FF0000"/>
                </a:solidFill>
                <a:latin typeface="+mj-lt"/>
              </a:rPr>
              <a:t>uýt </a:t>
            </a:r>
            <a:r>
              <a:rPr lang="en-US" sz="3600" dirty="0">
                <a:solidFill>
                  <a:srgbClr val="FF0000"/>
                </a:solidFill>
                <a:latin typeface="+mj-lt"/>
              </a:rPr>
              <a:t> </a:t>
            </a:r>
            <a:r>
              <a:rPr lang="vi-VN" sz="3600" dirty="0">
                <a:latin typeface="+mj-lt"/>
              </a:rPr>
              <a:t>sáo.</a:t>
            </a:r>
            <a:endParaRPr lang="en-US" sz="3600" dirty="0"/>
          </a:p>
        </p:txBody>
      </p:sp>
      <p:sp>
        <p:nvSpPr>
          <p:cNvPr id="43" name="Rectangle 42">
            <a:extLst>
              <a:ext uri="{FF2B5EF4-FFF2-40B4-BE49-F238E27FC236}">
                <a16:creationId xmlns:a16="http://schemas.microsoft.com/office/drawing/2014/main" id="{2CC55517-E53C-4737-855E-FB0D986169CB}"/>
              </a:ext>
            </a:extLst>
          </p:cNvPr>
          <p:cNvSpPr/>
          <p:nvPr/>
        </p:nvSpPr>
        <p:spPr>
          <a:xfrm>
            <a:off x="10471613" y="1930695"/>
            <a:ext cx="427445" cy="413886"/>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0ECED160-0191-4EDD-A52C-506FB77D8199}"/>
              </a:ext>
            </a:extLst>
          </p:cNvPr>
          <p:cNvSpPr/>
          <p:nvPr/>
        </p:nvSpPr>
        <p:spPr>
          <a:xfrm>
            <a:off x="7795825" y="2986254"/>
            <a:ext cx="652253" cy="480637"/>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48A8E25-3072-42DC-A35B-D8D6987980B8}"/>
              </a:ext>
            </a:extLst>
          </p:cNvPr>
          <p:cNvSpPr/>
          <p:nvPr/>
        </p:nvSpPr>
        <p:spPr>
          <a:xfrm>
            <a:off x="5752998" y="4069612"/>
            <a:ext cx="731520" cy="530350"/>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202822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50000">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14:bounceEnd="50000">
                                          <p:cBhvr additive="base">
                                            <p:cTn id="7" dur="750" fill="hold"/>
                                            <p:tgtEl>
                                              <p:spTgt spid="34"/>
                                            </p:tgtEl>
                                            <p:attrNameLst>
                                              <p:attrName>ppt_x</p:attrName>
                                            </p:attrNameLst>
                                          </p:cBhvr>
                                          <p:tavLst>
                                            <p:tav tm="0">
                                              <p:val>
                                                <p:strVal val="#ppt_x"/>
                                              </p:val>
                                            </p:tav>
                                            <p:tav tm="100000">
                                              <p:val>
                                                <p:strVal val="#ppt_x"/>
                                              </p:val>
                                            </p:tav>
                                          </p:tavLst>
                                        </p:anim>
                                        <p:anim calcmode="lin" valueType="num" p14:bounceEnd="50000">
                                          <p:cBhvr additive="base">
                                            <p:cTn id="8" dur="750" fill="hold"/>
                                            <p:tgtEl>
                                              <p:spTgt spid="34"/>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500"/>
                                            <p:tgtEl>
                                              <p:spTgt spid="38"/>
                                            </p:tgtEl>
                                          </p:cBhvr>
                                        </p:animEffect>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43"/>
                                            </p:tgtEl>
                                          </p:cBhvr>
                                        </p:animEffect>
                                        <p:set>
                                          <p:cBhvr>
                                            <p:cTn id="16" dur="1" fill="hold">
                                              <p:stCondLst>
                                                <p:cond delay="499"/>
                                              </p:stCondLst>
                                            </p:cTn>
                                            <p:tgtEl>
                                              <p:spTgt spid="4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44"/>
                                            </p:tgtEl>
                                          </p:cBhvr>
                                        </p:animEffect>
                                        <p:set>
                                          <p:cBhvr>
                                            <p:cTn id="21" dur="1" fill="hold">
                                              <p:stCondLst>
                                                <p:cond delay="499"/>
                                              </p:stCondLst>
                                            </p:cTn>
                                            <p:tgtEl>
                                              <p:spTgt spid="4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45"/>
                                            </p:tgtEl>
                                          </p:cBhvr>
                                        </p:animEffect>
                                        <p:set>
                                          <p:cBhvr>
                                            <p:cTn id="26" dur="1" fill="hold">
                                              <p:stCondLst>
                                                <p:cond delay="499"/>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3" grpId="0" animBg="1"/>
          <p:bldP spid="44" grpId="0" animBg="1"/>
          <p:bldP spid="45"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750" fill="hold"/>
                                            <p:tgtEl>
                                              <p:spTgt spid="34"/>
                                            </p:tgtEl>
                                            <p:attrNameLst>
                                              <p:attrName>ppt_x</p:attrName>
                                            </p:attrNameLst>
                                          </p:cBhvr>
                                          <p:tavLst>
                                            <p:tav tm="0">
                                              <p:val>
                                                <p:strVal val="#ppt_x"/>
                                              </p:val>
                                            </p:tav>
                                            <p:tav tm="100000">
                                              <p:val>
                                                <p:strVal val="#ppt_x"/>
                                              </p:val>
                                            </p:tav>
                                          </p:tavLst>
                                        </p:anim>
                                        <p:anim calcmode="lin" valueType="num">
                                          <p:cBhvr additive="base">
                                            <p:cTn id="8" dur="750" fill="hold"/>
                                            <p:tgtEl>
                                              <p:spTgt spid="34"/>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500"/>
                                            <p:tgtEl>
                                              <p:spTgt spid="38"/>
                                            </p:tgtEl>
                                          </p:cBhvr>
                                        </p:animEffect>
                                      </p:childTnLst>
                                      <p:subTnLst>
                                        <p:audio>
                                          <p:cMediaNode>
                                            <p:cTn display="0" masterRel="sameClick">
                                              <p:stCondLst>
                                                <p:cond evt="begin" delay="0">
                                                  <p:tn val="9"/>
                                                </p:cond>
                                              </p:stCondLst>
                                              <p:endCondLst>
                                                <p:cond evt="onStopAudio" delay="0">
                                                  <p:tgtEl>
                                                    <p:sldTgt/>
                                                  </p:tgtEl>
                                                </p:cond>
                                              </p:endCondLst>
                                            </p:cTn>
                                            <p:tgtEl>
                                              <p:sndTgt r:embed="rId41" name="chimes.wav"/>
                                            </p:tgtEl>
                                          </p:cMediaNode>
                                        </p:audio>
                                      </p:sub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43"/>
                                            </p:tgtEl>
                                          </p:cBhvr>
                                        </p:animEffect>
                                        <p:set>
                                          <p:cBhvr>
                                            <p:cTn id="16" dur="1" fill="hold">
                                              <p:stCondLst>
                                                <p:cond delay="499"/>
                                              </p:stCondLst>
                                            </p:cTn>
                                            <p:tgtEl>
                                              <p:spTgt spid="4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44"/>
                                            </p:tgtEl>
                                          </p:cBhvr>
                                        </p:animEffect>
                                        <p:set>
                                          <p:cBhvr>
                                            <p:cTn id="21" dur="1" fill="hold">
                                              <p:stCondLst>
                                                <p:cond delay="499"/>
                                              </p:stCondLst>
                                            </p:cTn>
                                            <p:tgtEl>
                                              <p:spTgt spid="4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45"/>
                                            </p:tgtEl>
                                          </p:cBhvr>
                                        </p:animEffect>
                                        <p:set>
                                          <p:cBhvr>
                                            <p:cTn id="26" dur="1" fill="hold">
                                              <p:stCondLst>
                                                <p:cond delay="499"/>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3" grpId="0" animBg="1"/>
          <p:bldP spid="44" grpId="0" animBg="1"/>
          <p:bldP spid="45"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252" y="0"/>
            <a:ext cx="12192000" cy="6858000"/>
          </a:xfrm>
          <a:prstGeom prst="rect">
            <a:avLst/>
          </a:prstGeom>
        </p:spPr>
      </p:pic>
      <p:grpSp>
        <p:nvGrpSpPr>
          <p:cNvPr id="9" name="Group 8">
            <a:extLst>
              <a:ext uri="{FF2B5EF4-FFF2-40B4-BE49-F238E27FC236}">
                <a16:creationId xmlns:a16="http://schemas.microsoft.com/office/drawing/2014/main" id="{C9615F6E-23C5-4AD7-96A8-7B5249C8E2C6}"/>
              </a:ext>
            </a:extLst>
          </p:cNvPr>
          <p:cNvGrpSpPr/>
          <p:nvPr/>
        </p:nvGrpSpPr>
        <p:grpSpPr>
          <a:xfrm>
            <a:off x="-45315" y="4346131"/>
            <a:ext cx="12192000" cy="2174175"/>
            <a:chOff x="-1178284" y="4220649"/>
            <a:chExt cx="14695717" cy="3022482"/>
          </a:xfrm>
        </p:grpSpPr>
        <p:grpSp>
          <p:nvGrpSpPr>
            <p:cNvPr id="10" name="Group 9">
              <a:extLst>
                <a:ext uri="{FF2B5EF4-FFF2-40B4-BE49-F238E27FC236}">
                  <a16:creationId xmlns:a16="http://schemas.microsoft.com/office/drawing/2014/main" id="{DE6D6AB8-DCD2-4836-B66E-A683C59A4653}"/>
                </a:ext>
              </a:extLst>
            </p:cNvPr>
            <p:cNvGrpSpPr/>
            <p:nvPr/>
          </p:nvGrpSpPr>
          <p:grpSpPr>
            <a:xfrm>
              <a:off x="-1178284" y="4695337"/>
              <a:ext cx="12140835" cy="2500032"/>
              <a:chOff x="382287" y="4081809"/>
              <a:chExt cx="11047711" cy="2812721"/>
            </a:xfrm>
          </p:grpSpPr>
          <p:pic>
            <p:nvPicPr>
              <p:cNvPr id="21" name="Picture 20">
                <a:extLst>
                  <a:ext uri="{FF2B5EF4-FFF2-40B4-BE49-F238E27FC236}">
                    <a16:creationId xmlns:a16="http://schemas.microsoft.com/office/drawing/2014/main" id="{EDC79866-1996-4210-B5F7-8728AF9C94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01993">
                <a:off x="382287" y="4269627"/>
                <a:ext cx="2132893" cy="2468432"/>
              </a:xfrm>
              <a:prstGeom prst="rect">
                <a:avLst/>
              </a:prstGeom>
            </p:spPr>
          </p:pic>
          <p:pic>
            <p:nvPicPr>
              <p:cNvPr id="22" name="Picture 21">
                <a:extLst>
                  <a:ext uri="{FF2B5EF4-FFF2-40B4-BE49-F238E27FC236}">
                    <a16:creationId xmlns:a16="http://schemas.microsoft.com/office/drawing/2014/main" id="{291079A8-942C-434C-B330-45A8067A76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98007" flipH="1">
                <a:off x="1967952" y="5077053"/>
                <a:ext cx="1570424" cy="1817477"/>
              </a:xfrm>
              <a:prstGeom prst="rect">
                <a:avLst/>
              </a:prstGeom>
            </p:spPr>
          </p:pic>
          <p:pic>
            <p:nvPicPr>
              <p:cNvPr id="23" name="Picture 22">
                <a:extLst>
                  <a:ext uri="{FF2B5EF4-FFF2-40B4-BE49-F238E27FC236}">
                    <a16:creationId xmlns:a16="http://schemas.microsoft.com/office/drawing/2014/main" id="{7A75CD49-249C-44D8-9FB1-57817F7418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98007" flipH="1">
                <a:off x="4613175" y="5580215"/>
                <a:ext cx="986088" cy="1141215"/>
              </a:xfrm>
              <a:prstGeom prst="rect">
                <a:avLst/>
              </a:prstGeom>
            </p:spPr>
          </p:pic>
          <p:pic>
            <p:nvPicPr>
              <p:cNvPr id="24" name="Picture 23">
                <a:extLst>
                  <a:ext uri="{FF2B5EF4-FFF2-40B4-BE49-F238E27FC236}">
                    <a16:creationId xmlns:a16="http://schemas.microsoft.com/office/drawing/2014/main" id="{924FCEDF-F73D-43DF-BB7D-9FE9C34DF4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98007" flipH="1">
                <a:off x="5206969" y="5003179"/>
                <a:ext cx="1533743" cy="1775026"/>
              </a:xfrm>
              <a:prstGeom prst="rect">
                <a:avLst/>
              </a:prstGeom>
            </p:spPr>
          </p:pic>
          <p:pic>
            <p:nvPicPr>
              <p:cNvPr id="25" name="Picture 24">
                <a:extLst>
                  <a:ext uri="{FF2B5EF4-FFF2-40B4-BE49-F238E27FC236}">
                    <a16:creationId xmlns:a16="http://schemas.microsoft.com/office/drawing/2014/main" id="{54FA3BA9-C56B-4169-86F6-AD72DB633C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98007" flipH="1">
                <a:off x="6346079" y="5632788"/>
                <a:ext cx="986088" cy="1141215"/>
              </a:xfrm>
              <a:prstGeom prst="rect">
                <a:avLst/>
              </a:prstGeom>
            </p:spPr>
          </p:pic>
          <p:pic>
            <p:nvPicPr>
              <p:cNvPr id="26" name="Picture 25">
                <a:extLst>
                  <a:ext uri="{FF2B5EF4-FFF2-40B4-BE49-F238E27FC236}">
                    <a16:creationId xmlns:a16="http://schemas.microsoft.com/office/drawing/2014/main" id="{B30A95C2-E3DF-4B99-AECC-79B0434CDD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98007" flipH="1">
                <a:off x="8450430" y="5007078"/>
                <a:ext cx="1533743" cy="1775026"/>
              </a:xfrm>
              <a:prstGeom prst="rect">
                <a:avLst/>
              </a:prstGeom>
            </p:spPr>
          </p:pic>
          <p:pic>
            <p:nvPicPr>
              <p:cNvPr id="27" name="Picture 26">
                <a:extLst>
                  <a:ext uri="{FF2B5EF4-FFF2-40B4-BE49-F238E27FC236}">
                    <a16:creationId xmlns:a16="http://schemas.microsoft.com/office/drawing/2014/main" id="{E4BF4E02-3D6F-423B-95D3-EE3BEEA996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98007" flipH="1">
                <a:off x="9297105" y="4081809"/>
                <a:ext cx="2132893" cy="2468432"/>
              </a:xfrm>
              <a:prstGeom prst="rect">
                <a:avLst/>
              </a:prstGeom>
            </p:spPr>
          </p:pic>
        </p:grpSp>
        <p:pic>
          <p:nvPicPr>
            <p:cNvPr id="11" name="Picture 10">
              <a:extLst>
                <a:ext uri="{FF2B5EF4-FFF2-40B4-BE49-F238E27FC236}">
                  <a16:creationId xmlns:a16="http://schemas.microsoft.com/office/drawing/2014/main" id="{678F8A15-C1F7-4576-A447-37CFB8F111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951593" y="4220649"/>
              <a:ext cx="1664660" cy="1234623"/>
            </a:xfrm>
            <a:prstGeom prst="rect">
              <a:avLst/>
            </a:prstGeom>
          </p:spPr>
        </p:pic>
        <p:pic>
          <p:nvPicPr>
            <p:cNvPr id="12" name="Picture 11">
              <a:extLst>
                <a:ext uri="{FF2B5EF4-FFF2-40B4-BE49-F238E27FC236}">
                  <a16:creationId xmlns:a16="http://schemas.microsoft.com/office/drawing/2014/main" id="{39CCE20A-6DD4-407E-99D0-DA3CD88830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073558" y="4959204"/>
              <a:ext cx="1664660" cy="1234623"/>
            </a:xfrm>
            <a:prstGeom prst="rect">
              <a:avLst/>
            </a:prstGeom>
          </p:spPr>
        </p:pic>
        <p:grpSp>
          <p:nvGrpSpPr>
            <p:cNvPr id="13" name="Group 12">
              <a:extLst>
                <a:ext uri="{FF2B5EF4-FFF2-40B4-BE49-F238E27FC236}">
                  <a16:creationId xmlns:a16="http://schemas.microsoft.com/office/drawing/2014/main" id="{A1367193-4F32-46D3-86F9-1F24D5A37147}"/>
                </a:ext>
              </a:extLst>
            </p:cNvPr>
            <p:cNvGrpSpPr/>
            <p:nvPr/>
          </p:nvGrpSpPr>
          <p:grpSpPr>
            <a:xfrm>
              <a:off x="1376598" y="4743099"/>
              <a:ext cx="12140835" cy="2500032"/>
              <a:chOff x="382287" y="4081809"/>
              <a:chExt cx="11047711" cy="2812721"/>
            </a:xfrm>
          </p:grpSpPr>
          <p:pic>
            <p:nvPicPr>
              <p:cNvPr id="14" name="Picture 13">
                <a:extLst>
                  <a:ext uri="{FF2B5EF4-FFF2-40B4-BE49-F238E27FC236}">
                    <a16:creationId xmlns:a16="http://schemas.microsoft.com/office/drawing/2014/main" id="{4D5D57A7-51ED-4E93-A9E3-41F7BDA20F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01993">
                <a:off x="382287" y="4269627"/>
                <a:ext cx="2132893" cy="2468432"/>
              </a:xfrm>
              <a:prstGeom prst="rect">
                <a:avLst/>
              </a:prstGeom>
            </p:spPr>
          </p:pic>
          <p:pic>
            <p:nvPicPr>
              <p:cNvPr id="15" name="Picture 14">
                <a:extLst>
                  <a:ext uri="{FF2B5EF4-FFF2-40B4-BE49-F238E27FC236}">
                    <a16:creationId xmlns:a16="http://schemas.microsoft.com/office/drawing/2014/main" id="{184C85DF-9DF7-45EB-90D6-24D93C37BC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98007" flipH="1">
                <a:off x="1967952" y="5077053"/>
                <a:ext cx="1570424" cy="1817477"/>
              </a:xfrm>
              <a:prstGeom prst="rect">
                <a:avLst/>
              </a:prstGeom>
            </p:spPr>
          </p:pic>
          <p:pic>
            <p:nvPicPr>
              <p:cNvPr id="16" name="Picture 15">
                <a:extLst>
                  <a:ext uri="{FF2B5EF4-FFF2-40B4-BE49-F238E27FC236}">
                    <a16:creationId xmlns:a16="http://schemas.microsoft.com/office/drawing/2014/main" id="{D76DA4C8-17F6-4DC8-A1D4-86638A6BB9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98007" flipH="1">
                <a:off x="4613175" y="5580215"/>
                <a:ext cx="986088" cy="1141215"/>
              </a:xfrm>
              <a:prstGeom prst="rect">
                <a:avLst/>
              </a:prstGeom>
            </p:spPr>
          </p:pic>
          <p:pic>
            <p:nvPicPr>
              <p:cNvPr id="17" name="Picture 16">
                <a:extLst>
                  <a:ext uri="{FF2B5EF4-FFF2-40B4-BE49-F238E27FC236}">
                    <a16:creationId xmlns:a16="http://schemas.microsoft.com/office/drawing/2014/main" id="{80F811CE-A382-4AE2-A4DF-0D3CAE50E3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98007" flipH="1">
                <a:off x="5206969" y="5003179"/>
                <a:ext cx="1533743" cy="1775026"/>
              </a:xfrm>
              <a:prstGeom prst="rect">
                <a:avLst/>
              </a:prstGeom>
            </p:spPr>
          </p:pic>
          <p:pic>
            <p:nvPicPr>
              <p:cNvPr id="18" name="Picture 17">
                <a:extLst>
                  <a:ext uri="{FF2B5EF4-FFF2-40B4-BE49-F238E27FC236}">
                    <a16:creationId xmlns:a16="http://schemas.microsoft.com/office/drawing/2014/main" id="{E9CCE8F8-483B-4147-A55A-0A4D4BBFDC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98007" flipH="1">
                <a:off x="6346079" y="5632788"/>
                <a:ext cx="986088" cy="1141215"/>
              </a:xfrm>
              <a:prstGeom prst="rect">
                <a:avLst/>
              </a:prstGeom>
            </p:spPr>
          </p:pic>
          <p:pic>
            <p:nvPicPr>
              <p:cNvPr id="19" name="Picture 18">
                <a:extLst>
                  <a:ext uri="{FF2B5EF4-FFF2-40B4-BE49-F238E27FC236}">
                    <a16:creationId xmlns:a16="http://schemas.microsoft.com/office/drawing/2014/main" id="{EE5D15B8-56C6-438F-9679-30FE614A75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98007" flipH="1">
                <a:off x="8450430" y="5007078"/>
                <a:ext cx="1533743" cy="1775026"/>
              </a:xfrm>
              <a:prstGeom prst="rect">
                <a:avLst/>
              </a:prstGeom>
            </p:spPr>
          </p:pic>
          <p:pic>
            <p:nvPicPr>
              <p:cNvPr id="20" name="Picture 19">
                <a:extLst>
                  <a:ext uri="{FF2B5EF4-FFF2-40B4-BE49-F238E27FC236}">
                    <a16:creationId xmlns:a16="http://schemas.microsoft.com/office/drawing/2014/main" id="{C5717DDF-BC7C-466F-BA91-933C861484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98007" flipH="1">
                <a:off x="9297105" y="4081809"/>
                <a:ext cx="2132893" cy="2468432"/>
              </a:xfrm>
              <a:prstGeom prst="rect">
                <a:avLst/>
              </a:prstGeom>
            </p:spPr>
          </p:pic>
        </p:grpSp>
      </p:grpSp>
      <p:pic>
        <p:nvPicPr>
          <p:cNvPr id="28" name="图片 4">
            <a:extLst>
              <a:ext uri="{FF2B5EF4-FFF2-40B4-BE49-F238E27FC236}">
                <a16:creationId xmlns:a16="http://schemas.microsoft.com/office/drawing/2014/main" id="{C5B2F04C-87DC-45EA-B070-2D06722066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15" y="4394200"/>
            <a:ext cx="12281208" cy="2463800"/>
          </a:xfrm>
          <a:prstGeom prst="rect">
            <a:avLst/>
          </a:prstGeom>
        </p:spPr>
      </p:pic>
      <p:pic>
        <p:nvPicPr>
          <p:cNvPr id="29" name="Graphic 56">
            <a:hlinkClick r:id="rId6" action="ppaction://hlinksldjump"/>
            <a:extLst>
              <a:ext uri="{FF2B5EF4-FFF2-40B4-BE49-F238E27FC236}">
                <a16:creationId xmlns:a16="http://schemas.microsoft.com/office/drawing/2014/main" id="{1CEF9014-5024-4CBF-BAD6-1721D57B728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1343529" flipH="1">
            <a:off x="9933755" y="4637121"/>
            <a:ext cx="646971" cy="438417"/>
          </a:xfrm>
          <a:prstGeom prst="rect">
            <a:avLst/>
          </a:prstGeom>
        </p:spPr>
      </p:pic>
      <p:pic>
        <p:nvPicPr>
          <p:cNvPr id="46" name="Graphic 56">
            <a:hlinkClick r:id="rId6" action="ppaction://hlinksldjump"/>
            <a:extLst>
              <a:ext uri="{FF2B5EF4-FFF2-40B4-BE49-F238E27FC236}">
                <a16:creationId xmlns:a16="http://schemas.microsoft.com/office/drawing/2014/main" id="{1CEF9014-5024-4CBF-BAD6-1721D57B728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1343529" flipH="1">
            <a:off x="9933755" y="4637121"/>
            <a:ext cx="646971" cy="438417"/>
          </a:xfrm>
          <a:prstGeom prst="rect">
            <a:avLst/>
          </a:prstGeom>
        </p:spPr>
      </p:pic>
      <p:pic>
        <p:nvPicPr>
          <p:cNvPr id="47" name="Graphic 14">
            <a:extLst>
              <a:ext uri="{FF2B5EF4-FFF2-40B4-BE49-F238E27FC236}">
                <a16:creationId xmlns:a16="http://schemas.microsoft.com/office/drawing/2014/main" id="{DA75E27B-E035-42A9-BF41-EE3709EFBBB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286725" y="1807266"/>
            <a:ext cx="3119591" cy="4076440"/>
          </a:xfrm>
          <a:prstGeom prst="rect">
            <a:avLst/>
          </a:prstGeom>
        </p:spPr>
      </p:pic>
      <p:pic>
        <p:nvPicPr>
          <p:cNvPr id="48" name="Graphic 16">
            <a:extLst>
              <a:ext uri="{FF2B5EF4-FFF2-40B4-BE49-F238E27FC236}">
                <a16:creationId xmlns:a16="http://schemas.microsoft.com/office/drawing/2014/main" id="{5D8E5DCD-6CBC-48A3-A144-B1ED7BBECDD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010477" y="177788"/>
            <a:ext cx="1133475" cy="1104900"/>
          </a:xfrm>
          <a:prstGeom prst="rect">
            <a:avLst/>
          </a:prstGeom>
        </p:spPr>
      </p:pic>
      <p:pic>
        <p:nvPicPr>
          <p:cNvPr id="49" name="Graphic 18">
            <a:extLst>
              <a:ext uri="{FF2B5EF4-FFF2-40B4-BE49-F238E27FC236}">
                <a16:creationId xmlns:a16="http://schemas.microsoft.com/office/drawing/2014/main" id="{E1D0E0A2-A1FD-4722-8987-99374ED1B27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29219" y="2476828"/>
            <a:ext cx="4184548" cy="4273581"/>
          </a:xfrm>
          <a:prstGeom prst="rect">
            <a:avLst/>
          </a:prstGeom>
        </p:spPr>
      </p:pic>
      <p:pic>
        <p:nvPicPr>
          <p:cNvPr id="50" name="Graphic 20">
            <a:extLst>
              <a:ext uri="{FF2B5EF4-FFF2-40B4-BE49-F238E27FC236}">
                <a16:creationId xmlns:a16="http://schemas.microsoft.com/office/drawing/2014/main" id="{3DAF12AB-3BB9-493A-A786-8A352DD962D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25203" y="-580838"/>
            <a:ext cx="1437852" cy="1437852"/>
          </a:xfrm>
          <a:prstGeom prst="rect">
            <a:avLst/>
          </a:prstGeom>
        </p:spPr>
      </p:pic>
      <p:grpSp>
        <p:nvGrpSpPr>
          <p:cNvPr id="51" name="Group 50">
            <a:extLst>
              <a:ext uri="{FF2B5EF4-FFF2-40B4-BE49-F238E27FC236}">
                <a16:creationId xmlns:a16="http://schemas.microsoft.com/office/drawing/2014/main" id="{D116E1BB-EA7F-4B85-9AC3-A9BC8C2006CA}"/>
              </a:ext>
            </a:extLst>
          </p:cNvPr>
          <p:cNvGrpSpPr/>
          <p:nvPr/>
        </p:nvGrpSpPr>
        <p:grpSpPr>
          <a:xfrm>
            <a:off x="1641351" y="-739075"/>
            <a:ext cx="8954814" cy="1754326"/>
            <a:chOff x="3588005" y="0"/>
            <a:chExt cx="5866667" cy="1760478"/>
          </a:xfrm>
        </p:grpSpPr>
        <p:sp>
          <p:nvSpPr>
            <p:cNvPr id="52" name="Freeform 43">
              <a:extLst>
                <a:ext uri="{FF2B5EF4-FFF2-40B4-BE49-F238E27FC236}">
                  <a16:creationId xmlns:a16="http://schemas.microsoft.com/office/drawing/2014/main" id="{9BB3F126-E4B2-483E-A3E1-BE6FE40A1A2D}"/>
                </a:ext>
              </a:extLst>
            </p:cNvPr>
            <p:cNvSpPr/>
            <p:nvPr/>
          </p:nvSpPr>
          <p:spPr>
            <a:xfrm>
              <a:off x="3588005" y="726558"/>
              <a:ext cx="5866667" cy="1033920"/>
            </a:xfrm>
            <a:custGeom>
              <a:avLst/>
              <a:gdLst>
                <a:gd name="connsiteX0" fmla="*/ 5624525 w 5866667"/>
                <a:gd name="connsiteY0" fmla="*/ 107583 h 1033920"/>
                <a:gd name="connsiteX1" fmla="*/ 5501785 w 5866667"/>
                <a:gd name="connsiteY1" fmla="*/ 230323 h 1033920"/>
                <a:gd name="connsiteX2" fmla="*/ 5624525 w 5866667"/>
                <a:gd name="connsiteY2" fmla="*/ 353063 h 1033920"/>
                <a:gd name="connsiteX3" fmla="*/ 5747265 w 5866667"/>
                <a:gd name="connsiteY3" fmla="*/ 230323 h 1033920"/>
                <a:gd name="connsiteX4" fmla="*/ 5624525 w 5866667"/>
                <a:gd name="connsiteY4" fmla="*/ 107583 h 1033920"/>
                <a:gd name="connsiteX5" fmla="*/ 254666 w 5866667"/>
                <a:gd name="connsiteY5" fmla="*/ 107583 h 1033920"/>
                <a:gd name="connsiteX6" fmla="*/ 131926 w 5866667"/>
                <a:gd name="connsiteY6" fmla="*/ 230323 h 1033920"/>
                <a:gd name="connsiteX7" fmla="*/ 254666 w 5866667"/>
                <a:gd name="connsiteY7" fmla="*/ 353063 h 1033920"/>
                <a:gd name="connsiteX8" fmla="*/ 377406 w 5866667"/>
                <a:gd name="connsiteY8" fmla="*/ 230323 h 1033920"/>
                <a:gd name="connsiteX9" fmla="*/ 254666 w 5866667"/>
                <a:gd name="connsiteY9" fmla="*/ 107583 h 1033920"/>
                <a:gd name="connsiteX10" fmla="*/ 172323 w 5866667"/>
                <a:gd name="connsiteY10" fmla="*/ 0 h 1033920"/>
                <a:gd name="connsiteX11" fmla="*/ 5694344 w 5866667"/>
                <a:gd name="connsiteY11" fmla="*/ 0 h 1033920"/>
                <a:gd name="connsiteX12" fmla="*/ 5866667 w 5866667"/>
                <a:gd name="connsiteY12" fmla="*/ 172323 h 1033920"/>
                <a:gd name="connsiteX13" fmla="*/ 5866667 w 5866667"/>
                <a:gd name="connsiteY13" fmla="*/ 861597 h 1033920"/>
                <a:gd name="connsiteX14" fmla="*/ 5694344 w 5866667"/>
                <a:gd name="connsiteY14" fmla="*/ 1033920 h 1033920"/>
                <a:gd name="connsiteX15" fmla="*/ 172323 w 5866667"/>
                <a:gd name="connsiteY15" fmla="*/ 1033920 h 1033920"/>
                <a:gd name="connsiteX16" fmla="*/ 0 w 5866667"/>
                <a:gd name="connsiteY16" fmla="*/ 861597 h 1033920"/>
                <a:gd name="connsiteX17" fmla="*/ 0 w 5866667"/>
                <a:gd name="connsiteY17" fmla="*/ 172323 h 1033920"/>
                <a:gd name="connsiteX18" fmla="*/ 172323 w 5866667"/>
                <a:gd name="connsiteY18" fmla="*/ 0 h 10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66667" h="1033920">
                  <a:moveTo>
                    <a:pt x="5624525" y="107583"/>
                  </a:moveTo>
                  <a:cubicBezTo>
                    <a:pt x="5556738" y="107583"/>
                    <a:pt x="5501785" y="162536"/>
                    <a:pt x="5501785" y="230323"/>
                  </a:cubicBezTo>
                  <a:cubicBezTo>
                    <a:pt x="5501785" y="298110"/>
                    <a:pt x="5556738" y="353063"/>
                    <a:pt x="5624525" y="353063"/>
                  </a:cubicBezTo>
                  <a:cubicBezTo>
                    <a:pt x="5692312" y="353063"/>
                    <a:pt x="5747265" y="298110"/>
                    <a:pt x="5747265" y="230323"/>
                  </a:cubicBezTo>
                  <a:cubicBezTo>
                    <a:pt x="5747265" y="162536"/>
                    <a:pt x="5692312" y="107583"/>
                    <a:pt x="5624525" y="107583"/>
                  </a:cubicBezTo>
                  <a:close/>
                  <a:moveTo>
                    <a:pt x="254666" y="107583"/>
                  </a:moveTo>
                  <a:cubicBezTo>
                    <a:pt x="186879" y="107583"/>
                    <a:pt x="131926" y="162536"/>
                    <a:pt x="131926" y="230323"/>
                  </a:cubicBezTo>
                  <a:cubicBezTo>
                    <a:pt x="131926" y="298110"/>
                    <a:pt x="186879" y="353063"/>
                    <a:pt x="254666" y="353063"/>
                  </a:cubicBezTo>
                  <a:cubicBezTo>
                    <a:pt x="322453" y="353063"/>
                    <a:pt x="377406" y="298110"/>
                    <a:pt x="377406" y="230323"/>
                  </a:cubicBezTo>
                  <a:cubicBezTo>
                    <a:pt x="377406" y="162536"/>
                    <a:pt x="322453" y="107583"/>
                    <a:pt x="254666" y="107583"/>
                  </a:cubicBezTo>
                  <a:close/>
                  <a:moveTo>
                    <a:pt x="172323" y="0"/>
                  </a:moveTo>
                  <a:lnTo>
                    <a:pt x="5694344" y="0"/>
                  </a:lnTo>
                  <a:cubicBezTo>
                    <a:pt x="5789515" y="0"/>
                    <a:pt x="5866667" y="77152"/>
                    <a:pt x="5866667" y="172323"/>
                  </a:cubicBezTo>
                  <a:lnTo>
                    <a:pt x="5866667" y="861597"/>
                  </a:lnTo>
                  <a:cubicBezTo>
                    <a:pt x="5866667" y="956768"/>
                    <a:pt x="5789515" y="1033920"/>
                    <a:pt x="5694344" y="1033920"/>
                  </a:cubicBezTo>
                  <a:lnTo>
                    <a:pt x="172323" y="1033920"/>
                  </a:lnTo>
                  <a:cubicBezTo>
                    <a:pt x="77152" y="1033920"/>
                    <a:pt x="0" y="956768"/>
                    <a:pt x="0" y="861597"/>
                  </a:cubicBezTo>
                  <a:lnTo>
                    <a:pt x="0" y="172323"/>
                  </a:lnTo>
                  <a:cubicBezTo>
                    <a:pt x="0" y="77152"/>
                    <a:pt x="77152" y="0"/>
                    <a:pt x="172323" y="0"/>
                  </a:cubicBezTo>
                  <a:close/>
                </a:path>
              </a:pathLst>
            </a:custGeom>
            <a:solidFill>
              <a:schemeClr val="bg1"/>
            </a:solidFill>
            <a:ln w="38100">
              <a:solidFill>
                <a:schemeClr val="accent4">
                  <a:lumMod val="75000"/>
                </a:schemeClr>
              </a:solidFill>
            </a:ln>
            <a:effectLst>
              <a:outerShdw blurRad="127000" dist="635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cxnSp>
          <p:nvCxnSpPr>
            <p:cNvPr id="53" name="Straight Connector 52">
              <a:extLst>
                <a:ext uri="{FF2B5EF4-FFF2-40B4-BE49-F238E27FC236}">
                  <a16:creationId xmlns:a16="http://schemas.microsoft.com/office/drawing/2014/main" id="{F0613CA5-853F-4E7B-9C72-A237B94B60A4}"/>
                </a:ext>
              </a:extLst>
            </p:cNvPr>
            <p:cNvCxnSpPr/>
            <p:nvPr/>
          </p:nvCxnSpPr>
          <p:spPr>
            <a:xfrm flipV="1">
              <a:off x="9233415" y="0"/>
              <a:ext cx="0" cy="966522"/>
            </a:xfrm>
            <a:prstGeom prst="line">
              <a:avLst/>
            </a:prstGeom>
            <a:ln w="127000" cap="rnd">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762FC82-5F39-42E5-AC73-F9D4E786CFCE}"/>
                </a:ext>
              </a:extLst>
            </p:cNvPr>
            <p:cNvCxnSpPr/>
            <p:nvPr/>
          </p:nvCxnSpPr>
          <p:spPr>
            <a:xfrm flipV="1">
              <a:off x="3854802" y="0"/>
              <a:ext cx="0" cy="966522"/>
            </a:xfrm>
            <a:prstGeom prst="line">
              <a:avLst/>
            </a:prstGeom>
            <a:ln w="127000" cap="rnd">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55" name="TextBox 54">
            <a:extLst>
              <a:ext uri="{FF2B5EF4-FFF2-40B4-BE49-F238E27FC236}">
                <a16:creationId xmlns:a16="http://schemas.microsoft.com/office/drawing/2014/main" id="{67BA6C43-EA1F-4062-B423-D3ABDDC9660E}"/>
              </a:ext>
            </a:extLst>
          </p:cNvPr>
          <p:cNvSpPr txBox="1"/>
          <p:nvPr/>
        </p:nvSpPr>
        <p:spPr>
          <a:xfrm>
            <a:off x="1603259" y="177788"/>
            <a:ext cx="903099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noProof="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3. Chọn a hoặc b.</a:t>
            </a:r>
            <a:endParaRPr kumimoji="0" lang="en-US" sz="4000" i="0" u="none" strike="noStrike" kern="1200" normalizeH="0" baseline="0" noProof="0" dirty="0">
              <a:ln w="0"/>
              <a:solidFill>
                <a:schemeClr val="accent1"/>
              </a:solidFill>
              <a:effectLst>
                <a:outerShdw blurRad="38100" dist="25400" dir="5400000" algn="ctr" rotWithShape="0">
                  <a:srgbClr val="6E747A">
                    <a:alpha val="43000"/>
                  </a:srgbClr>
                </a:outerShdw>
              </a:effectLst>
              <a:uLnTx/>
              <a:uFillTx/>
              <a:latin typeface="Times New Roman" panose="02020603050405020304" pitchFamily="18" charset="0"/>
              <a:cs typeface="Times New Roman" panose="02020603050405020304" pitchFamily="18" charset="0"/>
            </a:endParaRPr>
          </a:p>
        </p:txBody>
      </p:sp>
      <p:sp>
        <p:nvSpPr>
          <p:cNvPr id="56" name="Rounded Rectangle 55"/>
          <p:cNvSpPr/>
          <p:nvPr/>
        </p:nvSpPr>
        <p:spPr>
          <a:xfrm>
            <a:off x="537765" y="1226697"/>
            <a:ext cx="11161986" cy="3714106"/>
          </a:xfrm>
          <a:prstGeom prst="roundRect">
            <a:avLst>
              <a:gd name="adj" fmla="val 16570"/>
            </a:avLst>
          </a:prstGeom>
          <a:solidFill>
            <a:schemeClr val="bg1">
              <a:alpha val="81000"/>
            </a:schemeClr>
          </a:solid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Graphic 54">
            <a:extLst>
              <a:ext uri="{FF2B5EF4-FFF2-40B4-BE49-F238E27FC236}">
                <a16:creationId xmlns:a16="http://schemas.microsoft.com/office/drawing/2014/main" id="{BDA559CB-0768-48ED-97E6-A7ED7142E9C6}"/>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0" y="-15056"/>
            <a:ext cx="1831909" cy="716273"/>
          </a:xfrm>
          <a:prstGeom prst="rect">
            <a:avLst/>
          </a:prstGeom>
        </p:spPr>
      </p:pic>
      <p:pic>
        <p:nvPicPr>
          <p:cNvPr id="58" name="Graphic 54">
            <a:extLst>
              <a:ext uri="{FF2B5EF4-FFF2-40B4-BE49-F238E27FC236}">
                <a16:creationId xmlns:a16="http://schemas.microsoft.com/office/drawing/2014/main" id="{BDA559CB-0768-48ED-97E6-A7ED7142E9C6}"/>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rot="2497371">
            <a:off x="10398175" y="203328"/>
            <a:ext cx="1831909" cy="716273"/>
          </a:xfrm>
          <a:prstGeom prst="rect">
            <a:avLst/>
          </a:prstGeom>
        </p:spPr>
      </p:pic>
      <p:sp>
        <p:nvSpPr>
          <p:cNvPr id="59" name="TextBox 58">
            <a:extLst>
              <a:ext uri="{FF2B5EF4-FFF2-40B4-BE49-F238E27FC236}">
                <a16:creationId xmlns:a16="http://schemas.microsoft.com/office/drawing/2014/main" id="{EDFE3C88-0633-4F90-9FDF-BECA83D8A3C0}"/>
              </a:ext>
            </a:extLst>
          </p:cNvPr>
          <p:cNvSpPr txBox="1"/>
          <p:nvPr/>
        </p:nvSpPr>
        <p:spPr>
          <a:xfrm>
            <a:off x="834074" y="1595820"/>
            <a:ext cx="10569367" cy="3139321"/>
          </a:xfrm>
          <a:prstGeom prst="rect">
            <a:avLst/>
          </a:prstGeom>
          <a:noFill/>
        </p:spPr>
        <p:txBody>
          <a:bodyPr wrap="square">
            <a:spAutoFit/>
          </a:bodyPr>
          <a:lstStyle/>
          <a:p>
            <a:pPr>
              <a:lnSpc>
                <a:spcPct val="150000"/>
              </a:lnSpc>
            </a:pPr>
            <a:r>
              <a:rPr lang="vi-VN" sz="3600">
                <a:latin typeface="+mj-lt"/>
              </a:rPr>
              <a:t>a</a:t>
            </a:r>
            <a:r>
              <a:rPr lang="vi-VN" sz="3600" dirty="0">
                <a:latin typeface="+mj-lt"/>
              </a:rPr>
              <a:t>. Tìm tiếng chứa </a:t>
            </a:r>
            <a:r>
              <a:rPr lang="vi-VN" sz="3600" i="1" dirty="0">
                <a:solidFill>
                  <a:srgbClr val="FF0000"/>
                </a:solidFill>
                <a:latin typeface="+mj-lt"/>
              </a:rPr>
              <a:t>iêu</a:t>
            </a:r>
            <a:r>
              <a:rPr lang="vi-VN" sz="3600" dirty="0">
                <a:latin typeface="+mj-lt"/>
              </a:rPr>
              <a:t> hoặc </a:t>
            </a:r>
            <a:r>
              <a:rPr lang="vi-VN" sz="3600" i="1" dirty="0">
                <a:solidFill>
                  <a:srgbClr val="FF0000"/>
                </a:solidFill>
                <a:latin typeface="+mj-lt"/>
              </a:rPr>
              <a:t>ươu</a:t>
            </a:r>
            <a:r>
              <a:rPr lang="vi-VN" sz="3600" dirty="0">
                <a:solidFill>
                  <a:srgbClr val="FF0000"/>
                </a:solidFill>
                <a:latin typeface="+mj-lt"/>
              </a:rPr>
              <a:t> </a:t>
            </a:r>
            <a:r>
              <a:rPr lang="vi-VN" sz="3600" dirty="0">
                <a:latin typeface="+mj-lt"/>
              </a:rPr>
              <a:t>thay cho ô vuông.</a:t>
            </a:r>
          </a:p>
          <a:p>
            <a:pPr>
              <a:lnSpc>
                <a:spcPct val="150000"/>
              </a:lnSpc>
            </a:pPr>
            <a:r>
              <a:rPr lang="en-US" sz="3600" dirty="0">
                <a:latin typeface="+mj-lt"/>
              </a:rPr>
              <a:t>       </a:t>
            </a:r>
            <a:r>
              <a:rPr lang="vi-VN" sz="3600" dirty="0">
                <a:latin typeface="+mj-lt"/>
              </a:rPr>
              <a:t>- Ốc       </a:t>
            </a:r>
            <a:r>
              <a:rPr lang="en-US" sz="3600" dirty="0">
                <a:latin typeface="+mj-lt"/>
              </a:rPr>
              <a:t>     </a:t>
            </a:r>
            <a:r>
              <a:rPr lang="vi-VN" sz="3600" dirty="0">
                <a:latin typeface="+mj-lt"/>
              </a:rPr>
              <a:t>sống trong ruộng lúa.</a:t>
            </a:r>
          </a:p>
          <a:p>
            <a:pPr>
              <a:lnSpc>
                <a:spcPct val="150000"/>
              </a:lnSpc>
            </a:pPr>
            <a:r>
              <a:rPr lang="en-US" sz="3600" dirty="0">
                <a:latin typeface="+mj-lt"/>
              </a:rPr>
              <a:t>       </a:t>
            </a:r>
            <a:r>
              <a:rPr lang="vi-VN" sz="3600" dirty="0">
                <a:latin typeface="+mj-lt"/>
              </a:rPr>
              <a:t>- Hội thi </a:t>
            </a:r>
            <a:r>
              <a:rPr lang="vi-VN" sz="3600">
                <a:latin typeface="+mj-lt"/>
              </a:rPr>
              <a:t>thả</a:t>
            </a:r>
            <a:r>
              <a:rPr lang="en-US" sz="3600">
                <a:latin typeface="+mj-lt"/>
              </a:rPr>
              <a:t>            </a:t>
            </a:r>
            <a:r>
              <a:rPr lang="vi-VN" sz="3600">
                <a:latin typeface="+mj-lt"/>
              </a:rPr>
              <a:t>được </a:t>
            </a:r>
            <a:r>
              <a:rPr lang="vi-VN" sz="3600" dirty="0">
                <a:latin typeface="+mj-lt"/>
              </a:rPr>
              <a:t>tổ chức trên bãi biển.</a:t>
            </a:r>
          </a:p>
          <a:p>
            <a:endParaRPr lang="vi-VN" sz="3600" dirty="0">
              <a:latin typeface="+mj-lt"/>
            </a:endParaRPr>
          </a:p>
        </p:txBody>
      </p:sp>
      <p:sp>
        <p:nvSpPr>
          <p:cNvPr id="60" name="TextBox 59">
            <a:extLst>
              <a:ext uri="{FF2B5EF4-FFF2-40B4-BE49-F238E27FC236}">
                <a16:creationId xmlns:a16="http://schemas.microsoft.com/office/drawing/2014/main" id="{9EFAA856-5854-44F4-B14A-D3A7AF4E0D8B}"/>
              </a:ext>
            </a:extLst>
          </p:cNvPr>
          <p:cNvSpPr txBox="1"/>
          <p:nvPr/>
        </p:nvSpPr>
        <p:spPr>
          <a:xfrm>
            <a:off x="2532129" y="2542972"/>
            <a:ext cx="1490616" cy="707886"/>
          </a:xfrm>
          <a:prstGeom prst="rect">
            <a:avLst/>
          </a:prstGeom>
          <a:noFill/>
        </p:spPr>
        <p:txBody>
          <a:bodyPr wrap="square" rtlCol="0">
            <a:spAutoFit/>
          </a:bodyPr>
          <a:lstStyle/>
          <a:p>
            <a:r>
              <a:rPr lang="en-US" sz="4000" dirty="0" err="1">
                <a:solidFill>
                  <a:srgbClr val="FF0000"/>
                </a:solidFill>
                <a:latin typeface="Times New Roman" panose="02020603050405020304" pitchFamily="18" charset="0"/>
                <a:cs typeface="Times New Roman" panose="02020603050405020304" pitchFamily="18" charset="0"/>
              </a:rPr>
              <a:t>bươu</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61" name="TextBox 60"/>
          <p:cNvSpPr txBox="1"/>
          <p:nvPr/>
        </p:nvSpPr>
        <p:spPr>
          <a:xfrm>
            <a:off x="3976073" y="3387720"/>
            <a:ext cx="1124671" cy="707886"/>
          </a:xfrm>
          <a:prstGeom prst="rect">
            <a:avLst/>
          </a:prstGeom>
          <a:noFill/>
        </p:spPr>
        <p:txBody>
          <a:bodyPr wrap="square" rtlCol="0">
            <a:spAutoFit/>
          </a:bodyPr>
          <a:lstStyle/>
          <a:p>
            <a:r>
              <a:rPr lang="en-US" sz="4000">
                <a:solidFill>
                  <a:srgbClr val="FF0000"/>
                </a:solidFill>
                <a:latin typeface="Times New Roman" panose="02020603050405020304" pitchFamily="18" charset="0"/>
                <a:cs typeface="Times New Roman" panose="02020603050405020304" pitchFamily="18" charset="0"/>
              </a:rPr>
              <a:t>diều</a:t>
            </a:r>
            <a:endParaRPr lang="en-US" sz="4000"/>
          </a:p>
        </p:txBody>
      </p:sp>
    </p:spTree>
    <p:extLst>
      <p:ext uri="{BB962C8B-B14F-4D97-AF65-F5344CB8AC3E}">
        <p14:creationId xmlns:p14="http://schemas.microsoft.com/office/powerpoint/2010/main" val="21824849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500"/>
                                        <p:tgtEl>
                                          <p:spTgt spid="5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barn(inVertical)">
                                      <p:cBhvr>
                                        <p:cTn id="10" dur="500"/>
                                        <p:tgtEl>
                                          <p:spTgt spid="5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barn(inVertical)">
                                      <p:cBhvr>
                                        <p:cTn id="15" dur="500"/>
                                        <p:tgtEl>
                                          <p:spTgt spid="6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barn(inVertical)">
                                      <p:cBhvr>
                                        <p:cTn id="2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9" grpId="0"/>
      <p:bldP spid="60" grpId="0"/>
      <p:bldP spid="6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11" y="0"/>
            <a:ext cx="12192000" cy="6858000"/>
          </a:xfrm>
          <a:prstGeom prst="rect">
            <a:avLst/>
          </a:prstGeom>
        </p:spPr>
      </p:pic>
      <p:grpSp>
        <p:nvGrpSpPr>
          <p:cNvPr id="9" name="Group 8">
            <a:extLst>
              <a:ext uri="{FF2B5EF4-FFF2-40B4-BE49-F238E27FC236}">
                <a16:creationId xmlns:a16="http://schemas.microsoft.com/office/drawing/2014/main" id="{C9615F6E-23C5-4AD7-96A8-7B5249C8E2C6}"/>
              </a:ext>
            </a:extLst>
          </p:cNvPr>
          <p:cNvGrpSpPr/>
          <p:nvPr/>
        </p:nvGrpSpPr>
        <p:grpSpPr>
          <a:xfrm>
            <a:off x="-45315" y="4346131"/>
            <a:ext cx="12192000" cy="2174175"/>
            <a:chOff x="-1178284" y="4220649"/>
            <a:chExt cx="14695717" cy="3022482"/>
          </a:xfrm>
        </p:grpSpPr>
        <p:grpSp>
          <p:nvGrpSpPr>
            <p:cNvPr id="10" name="Group 9">
              <a:extLst>
                <a:ext uri="{FF2B5EF4-FFF2-40B4-BE49-F238E27FC236}">
                  <a16:creationId xmlns:a16="http://schemas.microsoft.com/office/drawing/2014/main" id="{DE6D6AB8-DCD2-4836-B66E-A683C59A4653}"/>
                </a:ext>
              </a:extLst>
            </p:cNvPr>
            <p:cNvGrpSpPr/>
            <p:nvPr/>
          </p:nvGrpSpPr>
          <p:grpSpPr>
            <a:xfrm>
              <a:off x="-1178284" y="4695337"/>
              <a:ext cx="12140835" cy="2500032"/>
              <a:chOff x="382287" y="4081809"/>
              <a:chExt cx="11047711" cy="2812721"/>
            </a:xfrm>
          </p:grpSpPr>
          <p:pic>
            <p:nvPicPr>
              <p:cNvPr id="21" name="Picture 20">
                <a:extLst>
                  <a:ext uri="{FF2B5EF4-FFF2-40B4-BE49-F238E27FC236}">
                    <a16:creationId xmlns:a16="http://schemas.microsoft.com/office/drawing/2014/main" id="{EDC79866-1996-4210-B5F7-8728AF9C94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01993">
                <a:off x="382287" y="4269627"/>
                <a:ext cx="2132893" cy="2468432"/>
              </a:xfrm>
              <a:prstGeom prst="rect">
                <a:avLst/>
              </a:prstGeom>
            </p:spPr>
          </p:pic>
          <p:pic>
            <p:nvPicPr>
              <p:cNvPr id="22" name="Picture 21">
                <a:extLst>
                  <a:ext uri="{FF2B5EF4-FFF2-40B4-BE49-F238E27FC236}">
                    <a16:creationId xmlns:a16="http://schemas.microsoft.com/office/drawing/2014/main" id="{291079A8-942C-434C-B330-45A8067A76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98007" flipH="1">
                <a:off x="1967952" y="5077053"/>
                <a:ext cx="1570424" cy="1817477"/>
              </a:xfrm>
              <a:prstGeom prst="rect">
                <a:avLst/>
              </a:prstGeom>
            </p:spPr>
          </p:pic>
          <p:pic>
            <p:nvPicPr>
              <p:cNvPr id="23" name="Picture 22">
                <a:extLst>
                  <a:ext uri="{FF2B5EF4-FFF2-40B4-BE49-F238E27FC236}">
                    <a16:creationId xmlns:a16="http://schemas.microsoft.com/office/drawing/2014/main" id="{7A75CD49-249C-44D8-9FB1-57817F7418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98007" flipH="1">
                <a:off x="4613175" y="5580215"/>
                <a:ext cx="986088" cy="1141215"/>
              </a:xfrm>
              <a:prstGeom prst="rect">
                <a:avLst/>
              </a:prstGeom>
            </p:spPr>
          </p:pic>
          <p:pic>
            <p:nvPicPr>
              <p:cNvPr id="24" name="Picture 23">
                <a:extLst>
                  <a:ext uri="{FF2B5EF4-FFF2-40B4-BE49-F238E27FC236}">
                    <a16:creationId xmlns:a16="http://schemas.microsoft.com/office/drawing/2014/main" id="{924FCEDF-F73D-43DF-BB7D-9FE9C34DF4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98007" flipH="1">
                <a:off x="5206969" y="5003179"/>
                <a:ext cx="1533743" cy="1775026"/>
              </a:xfrm>
              <a:prstGeom prst="rect">
                <a:avLst/>
              </a:prstGeom>
            </p:spPr>
          </p:pic>
          <p:pic>
            <p:nvPicPr>
              <p:cNvPr id="25" name="Picture 24">
                <a:extLst>
                  <a:ext uri="{FF2B5EF4-FFF2-40B4-BE49-F238E27FC236}">
                    <a16:creationId xmlns:a16="http://schemas.microsoft.com/office/drawing/2014/main" id="{54FA3BA9-C56B-4169-86F6-AD72DB633C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98007" flipH="1">
                <a:off x="6346079" y="5632788"/>
                <a:ext cx="986088" cy="1141215"/>
              </a:xfrm>
              <a:prstGeom prst="rect">
                <a:avLst/>
              </a:prstGeom>
            </p:spPr>
          </p:pic>
          <p:pic>
            <p:nvPicPr>
              <p:cNvPr id="26" name="Picture 25">
                <a:extLst>
                  <a:ext uri="{FF2B5EF4-FFF2-40B4-BE49-F238E27FC236}">
                    <a16:creationId xmlns:a16="http://schemas.microsoft.com/office/drawing/2014/main" id="{B30A95C2-E3DF-4B99-AECC-79B0434CDD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98007" flipH="1">
                <a:off x="8450430" y="5007078"/>
                <a:ext cx="1533743" cy="1775026"/>
              </a:xfrm>
              <a:prstGeom prst="rect">
                <a:avLst/>
              </a:prstGeom>
            </p:spPr>
          </p:pic>
          <p:pic>
            <p:nvPicPr>
              <p:cNvPr id="27" name="Picture 26">
                <a:extLst>
                  <a:ext uri="{FF2B5EF4-FFF2-40B4-BE49-F238E27FC236}">
                    <a16:creationId xmlns:a16="http://schemas.microsoft.com/office/drawing/2014/main" id="{E4BF4E02-3D6F-423B-95D3-EE3BEEA996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98007" flipH="1">
                <a:off x="9297105" y="4081809"/>
                <a:ext cx="2132893" cy="2468432"/>
              </a:xfrm>
              <a:prstGeom prst="rect">
                <a:avLst/>
              </a:prstGeom>
            </p:spPr>
          </p:pic>
        </p:grpSp>
        <p:pic>
          <p:nvPicPr>
            <p:cNvPr id="11" name="Picture 10">
              <a:extLst>
                <a:ext uri="{FF2B5EF4-FFF2-40B4-BE49-F238E27FC236}">
                  <a16:creationId xmlns:a16="http://schemas.microsoft.com/office/drawing/2014/main" id="{678F8A15-C1F7-4576-A447-37CFB8F111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951593" y="4220649"/>
              <a:ext cx="1664660" cy="1234623"/>
            </a:xfrm>
            <a:prstGeom prst="rect">
              <a:avLst/>
            </a:prstGeom>
          </p:spPr>
        </p:pic>
        <p:pic>
          <p:nvPicPr>
            <p:cNvPr id="12" name="Picture 11">
              <a:extLst>
                <a:ext uri="{FF2B5EF4-FFF2-40B4-BE49-F238E27FC236}">
                  <a16:creationId xmlns:a16="http://schemas.microsoft.com/office/drawing/2014/main" id="{39CCE20A-6DD4-407E-99D0-DA3CD88830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073558" y="4959204"/>
              <a:ext cx="1664660" cy="1234623"/>
            </a:xfrm>
            <a:prstGeom prst="rect">
              <a:avLst/>
            </a:prstGeom>
          </p:spPr>
        </p:pic>
        <p:grpSp>
          <p:nvGrpSpPr>
            <p:cNvPr id="13" name="Group 12">
              <a:extLst>
                <a:ext uri="{FF2B5EF4-FFF2-40B4-BE49-F238E27FC236}">
                  <a16:creationId xmlns:a16="http://schemas.microsoft.com/office/drawing/2014/main" id="{A1367193-4F32-46D3-86F9-1F24D5A37147}"/>
                </a:ext>
              </a:extLst>
            </p:cNvPr>
            <p:cNvGrpSpPr/>
            <p:nvPr/>
          </p:nvGrpSpPr>
          <p:grpSpPr>
            <a:xfrm>
              <a:off x="1376598" y="4743099"/>
              <a:ext cx="12140835" cy="2500032"/>
              <a:chOff x="382287" y="4081809"/>
              <a:chExt cx="11047711" cy="2812721"/>
            </a:xfrm>
          </p:grpSpPr>
          <p:pic>
            <p:nvPicPr>
              <p:cNvPr id="14" name="Picture 13">
                <a:extLst>
                  <a:ext uri="{FF2B5EF4-FFF2-40B4-BE49-F238E27FC236}">
                    <a16:creationId xmlns:a16="http://schemas.microsoft.com/office/drawing/2014/main" id="{4D5D57A7-51ED-4E93-A9E3-41F7BDA20F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01993">
                <a:off x="382287" y="4269627"/>
                <a:ext cx="2132893" cy="2468432"/>
              </a:xfrm>
              <a:prstGeom prst="rect">
                <a:avLst/>
              </a:prstGeom>
            </p:spPr>
          </p:pic>
          <p:pic>
            <p:nvPicPr>
              <p:cNvPr id="15" name="Picture 14">
                <a:extLst>
                  <a:ext uri="{FF2B5EF4-FFF2-40B4-BE49-F238E27FC236}">
                    <a16:creationId xmlns:a16="http://schemas.microsoft.com/office/drawing/2014/main" id="{184C85DF-9DF7-45EB-90D6-24D93C37BC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98007" flipH="1">
                <a:off x="1967952" y="5077053"/>
                <a:ext cx="1570424" cy="1817477"/>
              </a:xfrm>
              <a:prstGeom prst="rect">
                <a:avLst/>
              </a:prstGeom>
            </p:spPr>
          </p:pic>
          <p:pic>
            <p:nvPicPr>
              <p:cNvPr id="16" name="Picture 15">
                <a:extLst>
                  <a:ext uri="{FF2B5EF4-FFF2-40B4-BE49-F238E27FC236}">
                    <a16:creationId xmlns:a16="http://schemas.microsoft.com/office/drawing/2014/main" id="{D76DA4C8-17F6-4DC8-A1D4-86638A6BB9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98007" flipH="1">
                <a:off x="4613175" y="5580215"/>
                <a:ext cx="986088" cy="1141215"/>
              </a:xfrm>
              <a:prstGeom prst="rect">
                <a:avLst/>
              </a:prstGeom>
            </p:spPr>
          </p:pic>
          <p:pic>
            <p:nvPicPr>
              <p:cNvPr id="17" name="Picture 16">
                <a:extLst>
                  <a:ext uri="{FF2B5EF4-FFF2-40B4-BE49-F238E27FC236}">
                    <a16:creationId xmlns:a16="http://schemas.microsoft.com/office/drawing/2014/main" id="{80F811CE-A382-4AE2-A4DF-0D3CAE50E3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98007" flipH="1">
                <a:off x="5206969" y="5003179"/>
                <a:ext cx="1533743" cy="1775026"/>
              </a:xfrm>
              <a:prstGeom prst="rect">
                <a:avLst/>
              </a:prstGeom>
            </p:spPr>
          </p:pic>
          <p:pic>
            <p:nvPicPr>
              <p:cNvPr id="18" name="Picture 17">
                <a:extLst>
                  <a:ext uri="{FF2B5EF4-FFF2-40B4-BE49-F238E27FC236}">
                    <a16:creationId xmlns:a16="http://schemas.microsoft.com/office/drawing/2014/main" id="{E9CCE8F8-483B-4147-A55A-0A4D4BBFDC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98007" flipH="1">
                <a:off x="6346079" y="5632788"/>
                <a:ext cx="986088" cy="1141215"/>
              </a:xfrm>
              <a:prstGeom prst="rect">
                <a:avLst/>
              </a:prstGeom>
            </p:spPr>
          </p:pic>
          <p:pic>
            <p:nvPicPr>
              <p:cNvPr id="19" name="Picture 18">
                <a:extLst>
                  <a:ext uri="{FF2B5EF4-FFF2-40B4-BE49-F238E27FC236}">
                    <a16:creationId xmlns:a16="http://schemas.microsoft.com/office/drawing/2014/main" id="{EE5D15B8-56C6-438F-9679-30FE614A75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98007" flipH="1">
                <a:off x="8450430" y="5007078"/>
                <a:ext cx="1533743" cy="1775026"/>
              </a:xfrm>
              <a:prstGeom prst="rect">
                <a:avLst/>
              </a:prstGeom>
            </p:spPr>
          </p:pic>
          <p:pic>
            <p:nvPicPr>
              <p:cNvPr id="20" name="Picture 19">
                <a:extLst>
                  <a:ext uri="{FF2B5EF4-FFF2-40B4-BE49-F238E27FC236}">
                    <a16:creationId xmlns:a16="http://schemas.microsoft.com/office/drawing/2014/main" id="{C5717DDF-BC7C-466F-BA91-933C861484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98007" flipH="1">
                <a:off x="9297105" y="4081809"/>
                <a:ext cx="2132893" cy="2468432"/>
              </a:xfrm>
              <a:prstGeom prst="rect">
                <a:avLst/>
              </a:prstGeom>
            </p:spPr>
          </p:pic>
        </p:grpSp>
      </p:grpSp>
      <p:pic>
        <p:nvPicPr>
          <p:cNvPr id="28" name="图片 4">
            <a:extLst>
              <a:ext uri="{FF2B5EF4-FFF2-40B4-BE49-F238E27FC236}">
                <a16:creationId xmlns:a16="http://schemas.microsoft.com/office/drawing/2014/main" id="{C5B2F04C-87DC-45EA-B070-2D06722066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15" y="4394200"/>
            <a:ext cx="12281208" cy="2463800"/>
          </a:xfrm>
          <a:prstGeom prst="rect">
            <a:avLst/>
          </a:prstGeom>
        </p:spPr>
      </p:pic>
      <p:pic>
        <p:nvPicPr>
          <p:cNvPr id="29" name="Graphic 56">
            <a:hlinkClick r:id="rId6" action="ppaction://hlinksldjump"/>
            <a:extLst>
              <a:ext uri="{FF2B5EF4-FFF2-40B4-BE49-F238E27FC236}">
                <a16:creationId xmlns:a16="http://schemas.microsoft.com/office/drawing/2014/main" id="{1CEF9014-5024-4CBF-BAD6-1721D57B728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1343529" flipH="1">
            <a:off x="9933755" y="4637121"/>
            <a:ext cx="646971" cy="438417"/>
          </a:xfrm>
          <a:prstGeom prst="rect">
            <a:avLst/>
          </a:prstGeom>
        </p:spPr>
      </p:pic>
      <p:pic>
        <p:nvPicPr>
          <p:cNvPr id="30" name="Graphic 56">
            <a:hlinkClick r:id="rId6" action="ppaction://hlinksldjump"/>
            <a:extLst>
              <a:ext uri="{FF2B5EF4-FFF2-40B4-BE49-F238E27FC236}">
                <a16:creationId xmlns:a16="http://schemas.microsoft.com/office/drawing/2014/main" id="{1CEF9014-5024-4CBF-BAD6-1721D57B728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1343529" flipH="1">
            <a:off x="9933755" y="4637121"/>
            <a:ext cx="646971" cy="438417"/>
          </a:xfrm>
          <a:prstGeom prst="rect">
            <a:avLst/>
          </a:prstGeom>
        </p:spPr>
      </p:pic>
      <p:pic>
        <p:nvPicPr>
          <p:cNvPr id="31" name="Graphic 14">
            <a:extLst>
              <a:ext uri="{FF2B5EF4-FFF2-40B4-BE49-F238E27FC236}">
                <a16:creationId xmlns:a16="http://schemas.microsoft.com/office/drawing/2014/main" id="{DA75E27B-E035-42A9-BF41-EE3709EFBBB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286725" y="1807266"/>
            <a:ext cx="3119591" cy="4076440"/>
          </a:xfrm>
          <a:prstGeom prst="rect">
            <a:avLst/>
          </a:prstGeom>
        </p:spPr>
      </p:pic>
      <p:pic>
        <p:nvPicPr>
          <p:cNvPr id="32" name="Graphic 16">
            <a:extLst>
              <a:ext uri="{FF2B5EF4-FFF2-40B4-BE49-F238E27FC236}">
                <a16:creationId xmlns:a16="http://schemas.microsoft.com/office/drawing/2014/main" id="{5D8E5DCD-6CBC-48A3-A144-B1ED7BBECDD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010477" y="177788"/>
            <a:ext cx="1133475" cy="1104900"/>
          </a:xfrm>
          <a:prstGeom prst="rect">
            <a:avLst/>
          </a:prstGeom>
        </p:spPr>
      </p:pic>
      <p:pic>
        <p:nvPicPr>
          <p:cNvPr id="33" name="Graphic 18">
            <a:extLst>
              <a:ext uri="{FF2B5EF4-FFF2-40B4-BE49-F238E27FC236}">
                <a16:creationId xmlns:a16="http://schemas.microsoft.com/office/drawing/2014/main" id="{E1D0E0A2-A1FD-4722-8987-99374ED1B27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1466" y="2765927"/>
            <a:ext cx="4184548" cy="4273581"/>
          </a:xfrm>
          <a:prstGeom prst="rect">
            <a:avLst/>
          </a:prstGeom>
        </p:spPr>
      </p:pic>
      <p:pic>
        <p:nvPicPr>
          <p:cNvPr id="34" name="Graphic 20">
            <a:extLst>
              <a:ext uri="{FF2B5EF4-FFF2-40B4-BE49-F238E27FC236}">
                <a16:creationId xmlns:a16="http://schemas.microsoft.com/office/drawing/2014/main" id="{3DAF12AB-3BB9-493A-A786-8A352DD962D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25203" y="-580838"/>
            <a:ext cx="1437852" cy="1437852"/>
          </a:xfrm>
          <a:prstGeom prst="rect">
            <a:avLst/>
          </a:prstGeom>
        </p:spPr>
      </p:pic>
      <p:grpSp>
        <p:nvGrpSpPr>
          <p:cNvPr id="35" name="Group 34">
            <a:extLst>
              <a:ext uri="{FF2B5EF4-FFF2-40B4-BE49-F238E27FC236}">
                <a16:creationId xmlns:a16="http://schemas.microsoft.com/office/drawing/2014/main" id="{D116E1BB-EA7F-4B85-9AC3-A9BC8C2006CA}"/>
              </a:ext>
            </a:extLst>
          </p:cNvPr>
          <p:cNvGrpSpPr/>
          <p:nvPr/>
        </p:nvGrpSpPr>
        <p:grpSpPr>
          <a:xfrm>
            <a:off x="1641351" y="-739075"/>
            <a:ext cx="8954814" cy="1754326"/>
            <a:chOff x="3588005" y="0"/>
            <a:chExt cx="5866667" cy="1760478"/>
          </a:xfrm>
        </p:grpSpPr>
        <p:sp>
          <p:nvSpPr>
            <p:cNvPr id="36" name="Freeform 43">
              <a:extLst>
                <a:ext uri="{FF2B5EF4-FFF2-40B4-BE49-F238E27FC236}">
                  <a16:creationId xmlns:a16="http://schemas.microsoft.com/office/drawing/2014/main" id="{9BB3F126-E4B2-483E-A3E1-BE6FE40A1A2D}"/>
                </a:ext>
              </a:extLst>
            </p:cNvPr>
            <p:cNvSpPr/>
            <p:nvPr/>
          </p:nvSpPr>
          <p:spPr>
            <a:xfrm>
              <a:off x="3588005" y="726558"/>
              <a:ext cx="5866667" cy="1033920"/>
            </a:xfrm>
            <a:custGeom>
              <a:avLst/>
              <a:gdLst>
                <a:gd name="connsiteX0" fmla="*/ 5624525 w 5866667"/>
                <a:gd name="connsiteY0" fmla="*/ 107583 h 1033920"/>
                <a:gd name="connsiteX1" fmla="*/ 5501785 w 5866667"/>
                <a:gd name="connsiteY1" fmla="*/ 230323 h 1033920"/>
                <a:gd name="connsiteX2" fmla="*/ 5624525 w 5866667"/>
                <a:gd name="connsiteY2" fmla="*/ 353063 h 1033920"/>
                <a:gd name="connsiteX3" fmla="*/ 5747265 w 5866667"/>
                <a:gd name="connsiteY3" fmla="*/ 230323 h 1033920"/>
                <a:gd name="connsiteX4" fmla="*/ 5624525 w 5866667"/>
                <a:gd name="connsiteY4" fmla="*/ 107583 h 1033920"/>
                <a:gd name="connsiteX5" fmla="*/ 254666 w 5866667"/>
                <a:gd name="connsiteY5" fmla="*/ 107583 h 1033920"/>
                <a:gd name="connsiteX6" fmla="*/ 131926 w 5866667"/>
                <a:gd name="connsiteY6" fmla="*/ 230323 h 1033920"/>
                <a:gd name="connsiteX7" fmla="*/ 254666 w 5866667"/>
                <a:gd name="connsiteY7" fmla="*/ 353063 h 1033920"/>
                <a:gd name="connsiteX8" fmla="*/ 377406 w 5866667"/>
                <a:gd name="connsiteY8" fmla="*/ 230323 h 1033920"/>
                <a:gd name="connsiteX9" fmla="*/ 254666 w 5866667"/>
                <a:gd name="connsiteY9" fmla="*/ 107583 h 1033920"/>
                <a:gd name="connsiteX10" fmla="*/ 172323 w 5866667"/>
                <a:gd name="connsiteY10" fmla="*/ 0 h 1033920"/>
                <a:gd name="connsiteX11" fmla="*/ 5694344 w 5866667"/>
                <a:gd name="connsiteY11" fmla="*/ 0 h 1033920"/>
                <a:gd name="connsiteX12" fmla="*/ 5866667 w 5866667"/>
                <a:gd name="connsiteY12" fmla="*/ 172323 h 1033920"/>
                <a:gd name="connsiteX13" fmla="*/ 5866667 w 5866667"/>
                <a:gd name="connsiteY13" fmla="*/ 861597 h 1033920"/>
                <a:gd name="connsiteX14" fmla="*/ 5694344 w 5866667"/>
                <a:gd name="connsiteY14" fmla="*/ 1033920 h 1033920"/>
                <a:gd name="connsiteX15" fmla="*/ 172323 w 5866667"/>
                <a:gd name="connsiteY15" fmla="*/ 1033920 h 1033920"/>
                <a:gd name="connsiteX16" fmla="*/ 0 w 5866667"/>
                <a:gd name="connsiteY16" fmla="*/ 861597 h 1033920"/>
                <a:gd name="connsiteX17" fmla="*/ 0 w 5866667"/>
                <a:gd name="connsiteY17" fmla="*/ 172323 h 1033920"/>
                <a:gd name="connsiteX18" fmla="*/ 172323 w 5866667"/>
                <a:gd name="connsiteY18" fmla="*/ 0 h 10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66667" h="1033920">
                  <a:moveTo>
                    <a:pt x="5624525" y="107583"/>
                  </a:moveTo>
                  <a:cubicBezTo>
                    <a:pt x="5556738" y="107583"/>
                    <a:pt x="5501785" y="162536"/>
                    <a:pt x="5501785" y="230323"/>
                  </a:cubicBezTo>
                  <a:cubicBezTo>
                    <a:pt x="5501785" y="298110"/>
                    <a:pt x="5556738" y="353063"/>
                    <a:pt x="5624525" y="353063"/>
                  </a:cubicBezTo>
                  <a:cubicBezTo>
                    <a:pt x="5692312" y="353063"/>
                    <a:pt x="5747265" y="298110"/>
                    <a:pt x="5747265" y="230323"/>
                  </a:cubicBezTo>
                  <a:cubicBezTo>
                    <a:pt x="5747265" y="162536"/>
                    <a:pt x="5692312" y="107583"/>
                    <a:pt x="5624525" y="107583"/>
                  </a:cubicBezTo>
                  <a:close/>
                  <a:moveTo>
                    <a:pt x="254666" y="107583"/>
                  </a:moveTo>
                  <a:cubicBezTo>
                    <a:pt x="186879" y="107583"/>
                    <a:pt x="131926" y="162536"/>
                    <a:pt x="131926" y="230323"/>
                  </a:cubicBezTo>
                  <a:cubicBezTo>
                    <a:pt x="131926" y="298110"/>
                    <a:pt x="186879" y="353063"/>
                    <a:pt x="254666" y="353063"/>
                  </a:cubicBezTo>
                  <a:cubicBezTo>
                    <a:pt x="322453" y="353063"/>
                    <a:pt x="377406" y="298110"/>
                    <a:pt x="377406" y="230323"/>
                  </a:cubicBezTo>
                  <a:cubicBezTo>
                    <a:pt x="377406" y="162536"/>
                    <a:pt x="322453" y="107583"/>
                    <a:pt x="254666" y="107583"/>
                  </a:cubicBezTo>
                  <a:close/>
                  <a:moveTo>
                    <a:pt x="172323" y="0"/>
                  </a:moveTo>
                  <a:lnTo>
                    <a:pt x="5694344" y="0"/>
                  </a:lnTo>
                  <a:cubicBezTo>
                    <a:pt x="5789515" y="0"/>
                    <a:pt x="5866667" y="77152"/>
                    <a:pt x="5866667" y="172323"/>
                  </a:cubicBezTo>
                  <a:lnTo>
                    <a:pt x="5866667" y="861597"/>
                  </a:lnTo>
                  <a:cubicBezTo>
                    <a:pt x="5866667" y="956768"/>
                    <a:pt x="5789515" y="1033920"/>
                    <a:pt x="5694344" y="1033920"/>
                  </a:cubicBezTo>
                  <a:lnTo>
                    <a:pt x="172323" y="1033920"/>
                  </a:lnTo>
                  <a:cubicBezTo>
                    <a:pt x="77152" y="1033920"/>
                    <a:pt x="0" y="956768"/>
                    <a:pt x="0" y="861597"/>
                  </a:cubicBezTo>
                  <a:lnTo>
                    <a:pt x="0" y="172323"/>
                  </a:lnTo>
                  <a:cubicBezTo>
                    <a:pt x="0" y="77152"/>
                    <a:pt x="77152" y="0"/>
                    <a:pt x="172323" y="0"/>
                  </a:cubicBezTo>
                  <a:close/>
                </a:path>
              </a:pathLst>
            </a:custGeom>
            <a:solidFill>
              <a:schemeClr val="bg1"/>
            </a:solidFill>
            <a:ln w="38100">
              <a:solidFill>
                <a:schemeClr val="accent4">
                  <a:lumMod val="75000"/>
                </a:schemeClr>
              </a:solidFill>
            </a:ln>
            <a:effectLst>
              <a:outerShdw blurRad="127000" dist="635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cxnSp>
          <p:nvCxnSpPr>
            <p:cNvPr id="37" name="Straight Connector 36">
              <a:extLst>
                <a:ext uri="{FF2B5EF4-FFF2-40B4-BE49-F238E27FC236}">
                  <a16:creationId xmlns:a16="http://schemas.microsoft.com/office/drawing/2014/main" id="{F0613CA5-853F-4E7B-9C72-A237B94B60A4}"/>
                </a:ext>
              </a:extLst>
            </p:cNvPr>
            <p:cNvCxnSpPr/>
            <p:nvPr/>
          </p:nvCxnSpPr>
          <p:spPr>
            <a:xfrm flipV="1">
              <a:off x="9233415" y="0"/>
              <a:ext cx="0" cy="966522"/>
            </a:xfrm>
            <a:prstGeom prst="line">
              <a:avLst/>
            </a:prstGeom>
            <a:ln w="127000" cap="rnd">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762FC82-5F39-42E5-AC73-F9D4E786CFCE}"/>
                </a:ext>
              </a:extLst>
            </p:cNvPr>
            <p:cNvCxnSpPr/>
            <p:nvPr/>
          </p:nvCxnSpPr>
          <p:spPr>
            <a:xfrm flipV="1">
              <a:off x="3854802" y="0"/>
              <a:ext cx="0" cy="966522"/>
            </a:xfrm>
            <a:prstGeom prst="line">
              <a:avLst/>
            </a:prstGeom>
            <a:ln w="127000" cap="rnd">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40" name="Rounded Rectangle 39"/>
          <p:cNvSpPr/>
          <p:nvPr/>
        </p:nvSpPr>
        <p:spPr>
          <a:xfrm>
            <a:off x="537765" y="1226696"/>
            <a:ext cx="11161986" cy="3872343"/>
          </a:xfrm>
          <a:prstGeom prst="roundRect">
            <a:avLst>
              <a:gd name="adj" fmla="val 16570"/>
            </a:avLst>
          </a:prstGeom>
          <a:solidFill>
            <a:schemeClr val="bg1">
              <a:alpha val="81000"/>
            </a:schemeClr>
          </a:solid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Graphic 54">
            <a:extLst>
              <a:ext uri="{FF2B5EF4-FFF2-40B4-BE49-F238E27FC236}">
                <a16:creationId xmlns:a16="http://schemas.microsoft.com/office/drawing/2014/main" id="{BDA559CB-0768-48ED-97E6-A7ED7142E9C6}"/>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0" y="-15056"/>
            <a:ext cx="1831909" cy="716273"/>
          </a:xfrm>
          <a:prstGeom prst="rect">
            <a:avLst/>
          </a:prstGeom>
        </p:spPr>
      </p:pic>
      <p:pic>
        <p:nvPicPr>
          <p:cNvPr id="42" name="Graphic 54">
            <a:extLst>
              <a:ext uri="{FF2B5EF4-FFF2-40B4-BE49-F238E27FC236}">
                <a16:creationId xmlns:a16="http://schemas.microsoft.com/office/drawing/2014/main" id="{BDA559CB-0768-48ED-97E6-A7ED7142E9C6}"/>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rot="2497371">
            <a:off x="10398175" y="203328"/>
            <a:ext cx="1831909" cy="716273"/>
          </a:xfrm>
          <a:prstGeom prst="rect">
            <a:avLst/>
          </a:prstGeom>
        </p:spPr>
      </p:pic>
      <p:sp>
        <p:nvSpPr>
          <p:cNvPr id="44" name="Title 1">
            <a:extLst>
              <a:ext uri="{FF2B5EF4-FFF2-40B4-BE49-F238E27FC236}">
                <a16:creationId xmlns:a16="http://schemas.microsoft.com/office/drawing/2014/main" id="{D24AFCE9-1CDF-4B16-B876-E7426CF3A1D7}"/>
              </a:ext>
            </a:extLst>
          </p:cNvPr>
          <p:cNvSpPr txBox="1">
            <a:spLocks/>
          </p:cNvSpPr>
          <p:nvPr/>
        </p:nvSpPr>
        <p:spPr>
          <a:xfrm>
            <a:off x="655818" y="1205672"/>
            <a:ext cx="10797965" cy="152669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a:latin typeface="Times New Roman" panose="02020603050405020304" pitchFamily="18" charset="0"/>
                <a:cs typeface="Times New Roman" panose="02020603050405020304" pitchFamily="18" charset="0"/>
              </a:rPr>
              <a:t>b</a:t>
            </a:r>
            <a:r>
              <a:rPr lang="vi-VN" sz="3200" dirty="0">
                <a:latin typeface="Times New Roman" panose="02020603050405020304" pitchFamily="18" charset="0"/>
                <a:cs typeface="Times New Roman" panose="02020603050405020304" pitchFamily="18" charset="0"/>
              </a:rPr>
              <a:t>. Tìm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tiếng chứa </a:t>
            </a:r>
            <a:r>
              <a:rPr lang="vi-VN" sz="3200" i="1" dirty="0">
                <a:solidFill>
                  <a:srgbClr val="FF0000"/>
                </a:solidFill>
                <a:latin typeface="Times New Roman" panose="02020603050405020304" pitchFamily="18" charset="0"/>
                <a:cs typeface="Times New Roman" panose="02020603050405020304" pitchFamily="18" charset="0"/>
              </a:rPr>
              <a:t>i</a:t>
            </a:r>
            <a:r>
              <a:rPr lang="en-US" sz="3200" i="1" dirty="0">
                <a:solidFill>
                  <a:srgbClr val="FF0000"/>
                </a:solidFill>
                <a:latin typeface="Times New Roman" panose="02020603050405020304" pitchFamily="18" charset="0"/>
                <a:cs typeface="Times New Roman" panose="02020603050405020304" pitchFamily="18" charset="0"/>
              </a:rPr>
              <a:t>n</a:t>
            </a:r>
            <a:r>
              <a:rPr lang="vi-VN" sz="3200" dirty="0">
                <a:latin typeface="Times New Roman" panose="02020603050405020304" pitchFamily="18" charset="0"/>
                <a:cs typeface="Times New Roman" panose="02020603050405020304" pitchFamily="18" charset="0"/>
              </a:rPr>
              <a:t> hoặc </a:t>
            </a:r>
            <a:r>
              <a:rPr lang="en-US" sz="3200" i="1" dirty="0" err="1">
                <a:solidFill>
                  <a:srgbClr val="FF0000"/>
                </a:solidFill>
                <a:latin typeface="Times New Roman" panose="02020603050405020304" pitchFamily="18" charset="0"/>
                <a:cs typeface="Times New Roman" panose="02020603050405020304" pitchFamily="18" charset="0"/>
              </a:rPr>
              <a:t>inh</a:t>
            </a:r>
            <a:r>
              <a:rPr lang="vi-VN" sz="3200" dirty="0">
                <a:solidFill>
                  <a:srgbClr val="FF0000"/>
                </a:solidFill>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hợp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tranh</a:t>
            </a:r>
            <a:r>
              <a:rPr lang="vi-VN" sz="320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pic>
        <p:nvPicPr>
          <p:cNvPr id="45" name="Content Placeholder 7">
            <a:extLst>
              <a:ext uri="{FF2B5EF4-FFF2-40B4-BE49-F238E27FC236}">
                <a16:creationId xmlns:a16="http://schemas.microsoft.com/office/drawing/2014/main" id="{D1D5A890-6B57-4DF1-90CE-F1EAAE4EBEB1}"/>
              </a:ext>
            </a:extLst>
          </p:cNvPr>
          <p:cNvPicPr>
            <a:picLocks noChangeAspect="1"/>
          </p:cNvPicPr>
          <p:nvPr/>
        </p:nvPicPr>
        <p:blipFill rotWithShape="1">
          <a:blip r:embed="rId19">
            <a:extLst>
              <a:ext uri="{28A0092B-C50C-407E-A947-70E740481C1C}">
                <a14:useLocalDpi xmlns:a14="http://schemas.microsoft.com/office/drawing/2010/main" val="0"/>
              </a:ext>
            </a:extLst>
          </a:blip>
          <a:srcRect l="2470" t="10500" b="21272"/>
          <a:stretch/>
        </p:blipFill>
        <p:spPr>
          <a:xfrm>
            <a:off x="772510" y="1799836"/>
            <a:ext cx="10657489" cy="2535682"/>
          </a:xfrm>
          <a:prstGeom prst="rect">
            <a:avLst/>
          </a:prstGeom>
        </p:spPr>
      </p:pic>
      <p:sp>
        <p:nvSpPr>
          <p:cNvPr id="46" name="TextBox 45">
            <a:extLst>
              <a:ext uri="{FF2B5EF4-FFF2-40B4-BE49-F238E27FC236}">
                <a16:creationId xmlns:a16="http://schemas.microsoft.com/office/drawing/2014/main" id="{16FDDC7B-0FCF-4B4C-969E-473CAE3CC884}"/>
              </a:ext>
            </a:extLst>
          </p:cNvPr>
          <p:cNvSpPr txBox="1"/>
          <p:nvPr/>
        </p:nvSpPr>
        <p:spPr>
          <a:xfrm>
            <a:off x="1183981" y="4299041"/>
            <a:ext cx="1729211" cy="646331"/>
          </a:xfrm>
          <a:prstGeom prst="rect">
            <a:avLst/>
          </a:prstGeom>
          <a:noFill/>
          <a:ln w="28575">
            <a:solidFill>
              <a:srgbClr val="9900CC"/>
            </a:solidFill>
          </a:ln>
        </p:spPr>
        <p:txBody>
          <a:bodyPr wrap="square" rtlCol="0">
            <a:spAutoFit/>
          </a:bodyPr>
          <a:lstStyle/>
          <a:p>
            <a:r>
              <a:rPr lang="en-US" sz="3600" dirty="0" err="1">
                <a:solidFill>
                  <a:srgbClr val="FF0000"/>
                </a:solidFill>
                <a:latin typeface="Times New Roman" panose="02020603050405020304" pitchFamily="18" charset="0"/>
                <a:cs typeface="Times New Roman" panose="02020603050405020304" pitchFamily="18" charset="0"/>
              </a:rPr>
              <a:t>cái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kính</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5C583C2A-78AC-4253-BCE5-F3328BD29379}"/>
              </a:ext>
            </a:extLst>
          </p:cNvPr>
          <p:cNvSpPr txBox="1"/>
          <p:nvPr/>
        </p:nvSpPr>
        <p:spPr>
          <a:xfrm>
            <a:off x="3581977" y="4303297"/>
            <a:ext cx="1655277" cy="646331"/>
          </a:xfrm>
          <a:prstGeom prst="rect">
            <a:avLst/>
          </a:prstGeom>
          <a:noFill/>
          <a:ln w="28575">
            <a:solidFill>
              <a:srgbClr val="9900CC"/>
            </a:solidFill>
          </a:ln>
        </p:spPr>
        <p:txBody>
          <a:bodyPr wrap="square" rtlCol="0">
            <a:spAutoFit/>
          </a:bodyPr>
          <a:lstStyle/>
          <a:p>
            <a:r>
              <a:rPr lang="en-US" sz="3600" dirty="0" err="1">
                <a:solidFill>
                  <a:srgbClr val="FF0000"/>
                </a:solidFill>
                <a:latin typeface="Times New Roman" panose="02020603050405020304" pitchFamily="18" charset="0"/>
                <a:cs typeface="Times New Roman" panose="02020603050405020304" pitchFamily="18" charset="0"/>
              </a:rPr>
              <a:t>đèn</a:t>
            </a:r>
            <a:r>
              <a:rPr lang="en-US" sz="3600" dirty="0">
                <a:solidFill>
                  <a:srgbClr val="FF0000"/>
                </a:solidFill>
                <a:latin typeface="Times New Roman" panose="02020603050405020304" pitchFamily="18" charset="0"/>
                <a:cs typeface="Times New Roman" panose="02020603050405020304" pitchFamily="18" charset="0"/>
              </a:rPr>
              <a:t> pin</a:t>
            </a:r>
          </a:p>
        </p:txBody>
      </p:sp>
      <p:sp>
        <p:nvSpPr>
          <p:cNvPr id="48" name="TextBox 47">
            <a:extLst>
              <a:ext uri="{FF2B5EF4-FFF2-40B4-BE49-F238E27FC236}">
                <a16:creationId xmlns:a16="http://schemas.microsoft.com/office/drawing/2014/main" id="{DD59BE40-2B59-449A-9547-CD21E3B1EF25}"/>
              </a:ext>
            </a:extLst>
          </p:cNvPr>
          <p:cNvSpPr txBox="1"/>
          <p:nvPr/>
        </p:nvSpPr>
        <p:spPr>
          <a:xfrm>
            <a:off x="6236302" y="4356542"/>
            <a:ext cx="1566249" cy="646331"/>
          </a:xfrm>
          <a:prstGeom prst="rect">
            <a:avLst/>
          </a:prstGeom>
          <a:noFill/>
          <a:ln w="28575">
            <a:solidFill>
              <a:srgbClr val="9900CC"/>
            </a:solidFill>
          </a:ln>
        </p:spPr>
        <p:txBody>
          <a:bodyPr wrap="square" rtlCol="0">
            <a:spAutoFit/>
          </a:bodyPr>
          <a:lstStyle/>
          <a:p>
            <a:r>
              <a:rPr lang="en-US" sz="3600" dirty="0" err="1">
                <a:solidFill>
                  <a:srgbClr val="FF0000"/>
                </a:solidFill>
                <a:latin typeface="Times New Roman" panose="02020603050405020304" pitchFamily="18" charset="0"/>
                <a:cs typeface="Times New Roman" panose="02020603050405020304" pitchFamily="18" charset="0"/>
              </a:rPr>
              <a:t>số</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chín</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49" name="TextBox 48">
            <a:extLst>
              <a:ext uri="{FF2B5EF4-FFF2-40B4-BE49-F238E27FC236}">
                <a16:creationId xmlns:a16="http://schemas.microsoft.com/office/drawing/2014/main" id="{28163B0C-F146-4055-A1B8-813408499C2E}"/>
              </a:ext>
            </a:extLst>
          </p:cNvPr>
          <p:cNvSpPr txBox="1"/>
          <p:nvPr/>
        </p:nvSpPr>
        <p:spPr>
          <a:xfrm>
            <a:off x="8900777" y="4361460"/>
            <a:ext cx="1812203" cy="646331"/>
          </a:xfrm>
          <a:prstGeom prst="rect">
            <a:avLst/>
          </a:prstGeom>
          <a:noFill/>
          <a:ln w="28575">
            <a:solidFill>
              <a:srgbClr val="9900CC"/>
            </a:solidFill>
          </a:ln>
        </p:spPr>
        <p:txBody>
          <a:bodyPr wrap="square" rtlCol="0">
            <a:spAutoFit/>
          </a:bodyPr>
          <a:lstStyle/>
          <a:p>
            <a:r>
              <a:rPr lang="en-US" sz="3600" dirty="0" err="1">
                <a:solidFill>
                  <a:srgbClr val="FF0000"/>
                </a:solidFill>
                <a:latin typeface="Times New Roman" panose="02020603050405020304" pitchFamily="18" charset="0"/>
                <a:cs typeface="Times New Roman" panose="02020603050405020304" pitchFamily="18" charset="0"/>
              </a:rPr>
              <a:t>máy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tính</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50" name="TextBox 49">
            <a:extLst>
              <a:ext uri="{FF2B5EF4-FFF2-40B4-BE49-F238E27FC236}">
                <a16:creationId xmlns:a16="http://schemas.microsoft.com/office/drawing/2014/main" id="{67BA6C43-EA1F-4062-B423-D3ABDDC9660E}"/>
              </a:ext>
            </a:extLst>
          </p:cNvPr>
          <p:cNvSpPr txBox="1"/>
          <p:nvPr/>
        </p:nvSpPr>
        <p:spPr>
          <a:xfrm>
            <a:off x="1603259" y="177788"/>
            <a:ext cx="903099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noProof="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3. Chọn a hoặc b.</a:t>
            </a:r>
            <a:endParaRPr kumimoji="0" lang="en-US" sz="4000" i="0" u="none" strike="noStrike" kern="1200" normalizeH="0" baseline="0" noProof="0" dirty="0">
              <a:ln w="0"/>
              <a:solidFill>
                <a:schemeClr val="accent1"/>
              </a:solidFill>
              <a:effectLst>
                <a:outerShdw blurRad="38100" dist="25400" dir="5400000" algn="ctr" rotWithShape="0">
                  <a:srgbClr val="6E747A">
                    <a:alpha val="43000"/>
                  </a:srgbClr>
                </a:outerShdw>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139341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50000">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14:bounceEnd="50000">
                                          <p:cBhvr additive="base">
                                            <p:cTn id="7" dur="750" fill="hold"/>
                                            <p:tgtEl>
                                              <p:spTgt spid="35"/>
                                            </p:tgtEl>
                                            <p:attrNameLst>
                                              <p:attrName>ppt_x</p:attrName>
                                            </p:attrNameLst>
                                          </p:cBhvr>
                                          <p:tavLst>
                                            <p:tav tm="0">
                                              <p:val>
                                                <p:strVal val="#ppt_x"/>
                                              </p:val>
                                            </p:tav>
                                            <p:tav tm="100000">
                                              <p:val>
                                                <p:strVal val="#ppt_x"/>
                                              </p:val>
                                            </p:tav>
                                          </p:tavLst>
                                        </p:anim>
                                        <p:anim calcmode="lin" valueType="num" p14:bounceEnd="50000">
                                          <p:cBhvr additive="base">
                                            <p:cTn id="8" dur="750" fill="hold"/>
                                            <p:tgtEl>
                                              <p:spTgt spid="3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500"/>
                                            <p:tgtEl>
                                              <p:spTgt spid="4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750" fill="hold"/>
                                            <p:tgtEl>
                                              <p:spTgt spid="35"/>
                                            </p:tgtEl>
                                            <p:attrNameLst>
                                              <p:attrName>ppt_x</p:attrName>
                                            </p:attrNameLst>
                                          </p:cBhvr>
                                          <p:tavLst>
                                            <p:tav tm="0">
                                              <p:val>
                                                <p:strVal val="#ppt_x"/>
                                              </p:val>
                                            </p:tav>
                                            <p:tav tm="100000">
                                              <p:val>
                                                <p:strVal val="#ppt_x"/>
                                              </p:val>
                                            </p:tav>
                                          </p:tavLst>
                                        </p:anim>
                                        <p:anim calcmode="lin" valueType="num">
                                          <p:cBhvr additive="base">
                                            <p:cTn id="8" dur="750" fill="hold"/>
                                            <p:tgtEl>
                                              <p:spTgt spid="3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500"/>
                                            <p:tgtEl>
                                              <p:spTgt spid="4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Lst>
      </p:timing>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530</TotalTime>
  <Words>552</Words>
  <Application>Microsoft Office PowerPoint</Application>
  <PresentationFormat>Màn hình rộng</PresentationFormat>
  <Paragraphs>69</Paragraphs>
  <Slides>12</Slides>
  <Notes>5</Notes>
  <HiddenSlides>0</HiddenSlides>
  <MMClips>0</MMClips>
  <ScaleCrop>false</ScaleCrop>
  <HeadingPairs>
    <vt:vector size="6" baseType="variant">
      <vt:variant>
        <vt:lpstr>Phông được Dùng</vt:lpstr>
      </vt:variant>
      <vt:variant>
        <vt:i4>7</vt:i4>
      </vt:variant>
      <vt:variant>
        <vt:lpstr>Chủ đề</vt:lpstr>
      </vt:variant>
      <vt:variant>
        <vt:i4>1</vt:i4>
      </vt:variant>
      <vt:variant>
        <vt:lpstr>Tiêu đề Bản chiếu</vt:lpstr>
      </vt:variant>
      <vt:variant>
        <vt:i4>12</vt:i4>
      </vt:variant>
    </vt:vector>
  </HeadingPairs>
  <TitlesOfParts>
    <vt:vector size="20" baseType="lpstr">
      <vt:lpstr>Arial</vt:lpstr>
      <vt:lpstr>Arial Rounded MT Bold</vt:lpstr>
      <vt:lpstr>Calibri</vt:lpstr>
      <vt:lpstr>Calibri Light</vt:lpstr>
      <vt:lpstr>HP001 4 hàng</vt:lpstr>
      <vt:lpstr>iCiel Cadena</vt:lpstr>
      <vt:lpstr>Times New Roman</vt:lpstr>
      <vt:lpstr>Office 主题​​</vt:lpstr>
      <vt:lpstr>Bản trình bày PowerPoint</vt:lpstr>
      <vt:lpstr>Bản trình bày PowerPoint</vt:lpstr>
      <vt:lpstr>         Biển ở Trường Sa có những loài cá đẹp rực rỡ và lạ mắt. Từng đàn cá đủ màu sắc, dày đặc đến hàng trăm con tạo nên một tấm thảm hoa di động. Những vỉa san hô chạy dài từ chân mỗi đảo xuống sâu dần dưới đáy biển.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Windows 10</cp:lastModifiedBy>
  <cp:revision>115</cp:revision>
  <dcterms:created xsi:type="dcterms:W3CDTF">2021-08-01T08:27:13Z</dcterms:created>
  <dcterms:modified xsi:type="dcterms:W3CDTF">2023-05-04T07:00:40Z</dcterms:modified>
</cp:coreProperties>
</file>