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2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275" r:id="rId13"/>
    <p:sldId id="297" r:id="rId14"/>
    <p:sldId id="299" r:id="rId15"/>
    <p:sldId id="2631" r:id="rId16"/>
    <p:sldId id="2632" r:id="rId17"/>
    <p:sldId id="2633" r:id="rId18"/>
    <p:sldId id="2637" r:id="rId19"/>
    <p:sldId id="271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6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7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emf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emf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5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645848" y="362109"/>
            <a:ext cx="535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êu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246095"/>
            <a:chOff x="774356" y="888444"/>
            <a:chExt cx="10187293" cy="12460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tập, củng cố các </a:t>
              </a:r>
              <a:r>
                <a:rPr kumimoji="0" lang="en-US" sz="2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 tính cộng, trừ (trường hợp có hai dấu phép tính).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777993"/>
            <a:chOff x="752655" y="2065203"/>
            <a:chExt cx="10209001" cy="77799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tập củng cố về tìm số lớn nhất, số bé nhất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32120"/>
            <a:chOff x="778314" y="3315253"/>
            <a:chExt cx="10210371" cy="73212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dụng vào giải các bài toán thực tế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 Số?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952489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Hiệu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3EF2B-3253-469F-8AD2-A9B9A1AB2F24}"/>
              </a:ext>
            </a:extLst>
          </p:cNvPr>
          <p:cNvGrpSpPr/>
          <p:nvPr/>
        </p:nvGrpSpPr>
        <p:grpSpPr>
          <a:xfrm>
            <a:off x="7028597" y="0"/>
            <a:ext cx="4148920" cy="2123181"/>
            <a:chOff x="3722255" y="1490091"/>
            <a:chExt cx="5046772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2" cy="2074467"/>
              <a:chOff x="609584" y="2133703"/>
              <a:chExt cx="7161964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4" cy="3608930"/>
                <a:chOff x="609584" y="2133703"/>
                <a:chExt cx="7161964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26" cy="3477566"/>
                  <a:chOff x="1174197" y="2197548"/>
                  <a:chExt cx="6469426" cy="3477566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0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8"/>
                  <a:chOff x="609584" y="2392211"/>
                  <a:chExt cx="440366" cy="1012028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91954B-4B9B-41B8-A8E6-18763DE59002}"/>
                </a:ext>
              </a:extLst>
            </p:cNvPr>
            <p:cNvSpPr txBox="1"/>
            <p:nvPr/>
          </p:nvSpPr>
          <p:spPr>
            <a:xfrm>
              <a:off x="5072690" y="1617920"/>
              <a:ext cx="2794566" cy="13231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nháp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707272" y="2196548"/>
              <a:ext cx="1399918" cy="924339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37F1D7-C9A6-7E5A-A913-5CBFFED7407F}"/>
              </a:ext>
            </a:extLst>
          </p:cNvPr>
          <p:cNvCxnSpPr>
            <a:cxnSpLocks/>
          </p:cNvCxnSpPr>
          <p:nvPr/>
        </p:nvCxnSpPr>
        <p:spPr>
          <a:xfrm>
            <a:off x="5613722" y="2383703"/>
            <a:ext cx="405642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91670-4FB6-16B8-5416-C0FE63A7DC27}"/>
              </a:ext>
            </a:extLst>
          </p:cNvPr>
          <p:cNvCxnSpPr>
            <a:cxnSpLocks/>
          </p:cNvCxnSpPr>
          <p:nvPr/>
        </p:nvCxnSpPr>
        <p:spPr>
          <a:xfrm>
            <a:off x="3159889" y="3091688"/>
            <a:ext cx="68015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E419D-C926-7241-5C38-8EF2A648456F}"/>
              </a:ext>
            </a:extLst>
          </p:cNvPr>
          <p:cNvCxnSpPr>
            <a:cxnSpLocks/>
          </p:cNvCxnSpPr>
          <p:nvPr/>
        </p:nvCxnSpPr>
        <p:spPr>
          <a:xfrm>
            <a:off x="2928395" y="4506400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B2A2A5-1D67-BF0B-CBAC-8EAA469A281E}"/>
              </a:ext>
            </a:extLst>
          </p:cNvPr>
          <p:cNvCxnSpPr>
            <a:cxnSpLocks/>
          </p:cNvCxnSpPr>
          <p:nvPr/>
        </p:nvCxnSpPr>
        <p:spPr>
          <a:xfrm>
            <a:off x="3034497" y="5237534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228600" y="-528321"/>
            <a:ext cx="5965825" cy="4677492"/>
            <a:chOff x="302" y="-380"/>
            <a:chExt cx="9395" cy="7266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19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FZHei-B01S" panose="03000509000000000000" pitchFamily="65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02" y="2582"/>
              <a:ext cx="9395" cy="43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142 học sinh</a:t>
              </a:r>
              <a:endPara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18 học sinh</a:t>
              </a:r>
              <a:endPara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Đáp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Đáp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8F575C-21E5-46FF-A0FA-BA2DE41266B0}"/>
              </a:ext>
            </a:extLst>
          </p:cNvPr>
          <p:cNvGrpSpPr/>
          <p:nvPr/>
        </p:nvGrpSpPr>
        <p:grpSpPr>
          <a:xfrm>
            <a:off x="564460" y="4450555"/>
            <a:ext cx="2047164" cy="2057953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645848" y="362109"/>
            <a:ext cx="535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êu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246095"/>
            <a:chOff x="774356" y="888444"/>
            <a:chExt cx="10187293" cy="12460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tập, củng cố các </a:t>
              </a:r>
              <a:r>
                <a:rPr kumimoji="0" lang="en-US" sz="2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 tính cộng, trừ (trường hợp có hai dấu phép tính).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777993"/>
            <a:chOff x="752655" y="2065203"/>
            <a:chExt cx="10209001" cy="77799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tập củng cố về tìm số lớn nhất, số bé nhất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32120"/>
            <a:chOff x="778314" y="3315253"/>
            <a:chExt cx="10210371" cy="73212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dụng vào giải các bài toán thực tế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7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2191678" y="340273"/>
            <a:ext cx="7236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067428" y="2081128"/>
            <a:ext cx="917063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cộng, trừ trong phạm vi 1 000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 “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phần trong phép cộng, phép trừ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5235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556034" y="345900"/>
            <a:ext cx="8657303" cy="4198415"/>
            <a:chOff x="1808313" y="64793"/>
            <a:chExt cx="8657303" cy="4198415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808313" y="123556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347296" y="1127885"/>
              <a:ext cx="7714211" cy="24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2 -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-Tr. 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72241" y="64793"/>
              <a:ext cx="648683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3032567"/>
            <a:ext cx="3071601" cy="39651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27" y="3773346"/>
            <a:ext cx="4814348" cy="3399887"/>
          </a:xfrm>
          <a:prstGeom prst="rect">
            <a:avLst/>
          </a:prstGeom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73BF62C3-CB40-0376-F10D-E79A2BA9B3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82"/>
          <a:stretch/>
        </p:blipFill>
        <p:spPr>
          <a:xfrm>
            <a:off x="532606" y="1235182"/>
            <a:ext cx="2329970" cy="2017012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4E4491D5-539B-641C-41BC-9D8B6FA5FCCA}"/>
              </a:ext>
            </a:extLst>
          </p:cNvPr>
          <p:cNvSpPr txBox="1"/>
          <p:nvPr/>
        </p:nvSpPr>
        <p:spPr>
          <a:xfrm>
            <a:off x="1173242" y="160758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548</Words>
  <Application>Microsoft Office PowerPoint</Application>
  <PresentationFormat>Widescreen</PresentationFormat>
  <Paragraphs>111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Patrick Hand</vt:lpstr>
      <vt:lpstr>SVN-Cookies</vt:lpstr>
      <vt:lpstr>Times New Roman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53</cp:revision>
  <dcterms:created xsi:type="dcterms:W3CDTF">2022-05-03T14:04:29Z</dcterms:created>
  <dcterms:modified xsi:type="dcterms:W3CDTF">2023-09-11T04:54:38Z</dcterms:modified>
</cp:coreProperties>
</file>