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67" r:id="rId4"/>
    <p:sldId id="259" r:id="rId5"/>
    <p:sldId id="268" r:id="rId6"/>
    <p:sldId id="273" r:id="rId7"/>
    <p:sldId id="272" r:id="rId8"/>
    <p:sldId id="270" r:id="rId9"/>
    <p:sldId id="269" r:id="rId10"/>
    <p:sldId id="260" r:id="rId11"/>
    <p:sldId id="275" r:id="rId12"/>
    <p:sldId id="274" r:id="rId13"/>
    <p:sldId id="265" r:id="rId14"/>
    <p:sldId id="277" r:id="rId15"/>
    <p:sldId id="278" r:id="rId16"/>
    <p:sldId id="279" r:id="rId17"/>
    <p:sldId id="280" r:id="rId18"/>
    <p:sldId id="281" r:id="rId19"/>
    <p:sldId id="261" r:id="rId20"/>
    <p:sldId id="262" r:id="rId21"/>
    <p:sldId id="26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709A-41C8-4E80-93CC-7067B06B6A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F89E-BB7A-4FBE-B4AA-A47F8BA06F71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46646B3B-C2CC-18F6-0988-7831F4B12A8C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8229600" cy="29694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43061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1905000" cy="192231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70609"/>
            <a:ext cx="2514600" cy="1752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1905000" cy="1676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48000"/>
            <a:ext cx="38100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1" y="2125627"/>
            <a:ext cx="440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212321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8636" y="5992091"/>
            <a:ext cx="38515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9745" y="58997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74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3"/>
          <a:srcRect l="4440" t="7681" r="8784" b="15976"/>
          <a:stretch>
            <a:fillRect/>
          </a:stretch>
        </p:blipFill>
        <p:spPr bwMode="auto">
          <a:xfrm>
            <a:off x="1524000" y="16764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1981200" y="4800601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nhau với đường sắt có rào chắn</a:t>
            </a:r>
          </a:p>
        </p:txBody>
      </p:sp>
      <p:pic>
        <p:nvPicPr>
          <p:cNvPr id="86028" name="Picture 12" descr="bieu cong truong"/>
          <p:cNvPicPr>
            <a:picLocks noChangeAspect="1" noChangeArrowheads="1"/>
          </p:cNvPicPr>
          <p:nvPr/>
        </p:nvPicPr>
        <p:blipFill>
          <a:blip r:embed="rId4"/>
          <a:srcRect b="13684"/>
          <a:stretch>
            <a:fillRect/>
          </a:stretch>
        </p:blipFill>
        <p:spPr bwMode="auto">
          <a:xfrm>
            <a:off x="4800600" y="18288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486400" y="48768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 trường</a:t>
            </a:r>
          </a:p>
        </p:txBody>
      </p:sp>
      <p:pic>
        <p:nvPicPr>
          <p:cNvPr id="86030" name="Picture 14"/>
          <p:cNvPicPr>
            <a:picLocks noChangeAspect="1" noChangeArrowheads="1"/>
          </p:cNvPicPr>
          <p:nvPr/>
        </p:nvPicPr>
        <p:blipFill>
          <a:blip r:embed="rId5"/>
          <a:srcRect l="4543" t="7175" r="17833" b="20663"/>
          <a:stretch>
            <a:fillRect/>
          </a:stretch>
        </p:blipFill>
        <p:spPr bwMode="auto">
          <a:xfrm>
            <a:off x="7543801" y="1600200"/>
            <a:ext cx="2968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7086600" y="4800601"/>
            <a:ext cx="3581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 đi bộ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cắt ngang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  <p:bldP spid="86029" grpId="0"/>
      <p:bldP spid="860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cam di xe dap"/>
          <p:cNvPicPr>
            <a:picLocks noChangeAspect="1" noChangeArrowheads="1"/>
          </p:cNvPicPr>
          <p:nvPr/>
        </p:nvPicPr>
        <p:blipFill>
          <a:blip r:embed="rId3"/>
          <a:srcRect r="8957"/>
          <a:stretch>
            <a:fillRect/>
          </a:stretch>
        </p:blipFill>
        <p:spPr bwMode="auto">
          <a:xfrm>
            <a:off x="2133600" y="533400"/>
            <a:ext cx="1447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bien cho xe tho so"/>
          <p:cNvPicPr>
            <a:picLocks noChangeAspect="1" noChangeArrowheads="1"/>
          </p:cNvPicPr>
          <p:nvPr/>
        </p:nvPicPr>
        <p:blipFill>
          <a:blip r:embed="rId4"/>
          <a:srcRect t="11281" r="11711"/>
          <a:stretch>
            <a:fillRect/>
          </a:stretch>
        </p:blipFill>
        <p:spPr bwMode="auto">
          <a:xfrm>
            <a:off x="4191000" y="228601"/>
            <a:ext cx="152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5"/>
          <a:srcRect r="10667" b="14240"/>
          <a:stretch>
            <a:fillRect/>
          </a:stretch>
        </p:blipFill>
        <p:spPr bwMode="auto">
          <a:xfrm>
            <a:off x="6400800" y="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6"/>
          <a:srcRect t="13809" r="10695" b="19167"/>
          <a:stretch>
            <a:fillRect/>
          </a:stretch>
        </p:blipFill>
        <p:spPr bwMode="auto">
          <a:xfrm>
            <a:off x="8686800" y="1524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bien danh cho di bo"/>
          <p:cNvPicPr>
            <a:picLocks noChangeAspect="1" noChangeArrowheads="1"/>
          </p:cNvPicPr>
          <p:nvPr/>
        </p:nvPicPr>
        <p:blipFill>
          <a:blip r:embed="rId7"/>
          <a:srcRect l="5832" t="6383" r="6804"/>
          <a:stretch>
            <a:fillRect/>
          </a:stretch>
        </p:blipFill>
        <p:spPr bwMode="auto">
          <a:xfrm>
            <a:off x="1981200" y="3657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9" name="Picture 19" descr="bien cam di n-chieu"/>
          <p:cNvPicPr>
            <a:picLocks noChangeAspect="1" noChangeArrowheads="1"/>
          </p:cNvPicPr>
          <p:nvPr/>
        </p:nvPicPr>
        <p:blipFill>
          <a:blip r:embed="rId8"/>
          <a:srcRect r="2388"/>
          <a:stretch>
            <a:fillRect/>
          </a:stretch>
        </p:blipFill>
        <p:spPr bwMode="auto">
          <a:xfrm>
            <a:off x="4191000" y="36576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9"/>
          <a:srcRect l="6731" t="3409" r="19231" b="13637"/>
          <a:stretch>
            <a:fillRect/>
          </a:stretch>
        </p:blipFill>
        <p:spPr bwMode="auto">
          <a:xfrm>
            <a:off x="6477001" y="3657600"/>
            <a:ext cx="1406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10"/>
          <a:srcRect l="17323" t="2362" r="25307" b="18375"/>
          <a:stretch>
            <a:fillRect/>
          </a:stretch>
        </p:blipFill>
        <p:spPr bwMode="auto">
          <a:xfrm>
            <a:off x="8686800" y="38100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8915400" y="5410201"/>
            <a:ext cx="129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Đường một</a:t>
            </a:r>
            <a:r>
              <a:rPr lang="en-US" altLang="vi-VN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2133600" y="21336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 đi xe đạp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4191000" y="1828800"/>
            <a:ext cx="1409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dành riêng cho xe thô sơ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6019800" y="1828801"/>
            <a:ext cx="2667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Giao nhau có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tín hiệu đèn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8991600" y="20574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Dừng lại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1752600" y="5257801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 dành riêng cho người đi bộ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4267200" y="5334001"/>
            <a:ext cx="129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Cấm đi ngược chiều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6400800" y="57150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Cấm rẽ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3" grpId="0"/>
      <p:bldP spid="81944" grpId="0"/>
      <p:bldP spid="81945" grpId="0"/>
      <p:bldP spid="81946" grpId="0"/>
      <p:bldP spid="819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1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76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H7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114801" y="2590800"/>
            <a:ext cx="4194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H" pitchFamily="34" charset="0"/>
              </a:rPr>
              <a:t>Ho¹t ®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H" pitchFamily="34" charset="0"/>
              </a:rPr>
              <a:t>éng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H" pitchFamily="34" charset="0"/>
              </a:rPr>
              <a:t> 2:</a:t>
            </a:r>
          </a:p>
        </p:txBody>
      </p:sp>
      <p:graphicFrame>
        <p:nvGraphicFramePr>
          <p:cNvPr id="82967" name="Object 23"/>
          <p:cNvGraphicFramePr>
            <a:graphicFrameLocks noGrp="1" noChangeAspect="1"/>
          </p:cNvGraphicFramePr>
          <p:nvPr>
            <p:ph/>
          </p:nvPr>
        </p:nvGraphicFramePr>
        <p:xfrm>
          <a:off x="1524000" y="1676400"/>
          <a:ext cx="35306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3532327" imgH="4445813" progId="MS_ClipArt_Gallery.2">
                  <p:embed/>
                </p:oleObj>
              </mc:Choice>
              <mc:Fallback>
                <p:oleObj name="Clip" r:id="rId4" imgW="3532327" imgH="4445813" progId="MS_ClipArt_Gallery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3530600" cy="444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32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392444" y="2382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3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4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521620" y="558244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 flipV="1">
            <a:off x="9583738" y="5778500"/>
            <a:ext cx="10842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82864" y="3282951"/>
            <a:ext cx="647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>
                <a:solidFill>
                  <a:srgbClr val="0000FF"/>
                </a:solidFill>
                <a:latin typeface=".VnTime" pitchFamily="34" charset="0"/>
              </a:rPr>
              <a:t>Xử lý t×nh huèng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048001" y="1524001"/>
            <a:ext cx="647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.VnTime" pitchFamily="34" charset="0"/>
              </a:rPr>
              <a:t>3. Em sÏ lµm g× khi: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953001" y="2286001"/>
            <a:ext cx="185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CC0099"/>
                </a:solidFill>
                <a:latin typeface=".VnTime" pitchFamily="34" charset="0"/>
              </a:rPr>
              <a:t>a) B¹n em nãi:</a:t>
            </a:r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8286751" y="2068514"/>
            <a:ext cx="3097213" cy="2116137"/>
          </a:xfrm>
          <a:prstGeom prst="cloudCallout">
            <a:avLst>
              <a:gd name="adj1" fmla="val -72144"/>
              <a:gd name="adj2" fmla="val 34398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vi-VN" sz="2000" b="1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0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vi-VN" sz="1200" b="1">
                <a:solidFill>
                  <a:srgbClr val="CC0099"/>
                </a:solidFill>
              </a:rPr>
              <a:t> </a:t>
            </a:r>
            <a:r>
              <a:rPr lang="en-US" altLang="vi-VN" sz="20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Giao thông chỉ cần ở thành phố, thị xã.</a:t>
            </a:r>
          </a:p>
        </p:txBody>
      </p:sp>
      <p:pic>
        <p:nvPicPr>
          <p:cNvPr id="83978" name="Picture 10" descr="tranh lua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1" y="3709988"/>
            <a:ext cx="510857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1524000" y="2438401"/>
            <a:ext cx="2452688" cy="2181225"/>
          </a:xfrm>
          <a:prstGeom prst="cloudCallout">
            <a:avLst>
              <a:gd name="adj1" fmla="val 114727"/>
              <a:gd name="adj2" fmla="val 33986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vi-VN" sz="20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Luật Giao thông cần thực hiện mọi nơi, mọi lúc.</a:t>
            </a:r>
          </a:p>
          <a:p>
            <a:pPr algn="ctr" eaLnBrk="1" hangingPunct="1"/>
            <a:endParaRPr lang="en-US" altLang="vi-VN" sz="2000" b="1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80" name="Picture 12" descr="4"/>
          <p:cNvPicPr>
            <a:picLocks noChangeAspect="1" noChangeArrowheads="1"/>
          </p:cNvPicPr>
          <p:nvPr/>
        </p:nvPicPr>
        <p:blipFill>
          <a:blip r:embed="rId4">
            <a:lum bright="-6000" contrast="54000"/>
          </a:blip>
          <a:srcRect t="3334" r="1785" b="3334"/>
          <a:stretch>
            <a:fillRect/>
          </a:stretch>
        </p:blipFill>
        <p:spPr bwMode="auto">
          <a:xfrm>
            <a:off x="3505200" y="3689350"/>
            <a:ext cx="5194300" cy="3168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6" grpId="0"/>
      <p:bldP spid="83977" grpId="0" animBg="1"/>
      <p:bldP spid="839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700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6600CC"/>
                </a:solidFill>
                <a:latin typeface=".VnTime" pitchFamily="34" charset="0"/>
              </a:rPr>
              <a:t>b) B¹n  ngåi c¹nh em trong « t« thß ®Çu vµ tay ra ngoµi</a:t>
            </a:r>
          </a:p>
        </p:txBody>
      </p:sp>
      <p:pic>
        <p:nvPicPr>
          <p:cNvPr id="85001" name="Picture 9" descr="tho ra ngoai o 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743200"/>
            <a:ext cx="59563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209800" y="19812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990099"/>
                </a:solidFill>
                <a:latin typeface=".VnTime" pitchFamily="34" charset="0"/>
              </a:rPr>
              <a:t>c) B¹n em rñ em nÐm ®Êt ®¸ lªn tµu háa</a:t>
            </a:r>
          </a:p>
        </p:txBody>
      </p:sp>
      <p:pic>
        <p:nvPicPr>
          <p:cNvPr id="87049" name="Picture 9" descr="nem 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667000"/>
            <a:ext cx="60579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2600" y="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2286000" y="2209800"/>
            <a:ext cx="70866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chemeClr val="bg1"/>
                </a:solidFill>
              </a:rPr>
              <a:t>d) Bạn em đi xe đạp va  vào một người đi đường </a:t>
            </a:r>
          </a:p>
          <a:p>
            <a:pPr algn="ctr"/>
            <a:endParaRPr lang="en-US" altLang="vi-VN" sz="2400">
              <a:solidFill>
                <a:srgbClr val="FF0066"/>
              </a:solidFill>
            </a:endParaRPr>
          </a:p>
          <a:p>
            <a:pPr algn="ctr"/>
            <a:endParaRPr lang="en-US" altLang="vi-VN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362200" y="3009900"/>
            <a:ext cx="7620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/>
              <a:t> </a:t>
            </a:r>
            <a:r>
              <a:rPr lang="en-US" altLang="vi-VN" sz="2400">
                <a:solidFill>
                  <a:schemeClr val="bg1"/>
                </a:solidFill>
              </a:rPr>
              <a:t>đ) Các  bạn  em xúm lại xem một vụ tai nạn giao thông .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2362200" y="3962400"/>
            <a:ext cx="83058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chemeClr val="bg1"/>
                </a:solidFill>
              </a:rPr>
              <a:t>e) Một nhóm bạn em khoác tay nhau đi bộ giữa lòng đường </a:t>
            </a:r>
            <a:r>
              <a:rPr lang="en-US" altLang="vi-VN" sz="2400">
                <a:solidFill>
                  <a:srgbClr val="99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 animBg="1"/>
      <p:bldP spid="93193" grpId="0" animBg="1"/>
      <p:bldP spid="931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114801" y="1676400"/>
            <a:ext cx="3279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3352801" y="2514600"/>
            <a:ext cx="5402263" cy="146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t×m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hiÓu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biÓn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b¸o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giao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th«ng</a:t>
            </a:r>
            <a:endParaRPr lang="en-US" sz="6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1">
                  <a:srgbClr val="C0C0C0">
                    <a:alpha val="50000"/>
                  </a:srgbClr>
                </a:prstShdw>
              </a:effectLst>
              <a:latin typeface=".VnMysticalH"/>
            </a:endParaRPr>
          </a:p>
        </p:txBody>
      </p:sp>
      <p:pic>
        <p:nvPicPr>
          <p:cNvPr id="14341" name="Picture 8" descr="FIREW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60363"/>
            <a:ext cx="152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Bell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28600"/>
            <a:ext cx="16192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GOLDST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1" y="4648201"/>
            <a:ext cx="11477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 animBg="1"/>
      <p:bldP spid="7475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3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11"/>
          <p:cNvSpPr>
            <a:spLocks noChangeArrowheads="1" noChangeShapeType="1" noTextEdit="1"/>
          </p:cNvSpPr>
          <p:nvPr/>
        </p:nvSpPr>
        <p:spPr bwMode="auto">
          <a:xfrm>
            <a:off x="5257800" y="1295401"/>
            <a:ext cx="2286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TRÒ CHƠI</a:t>
            </a:r>
            <a:endParaRPr lang="en-US" sz="4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3"/>
          <a:srcRect l="17323" t="2362" r="25307" b="18375"/>
          <a:stretch>
            <a:fillRect/>
          </a:stretch>
        </p:blipFill>
        <p:spPr bwMode="auto">
          <a:xfrm>
            <a:off x="8763000" y="5181601"/>
            <a:ext cx="10096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4"/>
          <a:srcRect t="13809" r="10695" b="19167"/>
          <a:stretch>
            <a:fillRect/>
          </a:stretch>
        </p:blipFill>
        <p:spPr bwMode="auto">
          <a:xfrm>
            <a:off x="8534400" y="3429000"/>
            <a:ext cx="116998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1" name="Picture 15"/>
          <p:cNvPicPr>
            <a:picLocks noChangeAspect="1" noChangeArrowheads="1"/>
          </p:cNvPicPr>
          <p:nvPr/>
        </p:nvPicPr>
        <p:blipFill>
          <a:blip r:embed="rId5"/>
          <a:srcRect r="10667" b="14240"/>
          <a:stretch>
            <a:fillRect/>
          </a:stretch>
        </p:blipFill>
        <p:spPr bwMode="auto">
          <a:xfrm>
            <a:off x="6629401" y="3200401"/>
            <a:ext cx="11414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3" name="Picture 17" descr="cam di xe dap"/>
          <p:cNvPicPr>
            <a:picLocks noChangeAspect="1" noChangeArrowheads="1"/>
          </p:cNvPicPr>
          <p:nvPr/>
        </p:nvPicPr>
        <p:blipFill>
          <a:blip r:embed="rId6"/>
          <a:srcRect r="8957"/>
          <a:stretch>
            <a:fillRect/>
          </a:stretch>
        </p:blipFill>
        <p:spPr bwMode="auto">
          <a:xfrm>
            <a:off x="2362200" y="3276600"/>
            <a:ext cx="120173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4" name="Picture 18" descr="bien cam di n-chieu"/>
          <p:cNvPicPr>
            <a:picLocks noChangeAspect="1" noChangeArrowheads="1"/>
          </p:cNvPicPr>
          <p:nvPr/>
        </p:nvPicPr>
        <p:blipFill>
          <a:blip r:embed="rId7"/>
          <a:srcRect r="2388"/>
          <a:stretch>
            <a:fillRect/>
          </a:stretch>
        </p:blipFill>
        <p:spPr bwMode="auto">
          <a:xfrm>
            <a:off x="4267201" y="5029200"/>
            <a:ext cx="113506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7" name="Picture 21"/>
          <p:cNvPicPr>
            <a:picLocks noChangeAspect="1" noChangeArrowheads="1"/>
          </p:cNvPicPr>
          <p:nvPr/>
        </p:nvPicPr>
        <p:blipFill>
          <a:blip r:embed="rId8"/>
          <a:srcRect l="6731" t="3409" r="19231" b="13637"/>
          <a:stretch>
            <a:fillRect/>
          </a:stretch>
        </p:blipFill>
        <p:spPr bwMode="auto">
          <a:xfrm>
            <a:off x="6553201" y="5181601"/>
            <a:ext cx="11779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8" name="Picture 22" descr="bien cho xe tho so"/>
          <p:cNvPicPr>
            <a:picLocks noChangeAspect="1" noChangeArrowheads="1"/>
          </p:cNvPicPr>
          <p:nvPr/>
        </p:nvPicPr>
        <p:blipFill>
          <a:blip r:embed="rId9"/>
          <a:srcRect t="11281" r="11711"/>
          <a:stretch>
            <a:fillRect/>
          </a:stretch>
        </p:blipFill>
        <p:spPr bwMode="auto">
          <a:xfrm>
            <a:off x="4800601" y="3200401"/>
            <a:ext cx="10779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9" name="Picture 23" descr="bien danh cho di bo"/>
          <p:cNvPicPr>
            <a:picLocks noChangeAspect="1" noChangeArrowheads="1"/>
          </p:cNvPicPr>
          <p:nvPr/>
        </p:nvPicPr>
        <p:blipFill>
          <a:blip r:embed="rId10"/>
          <a:srcRect l="5832" t="6383" r="6804"/>
          <a:stretch>
            <a:fillRect/>
          </a:stretch>
        </p:blipFill>
        <p:spPr bwMode="auto">
          <a:xfrm>
            <a:off x="2286001" y="4953000"/>
            <a:ext cx="11414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21"/>
          <p:cNvSpPr>
            <a:spLocks noChangeArrowheads="1" noChangeShapeType="1" noTextEdit="1"/>
          </p:cNvSpPr>
          <p:nvPr/>
        </p:nvSpPr>
        <p:spPr bwMode="auto">
          <a:xfrm>
            <a:off x="4724400" y="2171700"/>
            <a:ext cx="3505200" cy="533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-50000" kx="-2453608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Ai nhanh,ai đúng?</a:t>
            </a:r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-50000" kx="-2453608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1362" y="2881745"/>
            <a:ext cx="7934303" cy="2147455"/>
            <a:chOff x="527361" y="2881744"/>
            <a:chExt cx="7934303" cy="2147455"/>
          </a:xfrm>
        </p:grpSpPr>
        <p:pic>
          <p:nvPicPr>
            <p:cNvPr id="4" name="Picture 3" descr="cam di xe dap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7"/>
            <a:stretch>
              <a:fillRect/>
            </a:stretch>
          </p:blipFill>
          <p:spPr bwMode="auto">
            <a:xfrm>
              <a:off x="527361" y="3165763"/>
              <a:ext cx="1834840" cy="1828800"/>
            </a:xfrm>
            <a:prstGeom prst="rect">
              <a:avLst/>
            </a:prstGeom>
            <a:noFill/>
          </p:spPr>
        </p:pic>
        <p:pic>
          <p:nvPicPr>
            <p:cNvPr id="5" name="Picture 4" descr="bien cam di n-chieu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88"/>
            <a:stretch>
              <a:fillRect/>
            </a:stretch>
          </p:blipFill>
          <p:spPr bwMode="auto">
            <a:xfrm>
              <a:off x="3429298" y="3029987"/>
              <a:ext cx="2133600" cy="1850968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" t="3409" r="19231" b="13637"/>
            <a:stretch>
              <a:fillRect/>
            </a:stretch>
          </p:blipFill>
          <p:spPr bwMode="auto">
            <a:xfrm>
              <a:off x="6324600" y="2881744"/>
              <a:ext cx="2137064" cy="214745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1676401" y="5334001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2946" y="5303922"/>
            <a:ext cx="2680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0" y="5290066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/>
          <a:srcRect l="17323" t="2362" r="25307" b="18375"/>
          <a:stretch>
            <a:fillRect/>
          </a:stretch>
        </p:blipFill>
        <p:spPr bwMode="auto">
          <a:xfrm>
            <a:off x="2286000" y="1828800"/>
            <a:ext cx="245903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676400" y="4914901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Đường một chiều</a:t>
            </a:r>
          </a:p>
        </p:txBody>
      </p:sp>
      <p:pic>
        <p:nvPicPr>
          <p:cNvPr id="76814" name="Picture 14"/>
          <p:cNvPicPr>
            <a:picLocks noChangeAspect="1" noChangeArrowheads="1"/>
          </p:cNvPicPr>
          <p:nvPr/>
        </p:nvPicPr>
        <p:blipFill>
          <a:blip r:embed="rId4"/>
          <a:srcRect l="6731" t="3409" r="19231" b="13637"/>
          <a:stretch>
            <a:fillRect/>
          </a:stretch>
        </p:blipFill>
        <p:spPr bwMode="auto">
          <a:xfrm>
            <a:off x="6935789" y="1727200"/>
            <a:ext cx="26003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6858000" y="4945063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Cấm rẽ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  <p:bldP spid="768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cam di xe dap"/>
          <p:cNvPicPr>
            <a:picLocks noChangeAspect="1" noChangeArrowheads="1"/>
          </p:cNvPicPr>
          <p:nvPr/>
        </p:nvPicPr>
        <p:blipFill>
          <a:blip r:embed="rId3"/>
          <a:srcRect r="8957"/>
          <a:stretch>
            <a:fillRect/>
          </a:stretch>
        </p:blipFill>
        <p:spPr bwMode="auto">
          <a:xfrm>
            <a:off x="2133600" y="533400"/>
            <a:ext cx="1447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bien cho xe tho so"/>
          <p:cNvPicPr>
            <a:picLocks noChangeAspect="1" noChangeArrowheads="1"/>
          </p:cNvPicPr>
          <p:nvPr/>
        </p:nvPicPr>
        <p:blipFill>
          <a:blip r:embed="rId4"/>
          <a:srcRect t="11281" r="11711"/>
          <a:stretch>
            <a:fillRect/>
          </a:stretch>
        </p:blipFill>
        <p:spPr bwMode="auto">
          <a:xfrm>
            <a:off x="4191000" y="228601"/>
            <a:ext cx="152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5"/>
          <a:srcRect r="10667" b="14240"/>
          <a:stretch>
            <a:fillRect/>
          </a:stretch>
        </p:blipFill>
        <p:spPr bwMode="auto">
          <a:xfrm>
            <a:off x="6400800" y="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6"/>
          <a:srcRect t="13809" r="10695" b="19167"/>
          <a:stretch>
            <a:fillRect/>
          </a:stretch>
        </p:blipFill>
        <p:spPr bwMode="auto">
          <a:xfrm>
            <a:off x="8686800" y="1524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bien danh cho di bo"/>
          <p:cNvPicPr>
            <a:picLocks noChangeAspect="1" noChangeArrowheads="1"/>
          </p:cNvPicPr>
          <p:nvPr/>
        </p:nvPicPr>
        <p:blipFill>
          <a:blip r:embed="rId7"/>
          <a:srcRect l="5832" t="6383" r="6804"/>
          <a:stretch>
            <a:fillRect/>
          </a:stretch>
        </p:blipFill>
        <p:spPr bwMode="auto">
          <a:xfrm>
            <a:off x="1981200" y="3657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9" name="Picture 19" descr="bien cam di n-chieu"/>
          <p:cNvPicPr>
            <a:picLocks noChangeAspect="1" noChangeArrowheads="1"/>
          </p:cNvPicPr>
          <p:nvPr/>
        </p:nvPicPr>
        <p:blipFill>
          <a:blip r:embed="rId8"/>
          <a:srcRect r="2388"/>
          <a:stretch>
            <a:fillRect/>
          </a:stretch>
        </p:blipFill>
        <p:spPr bwMode="auto">
          <a:xfrm>
            <a:off x="4191000" y="36576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9"/>
          <a:srcRect l="6731" t="3409" r="19231" b="13637"/>
          <a:stretch>
            <a:fillRect/>
          </a:stretch>
        </p:blipFill>
        <p:spPr bwMode="auto">
          <a:xfrm>
            <a:off x="6477001" y="3657600"/>
            <a:ext cx="1406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10"/>
          <a:srcRect l="17323" t="2362" r="25307" b="18375"/>
          <a:stretch>
            <a:fillRect/>
          </a:stretch>
        </p:blipFill>
        <p:spPr bwMode="auto">
          <a:xfrm>
            <a:off x="8686800" y="38100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8915400" y="5410201"/>
            <a:ext cx="129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Đường một</a:t>
            </a:r>
            <a:r>
              <a:rPr lang="en-US" altLang="vi-VN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2133600" y="21336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 đi xe đạp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4191000" y="1828800"/>
            <a:ext cx="1409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dành riêng cho xe thô sơ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6019800" y="1828801"/>
            <a:ext cx="2667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Giao nhau có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tín hiệu đèn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8991600" y="20574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Dừng lại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1752600" y="5257801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 dành riêng cho người đi bộ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4267200" y="5334001"/>
            <a:ext cx="129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Cấm đi ngược chiều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6400800" y="57150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Cấm rẽ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3" grpId="0"/>
      <p:bldP spid="81944" grpId="0"/>
      <p:bldP spid="81945" grpId="0"/>
      <p:bldP spid="81946" grpId="0"/>
      <p:bldP spid="819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1" descr="bien danh cho di bo"/>
          <p:cNvPicPr>
            <a:picLocks noChangeAspect="1" noChangeArrowheads="1"/>
          </p:cNvPicPr>
          <p:nvPr/>
        </p:nvPicPr>
        <p:blipFill>
          <a:blip r:embed="rId3"/>
          <a:srcRect l="5832" t="6383" r="6804"/>
          <a:stretch>
            <a:fillRect/>
          </a:stretch>
        </p:blipFill>
        <p:spPr bwMode="auto">
          <a:xfrm>
            <a:off x="2309813" y="16002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624013" y="4678364"/>
            <a:ext cx="365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 dành riêng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cho người đi bộ</a:t>
            </a:r>
          </a:p>
        </p:txBody>
      </p:sp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4"/>
          <a:srcRect r="10667" b="14240"/>
          <a:stretch>
            <a:fillRect/>
          </a:stretch>
        </p:blipFill>
        <p:spPr bwMode="auto">
          <a:xfrm>
            <a:off x="6218238" y="14478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5943600" y="4525964"/>
            <a:ext cx="434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Giao nhau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có tín hiệu đèn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/>
      <p:bldP spid="798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11" descr="bien cho xe tho so"/>
          <p:cNvPicPr>
            <a:picLocks noChangeAspect="1" noChangeArrowheads="1"/>
          </p:cNvPicPr>
          <p:nvPr/>
        </p:nvPicPr>
        <p:blipFill>
          <a:blip r:embed="rId3"/>
          <a:srcRect t="11281" r="11711"/>
          <a:stretch>
            <a:fillRect/>
          </a:stretch>
        </p:blipFill>
        <p:spPr bwMode="auto">
          <a:xfrm>
            <a:off x="2838450" y="21717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4"/>
          <a:srcRect t="13809" r="10695" b="19167"/>
          <a:stretch>
            <a:fillRect/>
          </a:stretch>
        </p:blipFill>
        <p:spPr bwMode="auto">
          <a:xfrm>
            <a:off x="6600825" y="21717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934200" y="5345114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 lại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209800" y="5059364"/>
            <a:ext cx="419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Đường dành riêng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cho xe thô sơ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1" grpId="0"/>
      <p:bldP spid="788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1" descr="bien cam di n-chieu"/>
          <p:cNvPicPr>
            <a:picLocks noChangeAspect="1" noChangeArrowheads="1"/>
          </p:cNvPicPr>
          <p:nvPr/>
        </p:nvPicPr>
        <p:blipFill>
          <a:blip r:embed="rId3"/>
          <a:srcRect l="5026" t="2257" r="8069" b="3581"/>
          <a:stretch>
            <a:fillRect/>
          </a:stretch>
        </p:blipFill>
        <p:spPr bwMode="auto">
          <a:xfrm>
            <a:off x="7391401" y="1670050"/>
            <a:ext cx="26511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248400" y="5410201"/>
            <a:ext cx="441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Cấm đi ngược chiều</a:t>
            </a:r>
          </a:p>
        </p:txBody>
      </p:sp>
      <p:pic>
        <p:nvPicPr>
          <p:cNvPr id="77837" name="Picture 13" descr="cam di xe dap"/>
          <p:cNvPicPr>
            <a:picLocks noChangeAspect="1" noChangeArrowheads="1"/>
          </p:cNvPicPr>
          <p:nvPr/>
        </p:nvPicPr>
        <p:blipFill>
          <a:blip r:embed="rId4"/>
          <a:srcRect r="8957"/>
          <a:stretch>
            <a:fillRect/>
          </a:stretch>
        </p:blipFill>
        <p:spPr bwMode="auto">
          <a:xfrm>
            <a:off x="2209800" y="21336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1752600" y="53340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Cấm xe đạp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6" grpId="0"/>
      <p:bldP spid="77838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749</Words>
  <Application>Microsoft Office PowerPoint</Application>
  <PresentationFormat>Widescreen</PresentationFormat>
  <Paragraphs>86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.VnMysticalH</vt:lpstr>
      <vt:lpstr>.VnTeknicalH</vt:lpstr>
      <vt:lpstr>.VnTime</vt:lpstr>
      <vt:lpstr>Arial</vt:lpstr>
      <vt:lpstr>Calibri</vt:lpstr>
      <vt:lpstr>Times New Roman</vt:lpstr>
      <vt:lpstr>Chủ đề của Office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Thuy Ninh</cp:lastModifiedBy>
  <cp:revision>20</cp:revision>
  <dcterms:created xsi:type="dcterms:W3CDTF">2018-03-28T13:34:42Z</dcterms:created>
  <dcterms:modified xsi:type="dcterms:W3CDTF">2023-06-03T16:51:20Z</dcterms:modified>
</cp:coreProperties>
</file>