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315" r:id="rId3"/>
    <p:sldId id="321" r:id="rId4"/>
    <p:sldId id="322" r:id="rId5"/>
    <p:sldId id="323" r:id="rId6"/>
    <p:sldId id="324" r:id="rId7"/>
    <p:sldId id="327" r:id="rId8"/>
    <p:sldId id="325" r:id="rId9"/>
    <p:sldId id="330"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A2F"/>
    <a:srgbClr val="EC6D89"/>
    <a:srgbClr val="99B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7C923-3145-4071-8113-7C71D584A48F}" type="datetimeFigureOut">
              <a:rPr lang="en-US" smtClean="0"/>
              <a:t>6/3/2023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50048-41F9-47F4-AB37-A16191A17E9A}" type="slidenum">
              <a:rPr lang="en-US" smtClean="0"/>
              <a:t>‹#›</a:t>
            </a:fld>
            <a:endParaRPr lang="en-US"/>
          </a:p>
        </p:txBody>
      </p:sp>
    </p:spTree>
    <p:extLst>
      <p:ext uri="{BB962C8B-B14F-4D97-AF65-F5344CB8AC3E}">
        <p14:creationId xmlns:p14="http://schemas.microsoft.com/office/powerpoint/2010/main" val="105082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2292718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10</a:t>
            </a:fld>
            <a:endParaRPr lang="zh-CN" altLang="en-US"/>
          </a:p>
        </p:txBody>
      </p:sp>
    </p:spTree>
    <p:extLst>
      <p:ext uri="{BB962C8B-B14F-4D97-AF65-F5344CB8AC3E}">
        <p14:creationId xmlns:p14="http://schemas.microsoft.com/office/powerpoint/2010/main" val="213358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a:t>
            </a:fld>
            <a:endParaRPr lang="zh-CN" altLang="en-US"/>
          </a:p>
        </p:txBody>
      </p:sp>
    </p:spTree>
    <p:extLst>
      <p:ext uri="{BB962C8B-B14F-4D97-AF65-F5344CB8AC3E}">
        <p14:creationId xmlns:p14="http://schemas.microsoft.com/office/powerpoint/2010/main" val="405989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3</a:t>
            </a:fld>
            <a:endParaRPr lang="zh-CN" altLang="en-US"/>
          </a:p>
        </p:txBody>
      </p:sp>
    </p:spTree>
    <p:extLst>
      <p:ext uri="{BB962C8B-B14F-4D97-AF65-F5344CB8AC3E}">
        <p14:creationId xmlns:p14="http://schemas.microsoft.com/office/powerpoint/2010/main" val="3461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4</a:t>
            </a:fld>
            <a:endParaRPr lang="zh-CN" altLang="en-US"/>
          </a:p>
        </p:txBody>
      </p:sp>
    </p:spTree>
    <p:extLst>
      <p:ext uri="{BB962C8B-B14F-4D97-AF65-F5344CB8AC3E}">
        <p14:creationId xmlns:p14="http://schemas.microsoft.com/office/powerpoint/2010/main" val="116423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5</a:t>
            </a:fld>
            <a:endParaRPr lang="zh-CN" altLang="en-US"/>
          </a:p>
        </p:txBody>
      </p:sp>
    </p:spTree>
    <p:extLst>
      <p:ext uri="{BB962C8B-B14F-4D97-AF65-F5344CB8AC3E}">
        <p14:creationId xmlns:p14="http://schemas.microsoft.com/office/powerpoint/2010/main" val="3328578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6</a:t>
            </a:fld>
            <a:endParaRPr lang="zh-CN" altLang="en-US"/>
          </a:p>
        </p:txBody>
      </p:sp>
    </p:spTree>
    <p:extLst>
      <p:ext uri="{BB962C8B-B14F-4D97-AF65-F5344CB8AC3E}">
        <p14:creationId xmlns:p14="http://schemas.microsoft.com/office/powerpoint/2010/main" val="132938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7</a:t>
            </a:fld>
            <a:endParaRPr lang="zh-CN" altLang="en-US"/>
          </a:p>
        </p:txBody>
      </p:sp>
    </p:spTree>
    <p:extLst>
      <p:ext uri="{BB962C8B-B14F-4D97-AF65-F5344CB8AC3E}">
        <p14:creationId xmlns:p14="http://schemas.microsoft.com/office/powerpoint/2010/main" val="296457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8</a:t>
            </a:fld>
            <a:endParaRPr lang="zh-CN" altLang="en-US"/>
          </a:p>
        </p:txBody>
      </p:sp>
    </p:spTree>
    <p:extLst>
      <p:ext uri="{BB962C8B-B14F-4D97-AF65-F5344CB8AC3E}">
        <p14:creationId xmlns:p14="http://schemas.microsoft.com/office/powerpoint/2010/main" val="317347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9</a:t>
            </a:fld>
            <a:endParaRPr lang="zh-CN" altLang="en-US"/>
          </a:p>
        </p:txBody>
      </p:sp>
    </p:spTree>
    <p:extLst>
      <p:ext uri="{BB962C8B-B14F-4D97-AF65-F5344CB8AC3E}">
        <p14:creationId xmlns:p14="http://schemas.microsoft.com/office/powerpoint/2010/main" val="220254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4B3AE5-F9C2-4157-A4C7-8EB2FDE3BB78}"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31086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3AE5-F9C2-4157-A4C7-8EB2FDE3BB78}"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42122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3AE5-F9C2-4157-A4C7-8EB2FDE3BB78}"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403427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68987965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61779737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244804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3AE5-F9C2-4157-A4C7-8EB2FDE3BB78}"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344733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4B3AE5-F9C2-4157-A4C7-8EB2FDE3BB78}" type="datetimeFigureOut">
              <a:rPr lang="en-US" smtClean="0"/>
              <a:t>6/3/2023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69606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4B3AE5-F9C2-4157-A4C7-8EB2FDE3BB78}" type="datetimeFigureOut">
              <a:rPr lang="en-US" smtClean="0"/>
              <a:t>6/3/2023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70751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4B3AE5-F9C2-4157-A4C7-8EB2FDE3BB78}" type="datetimeFigureOut">
              <a:rPr lang="en-US" smtClean="0"/>
              <a:t>6/3/2023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160453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4B3AE5-F9C2-4157-A4C7-8EB2FDE3BB78}" type="datetimeFigureOut">
              <a:rPr lang="en-US" smtClean="0"/>
              <a:t>6/3/2023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80854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B3AE5-F9C2-4157-A4C7-8EB2FDE3BB78}" type="datetimeFigureOut">
              <a:rPr lang="en-US" smtClean="0"/>
              <a:t>6/3/2023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378898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4B3AE5-F9C2-4157-A4C7-8EB2FDE3BB78}" type="datetimeFigureOut">
              <a:rPr lang="en-US" smtClean="0"/>
              <a:t>6/3/2023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50606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4B3AE5-F9C2-4157-A4C7-8EB2FDE3BB78}" type="datetimeFigureOut">
              <a:rPr lang="en-US" smtClean="0"/>
              <a:t>6/3/2023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177835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B3AE5-F9C2-4157-A4C7-8EB2FDE3BB78}" type="datetimeFigureOut">
              <a:rPr lang="en-US" smtClean="0"/>
              <a:t>6/3/2023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05373-546F-4F22-911E-80AFCDDC8CC3}" type="slidenum">
              <a:rPr lang="en-US" smtClean="0"/>
              <a:t>‹#›</a:t>
            </a:fld>
            <a:endParaRPr lang="en-US"/>
          </a:p>
        </p:txBody>
      </p:sp>
    </p:spTree>
    <p:extLst>
      <p:ext uri="{BB962C8B-B14F-4D97-AF65-F5344CB8AC3E}">
        <p14:creationId xmlns:p14="http://schemas.microsoft.com/office/powerpoint/2010/main" val="1750377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2.xml"/><Relationship Id="rId5" Type="http://schemas.openxmlformats.org/officeDocument/2006/relationships/tags" Target="../tags/tag5.xml"/><Relationship Id="rId15" Type="http://schemas.microsoft.com/office/2007/relationships/hdphoto" Target="../media/hdphoto2.wdp"/><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22" name="图片 21"/>
          <p:cNvPicPr>
            <a:picLocks noChangeAspect="1"/>
          </p:cNvPicPr>
          <p:nvPr/>
        </p:nvPicPr>
        <p:blipFill>
          <a:blip r:embed="rId4">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8" y="-145144"/>
            <a:ext cx="4535365" cy="6858000"/>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r="93467" b="46605"/>
          <a:stretch>
            <a:fillRect/>
          </a:stretch>
        </p:blipFill>
        <p:spPr>
          <a:xfrm>
            <a:off x="-1" y="917359"/>
            <a:ext cx="786074" cy="2682184"/>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sp>
        <p:nvSpPr>
          <p:cNvPr id="12" name="文本框 11"/>
          <p:cNvSpPr txBox="1"/>
          <p:nvPr/>
        </p:nvSpPr>
        <p:spPr>
          <a:xfrm>
            <a:off x="4401399" y="846047"/>
            <a:ext cx="6152518" cy="2369880"/>
          </a:xfrm>
          <a:prstGeom prst="rect">
            <a:avLst/>
          </a:prstGeom>
          <a:noFill/>
        </p:spPr>
        <p:txBody>
          <a:bodyPr wrap="none" rtlCol="0">
            <a:spAutoFit/>
          </a:bodyPr>
          <a:lstStyle/>
          <a:p>
            <a:pPr algn="ctr">
              <a:spcBef>
                <a:spcPct val="0"/>
              </a:spcBef>
              <a:spcAft>
                <a:spcPts val="2400"/>
              </a:spcAft>
            </a:pPr>
            <a:r>
              <a:rPr lang="en-US" altLang="en-US" sz="3600" b="1" u="sng" dirty="0">
                <a:solidFill>
                  <a:srgbClr val="694A2F"/>
                </a:solidFill>
                <a:latin typeface="Times New Roman" panose="02020603050405020304" pitchFamily="18" charset="0"/>
                <a:cs typeface="Times New Roman" panose="02020603050405020304" pitchFamily="18" charset="0"/>
              </a:rPr>
              <a:t>ĐẠO </a:t>
            </a:r>
            <a:r>
              <a:rPr lang="en-US" altLang="en-US" sz="3600" b="1" u="sng" dirty="0" err="1">
                <a:solidFill>
                  <a:srgbClr val="694A2F"/>
                </a:solidFill>
                <a:latin typeface="Times New Roman" panose="02020603050405020304" pitchFamily="18" charset="0"/>
                <a:cs typeface="Times New Roman" panose="02020603050405020304" pitchFamily="18" charset="0"/>
              </a:rPr>
              <a:t>ĐỨC</a:t>
            </a:r>
            <a:r>
              <a:rPr lang="en-US" altLang="en-US" sz="3600" b="1" u="sng" dirty="0">
                <a:solidFill>
                  <a:srgbClr val="694A2F"/>
                </a:solidFill>
                <a:latin typeface="Times New Roman" panose="02020603050405020304" pitchFamily="18" charset="0"/>
                <a:cs typeface="Times New Roman" panose="02020603050405020304" pitchFamily="18" charset="0"/>
              </a:rPr>
              <a:t> </a:t>
            </a:r>
            <a:r>
              <a:rPr lang="en-US" altLang="en-US" sz="3600" b="1" u="sng" dirty="0" smtClean="0">
                <a:solidFill>
                  <a:srgbClr val="694A2F"/>
                </a:solidFill>
                <a:latin typeface="Times New Roman" panose="02020603050405020304" pitchFamily="18" charset="0"/>
                <a:cs typeface="Times New Roman" panose="02020603050405020304" pitchFamily="18" charset="0"/>
              </a:rPr>
              <a:t> 4</a:t>
            </a:r>
            <a:endParaRPr lang="en-US" altLang="en-US" sz="3600" b="1" u="sng" dirty="0">
              <a:solidFill>
                <a:srgbClr val="694A2F"/>
              </a:solidFill>
              <a:latin typeface="Times New Roman" panose="02020603050405020304" pitchFamily="18" charset="0"/>
              <a:cs typeface="Times New Roman" panose="02020603050405020304" pitchFamily="18" charset="0"/>
            </a:endParaRPr>
          </a:p>
          <a:p>
            <a:pPr algn="ctr">
              <a:spcBef>
                <a:spcPct val="0"/>
              </a:spcBef>
              <a:spcAft>
                <a:spcPts val="2400"/>
              </a:spcAft>
            </a:pPr>
            <a:r>
              <a:rPr lang="en-US" altLang="en-US" sz="3600" b="1" dirty="0" err="1">
                <a:solidFill>
                  <a:srgbClr val="694A2F"/>
                </a:solidFill>
                <a:latin typeface="Times New Roman" panose="02020603050405020304" pitchFamily="18" charset="0"/>
                <a:cs typeface="Times New Roman" panose="02020603050405020304" pitchFamily="18" charset="0"/>
              </a:rPr>
              <a:t>Bài</a:t>
            </a:r>
            <a:r>
              <a:rPr lang="en-US" altLang="en-US" sz="3600" b="1" dirty="0">
                <a:solidFill>
                  <a:srgbClr val="694A2F"/>
                </a:solidFill>
                <a:latin typeface="Times New Roman" panose="02020603050405020304" pitchFamily="18" charset="0"/>
                <a:cs typeface="Times New Roman" panose="02020603050405020304" pitchFamily="18" charset="0"/>
              </a:rPr>
              <a:t> 3: BIẾT BÀY TỎ Ý </a:t>
            </a:r>
            <a:r>
              <a:rPr lang="en-US" altLang="en-US" sz="3600" b="1" dirty="0" err="1" smtClean="0">
                <a:solidFill>
                  <a:srgbClr val="694A2F"/>
                </a:solidFill>
                <a:latin typeface="Times New Roman" panose="02020603050405020304" pitchFamily="18" charset="0"/>
                <a:cs typeface="Times New Roman" panose="02020603050405020304" pitchFamily="18" charset="0"/>
              </a:rPr>
              <a:t>KIẾN</a:t>
            </a:r>
            <a:endParaRPr lang="en-US" altLang="en-US" sz="3600" b="1" dirty="0" smtClean="0">
              <a:solidFill>
                <a:srgbClr val="694A2F"/>
              </a:solidFill>
              <a:latin typeface="Times New Roman" panose="02020603050405020304" pitchFamily="18" charset="0"/>
              <a:cs typeface="Times New Roman" panose="02020603050405020304" pitchFamily="18" charset="0"/>
            </a:endParaRPr>
          </a:p>
          <a:p>
            <a:pPr algn="ctr">
              <a:spcBef>
                <a:spcPct val="0"/>
              </a:spcBef>
              <a:spcAft>
                <a:spcPts val="2400"/>
              </a:spcAft>
            </a:pPr>
            <a:r>
              <a:rPr lang="en-US" altLang="en-US" sz="3600" b="1" dirty="0" err="1" smtClean="0">
                <a:solidFill>
                  <a:srgbClr val="694A2F"/>
                </a:solidFill>
                <a:latin typeface="Times New Roman" panose="02020603050405020304" pitchFamily="18" charset="0"/>
                <a:cs typeface="Times New Roman" panose="02020603050405020304" pitchFamily="18" charset="0"/>
              </a:rPr>
              <a:t>Tiết</a:t>
            </a:r>
            <a:r>
              <a:rPr lang="en-US" altLang="en-US" sz="3600" b="1" dirty="0" smtClean="0">
                <a:solidFill>
                  <a:srgbClr val="694A2F"/>
                </a:solidFill>
                <a:latin typeface="Times New Roman" panose="02020603050405020304" pitchFamily="18" charset="0"/>
                <a:cs typeface="Times New Roman" panose="02020603050405020304" pitchFamily="18" charset="0"/>
              </a:rPr>
              <a:t> 2 </a:t>
            </a:r>
            <a:endParaRPr lang="en-US" altLang="en-US" sz="3600" b="1" dirty="0">
              <a:solidFill>
                <a:srgbClr val="694A2F"/>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5887696" y="2669560"/>
            <a:ext cx="309880" cy="368300"/>
          </a:xfrm>
          <a:prstGeom prst="rect">
            <a:avLst/>
          </a:prstGeom>
          <a:noFill/>
        </p:spPr>
        <p:txBody>
          <a:bodyPr wrap="none" rtlCol="0">
            <a:spAutoFit/>
          </a:bodyPr>
          <a:lstStyle>
            <a:defPPr>
              <a:defRPr lang="zh-CN"/>
            </a:defPPr>
            <a:lvl1pPr>
              <a:defRPr sz="4000" b="1">
                <a:solidFill>
                  <a:srgbClr val="865B3E"/>
                </a:solidFill>
                <a:latin typeface="Microsoft YaHei" panose="020B0503020204020204" pitchFamily="34" charset="-122"/>
                <a:ea typeface="Microsoft YaHei" panose="020B0503020204020204" pitchFamily="34" charset="-122"/>
              </a:defRPr>
            </a:lvl1pPr>
          </a:lstStyle>
          <a:p>
            <a:endParaRPr lang="zh-CN" altLang="en-US" sz="1800" b="0" dirty="0"/>
          </a:p>
        </p:txBody>
      </p:sp>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Tree>
    <p:extLst>
      <p:ext uri="{BB962C8B-B14F-4D97-AF65-F5344CB8AC3E}">
        <p14:creationId xmlns:p14="http://schemas.microsoft.com/office/powerpoint/2010/main" val="7347608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par>
                          <p:cTn id="30" fill="hold">
                            <p:stCondLst>
                              <p:cond delay="3000"/>
                            </p:stCondLst>
                            <p:childTnLst>
                              <p:par>
                                <p:cTn id="31" presetID="38" presetClass="entr" presetSubtype="0" accel="50000" fill="hold" grpId="0" nodeType="afterEffect">
                                  <p:stCondLst>
                                    <p:cond delay="0"/>
                                  </p:stCondLst>
                                  <p:iterate type="lt">
                                    <p:tmPct val="15000"/>
                                  </p:iterate>
                                  <p:childTnLst>
                                    <p:set>
                                      <p:cBhvr>
                                        <p:cTn id="32" dur="1" fill="hold">
                                          <p:stCondLst>
                                            <p:cond delay="0"/>
                                          </p:stCondLst>
                                        </p:cTn>
                                        <p:tgtEl>
                                          <p:spTgt spid="12"/>
                                        </p:tgtEl>
                                        <p:attrNameLst>
                                          <p:attrName>style.visibility</p:attrName>
                                        </p:attrNameLst>
                                      </p:cBhvr>
                                      <p:to>
                                        <p:strVal val="visible"/>
                                      </p:to>
                                    </p:set>
                                    <p:set>
                                      <p:cBhvr>
                                        <p:cTn id="33" dur="455" fill="hold">
                                          <p:stCondLst>
                                            <p:cond delay="0"/>
                                          </p:stCondLst>
                                        </p:cTn>
                                        <p:tgtEl>
                                          <p:spTgt spid="12"/>
                                        </p:tgtEl>
                                        <p:attrNameLst>
                                          <p:attrName>style.rotation</p:attrName>
                                        </p:attrNameLst>
                                      </p:cBhvr>
                                      <p:to>
                                        <p:strVal val="-45.0"/>
                                      </p:to>
                                    </p:set>
                                    <p:anim calcmode="lin" valueType="num">
                                      <p:cBhvr>
                                        <p:cTn id="34"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38" fill="hold">
                            <p:stCondLst>
                              <p:cond delay="8500"/>
                            </p:stCondLst>
                            <p:childTnLst>
                              <p:par>
                                <p:cTn id="39" presetID="50" presetClass="entr" presetSubtype="0" decel="10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strVal val="#ppt_w+.3"/>
                                          </p:val>
                                        </p:tav>
                                        <p:tav tm="100000">
                                          <p:val>
                                            <p:strVal val="#ppt_w"/>
                                          </p:val>
                                        </p:tav>
                                      </p:tavLst>
                                    </p:anim>
                                    <p:anim calcmode="lin" valueType="num">
                                      <p:cBhvr>
                                        <p:cTn id="42" dur="1000" fill="hold"/>
                                        <p:tgtEl>
                                          <p:spTgt spid="15"/>
                                        </p:tgtEl>
                                        <p:attrNameLst>
                                          <p:attrName>ppt_h</p:attrName>
                                        </p:attrNameLst>
                                      </p:cBhvr>
                                      <p:tavLst>
                                        <p:tav tm="0">
                                          <p:val>
                                            <p:strVal val="#ppt_h"/>
                                          </p:val>
                                        </p:tav>
                                        <p:tav tm="100000">
                                          <p:val>
                                            <p:strVal val="#ppt_h"/>
                                          </p:val>
                                        </p:tav>
                                      </p:tavLst>
                                    </p:anim>
                                    <p:animEffect transition="in" filter="fade">
                                      <p:cBhvr>
                                        <p:cTn id="4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297693" y="-487254"/>
            <a:ext cx="5809496" cy="5760000"/>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090778" y="2122589"/>
            <a:ext cx="4436207" cy="2554545"/>
          </a:xfrm>
          <a:prstGeom prst="rect">
            <a:avLst/>
          </a:prstGeom>
          <a:noFill/>
        </p:spPr>
        <p:txBody>
          <a:bodyPr wrap="square" rtlCol="0">
            <a:spAutoFit/>
          </a:bodyPr>
          <a:lstStyle/>
          <a:p>
            <a:pPr algn="ctr"/>
            <a:r>
              <a:rPr lang="en-US" altLang="zh-CN" sz="8000" b="1" dirty="0" err="1">
                <a:solidFill>
                  <a:srgbClr val="865B3E"/>
                </a:solidFill>
                <a:latin typeface="Times New Roman" panose="02020603050405020304" pitchFamily="18" charset="0"/>
                <a:cs typeface="Times New Roman" panose="02020603050405020304" pitchFamily="18" charset="0"/>
              </a:rPr>
              <a:t>Tạm</a:t>
            </a:r>
            <a:r>
              <a:rPr lang="en-US" altLang="zh-CN" sz="8000" b="1" dirty="0">
                <a:solidFill>
                  <a:srgbClr val="865B3E"/>
                </a:solidFill>
                <a:latin typeface="Times New Roman" panose="02020603050405020304" pitchFamily="18" charset="0"/>
                <a:cs typeface="Times New Roman" panose="02020603050405020304" pitchFamily="18" charset="0"/>
              </a:rPr>
              <a:t> </a:t>
            </a:r>
            <a:r>
              <a:rPr lang="en-US" altLang="zh-CN" sz="8000" b="1" dirty="0" err="1">
                <a:solidFill>
                  <a:srgbClr val="865B3E"/>
                </a:solidFill>
                <a:latin typeface="Times New Roman" panose="02020603050405020304" pitchFamily="18" charset="0"/>
                <a:cs typeface="Times New Roman" panose="02020603050405020304" pitchFamily="18" charset="0"/>
              </a:rPr>
              <a:t>biệt</a:t>
            </a:r>
            <a:r>
              <a:rPr lang="en-US" altLang="zh-CN" sz="8000" b="1" dirty="0">
                <a:solidFill>
                  <a:srgbClr val="865B3E"/>
                </a:solidFill>
                <a:latin typeface="Times New Roman" panose="02020603050405020304" pitchFamily="18" charset="0"/>
                <a:cs typeface="Times New Roman" panose="02020603050405020304" pitchFamily="18" charset="0"/>
              </a:rPr>
              <a:t>!</a:t>
            </a:r>
            <a:endParaRPr lang="zh-CN" altLang="en-US" sz="8000" b="1" dirty="0">
              <a:solidFill>
                <a:srgbClr val="865B3E"/>
              </a:solidFill>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580693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childTnLst>
                          </p:cTn>
                        </p:par>
                        <p:par>
                          <p:cTn id="59" fill="hold">
                            <p:stCondLst>
                              <p:cond delay="100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by="(-#ppt_w*2)" calcmode="lin" valueType="num">
                                      <p:cBhvr rctx="PPT">
                                        <p:cTn id="62" dur="500" autoRev="1" fill="hold">
                                          <p:stCondLst>
                                            <p:cond delay="0"/>
                                          </p:stCondLst>
                                        </p:cTn>
                                        <p:tgtEl>
                                          <p:spTgt spid="18"/>
                                        </p:tgtEl>
                                        <p:attrNameLst>
                                          <p:attrName>ppt_w</p:attrName>
                                        </p:attrNameLst>
                                      </p:cBhvr>
                                    </p:anim>
                                    <p:anim by="(#ppt_w*0.50)" calcmode="lin" valueType="num">
                                      <p:cBhvr>
                                        <p:cTn id="63" dur="500" decel="50000" autoRev="1" fill="hold">
                                          <p:stCondLst>
                                            <p:cond delay="0"/>
                                          </p:stCondLst>
                                        </p:cTn>
                                        <p:tgtEl>
                                          <p:spTgt spid="18"/>
                                        </p:tgtEl>
                                        <p:attrNameLst>
                                          <p:attrName>ppt_x</p:attrName>
                                        </p:attrNameLst>
                                      </p:cBhvr>
                                    </p:anim>
                                    <p:anim from="(-#ppt_h/2)" to="(#ppt_y)" calcmode="lin" valueType="num">
                                      <p:cBhvr>
                                        <p:cTn id="64" dur="1000" fill="hold">
                                          <p:stCondLst>
                                            <p:cond delay="0"/>
                                          </p:stCondLst>
                                        </p:cTn>
                                        <p:tgtEl>
                                          <p:spTgt spid="18"/>
                                        </p:tgtEl>
                                        <p:attrNameLst>
                                          <p:attrName>ppt_y</p:attrName>
                                        </p:attrNameLst>
                                      </p:cBhvr>
                                    </p:anim>
                                    <p:animRot by="21600000">
                                      <p:cBhvr>
                                        <p:cTn id="65" dur="1000" fill="hold">
                                          <p:stCondLst>
                                            <p:cond delay="0"/>
                                          </p:stCondLst>
                                        </p:cTn>
                                        <p:tgtEl>
                                          <p:spTgt spid="18"/>
                                        </p:tgtEl>
                                        <p:attrNameLst>
                                          <p:attrName>r</p:attrName>
                                        </p:attrNameLst>
                                      </p:cBhvr>
                                    </p:animRot>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MH_SubTitle_1"/>
          <p:cNvSpPr/>
          <p:nvPr>
            <p:custDataLst>
              <p:tags r:id="rId1"/>
            </p:custDataLst>
          </p:nvPr>
        </p:nvSpPr>
        <p:spPr>
          <a:xfrm>
            <a:off x="4865756" y="2217621"/>
            <a:ext cx="2217881" cy="377825"/>
          </a:xfrm>
          <a:prstGeom prst="roundRect">
            <a:avLst>
              <a:gd name="adj" fmla="val 21110"/>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b="1" dirty="0">
                <a:solidFill>
                  <a:srgbClr val="FFFFFF"/>
                </a:solidFill>
                <a:ea typeface="Microsoft YaHei" panose="020B0503020204020204" pitchFamily="34" charset="-122"/>
              </a:rPr>
              <a:t>A</a:t>
            </a:r>
            <a:endParaRPr lang="en-US" b="1" dirty="0">
              <a:solidFill>
                <a:srgbClr val="FFFFFF"/>
              </a:solidFill>
              <a:ea typeface="Microsoft YaHei" panose="020B0503020204020204" pitchFamily="34" charset="-122"/>
            </a:endParaRPr>
          </a:p>
        </p:txBody>
      </p:sp>
      <p:sp>
        <p:nvSpPr>
          <p:cNvPr id="9" name="MH_Text_1"/>
          <p:cNvSpPr txBox="1">
            <a:spLocks noChangeArrowheads="1"/>
          </p:cNvSpPr>
          <p:nvPr>
            <p:custDataLst>
              <p:tags r:id="rId2"/>
            </p:custDataLst>
          </p:nvPr>
        </p:nvSpPr>
        <p:spPr bwMode="auto">
          <a:xfrm>
            <a:off x="4865756" y="2662119"/>
            <a:ext cx="6673102" cy="7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vl="0" eaLnBrk="0" fontAlgn="base" hangingPunct="0">
              <a:spcBef>
                <a:spcPct val="50000"/>
              </a:spcBef>
              <a:spcAft>
                <a:spcPct val="0"/>
              </a:spcAft>
              <a:defRPr/>
            </a:pPr>
            <a:r>
              <a:rPr lang="en-US" altLang="en-US" sz="2000" b="1" dirty="0" err="1">
                <a:solidFill>
                  <a:srgbClr val="000000"/>
                </a:solidFill>
                <a:cs typeface="Times New Roman" panose="02020603050405020304" pitchFamily="18" charset="0"/>
              </a:rPr>
              <a:t>Bạn</a:t>
            </a:r>
            <a:r>
              <a:rPr lang="en-US" altLang="en-US" sz="2000" b="1" dirty="0">
                <a:solidFill>
                  <a:srgbClr val="000000"/>
                </a:solidFill>
                <a:cs typeface="Times New Roman" panose="02020603050405020304" pitchFamily="18" charset="0"/>
              </a:rPr>
              <a:t> Dung </a:t>
            </a:r>
            <a:r>
              <a:rPr lang="en-US" altLang="en-US" sz="2000" b="1" dirty="0" err="1">
                <a:solidFill>
                  <a:srgbClr val="000000"/>
                </a:solidFill>
                <a:cs typeface="Times New Roman" panose="02020603050405020304" pitchFamily="18" charset="0"/>
              </a:rPr>
              <a:t>rất</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thích</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múa</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hát</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Vì</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vậy</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bạn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đã</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ghi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tên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tham</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gia</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vào</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đội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văn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nghệ</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của</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lớp</a:t>
            </a:r>
            <a:r>
              <a:rPr lang="en-US" altLang="en-US" sz="2000" b="1" dirty="0">
                <a:solidFill>
                  <a:srgbClr val="000000"/>
                </a:solidFill>
                <a:cs typeface="Times New Roman" panose="02020603050405020304" pitchFamily="18" charset="0"/>
              </a:rPr>
              <a:t>.</a:t>
            </a:r>
            <a:endParaRPr lang="vi-VN" altLang="en-US" sz="2000" b="1" dirty="0">
              <a:solidFill>
                <a:srgbClr val="000000"/>
              </a:solidFill>
              <a:cs typeface="Times New Roman" panose="02020603050405020304" pitchFamily="18" charset="0"/>
            </a:endParaRPr>
          </a:p>
        </p:txBody>
      </p:sp>
      <p:sp>
        <p:nvSpPr>
          <p:cNvPr id="11" name="MH_Other_4"/>
          <p:cNvSpPr/>
          <p:nvPr>
            <p:custDataLst>
              <p:tags r:id="rId3"/>
            </p:custDataLst>
          </p:nvPr>
        </p:nvSpPr>
        <p:spPr>
          <a:xfrm rot="5400000">
            <a:off x="805580" y="2210862"/>
            <a:ext cx="1481445" cy="1481445"/>
          </a:xfrm>
          <a:prstGeom prst="teardrop">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a:defRPr/>
            </a:pPr>
            <a:endParaRPr lang="th-TH" sz="3600" dirty="0">
              <a:ea typeface="Microsoft YaHei" panose="020B0503020204020204" pitchFamily="34" charset="-122"/>
            </a:endParaRPr>
          </a:p>
        </p:txBody>
      </p:sp>
      <p:grpSp>
        <p:nvGrpSpPr>
          <p:cNvPr id="13" name="组合 21"/>
          <p:cNvGrpSpPr/>
          <p:nvPr/>
        </p:nvGrpSpPr>
        <p:grpSpPr>
          <a:xfrm>
            <a:off x="813915" y="3750646"/>
            <a:ext cx="1481445" cy="1483528"/>
            <a:chOff x="857457" y="3590990"/>
            <a:chExt cx="1481445" cy="1483528"/>
          </a:xfrm>
        </p:grpSpPr>
        <p:sp>
          <p:nvSpPr>
            <p:cNvPr id="14" name="MH_Other_3"/>
            <p:cNvSpPr/>
            <p:nvPr>
              <p:custDataLst>
                <p:tags r:id="rId10"/>
              </p:custDataLst>
            </p:nvPr>
          </p:nvSpPr>
          <p:spPr>
            <a:xfrm>
              <a:off x="857457" y="3590990"/>
              <a:ext cx="1481445" cy="1483528"/>
            </a:xfrm>
            <a:prstGeom prst="teardrop">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a:defRPr/>
              </a:pPr>
              <a:endParaRPr lang="th-TH" sz="3600" dirty="0">
                <a:ea typeface="Microsoft YaHei" panose="020B0503020204020204" pitchFamily="34" charset="-122"/>
              </a:endParaRPr>
            </a:p>
          </p:txBody>
        </p:sp>
        <p:sp>
          <p:nvSpPr>
            <p:cNvPr id="15" name="KSO_Shape"/>
            <p:cNvSpPr/>
            <p:nvPr/>
          </p:nvSpPr>
          <p:spPr bwMode="auto">
            <a:xfrm>
              <a:off x="1110613" y="3883693"/>
              <a:ext cx="925033" cy="92503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Microsoft YaHei" panose="020B0503020204020204" pitchFamily="34" charset="-122"/>
              </a:endParaRPr>
            </a:p>
          </p:txBody>
        </p:sp>
      </p:grpSp>
      <p:sp>
        <p:nvSpPr>
          <p:cNvPr id="17" name="MH_Other_1"/>
          <p:cNvSpPr/>
          <p:nvPr>
            <p:custDataLst>
              <p:tags r:id="rId4"/>
            </p:custDataLst>
          </p:nvPr>
        </p:nvSpPr>
        <p:spPr>
          <a:xfrm rot="16200000">
            <a:off x="2368284" y="3750646"/>
            <a:ext cx="2083607" cy="2083607"/>
          </a:xfrm>
          <a:prstGeom prst="teardrop">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anchor="ctr"/>
          <a:lstStyle/>
          <a:p>
            <a:pPr algn="ctr">
              <a:defRPr/>
            </a:pPr>
            <a:endParaRPr lang="th-TH" sz="3600" dirty="0">
              <a:ea typeface="Microsoft YaHei" panose="020B0503020204020204" pitchFamily="34" charset="-122"/>
            </a:endParaRPr>
          </a:p>
        </p:txBody>
      </p:sp>
      <p:grpSp>
        <p:nvGrpSpPr>
          <p:cNvPr id="19" name="组合 28"/>
          <p:cNvGrpSpPr/>
          <p:nvPr/>
        </p:nvGrpSpPr>
        <p:grpSpPr>
          <a:xfrm>
            <a:off x="2368284" y="2196276"/>
            <a:ext cx="1483528" cy="1481444"/>
            <a:chOff x="2411826" y="2036620"/>
            <a:chExt cx="1483528" cy="1481444"/>
          </a:xfrm>
        </p:grpSpPr>
        <p:sp>
          <p:nvSpPr>
            <p:cNvPr id="20" name="MH_Other_2"/>
            <p:cNvSpPr/>
            <p:nvPr>
              <p:custDataLst>
                <p:tags r:id="rId9"/>
              </p:custDataLst>
            </p:nvPr>
          </p:nvSpPr>
          <p:spPr>
            <a:xfrm rot="10800000">
              <a:off x="2411826" y="2036620"/>
              <a:ext cx="1483528" cy="1481444"/>
            </a:xfrm>
            <a:prstGeom prst="teardrop">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a:defRPr/>
              </a:pPr>
              <a:endParaRPr lang="th-TH" sz="4000" dirty="0">
                <a:ea typeface="Microsoft YaHei" panose="020B0503020204020204" pitchFamily="34" charset="-122"/>
              </a:endParaRPr>
            </a:p>
          </p:txBody>
        </p:sp>
        <p:sp>
          <p:nvSpPr>
            <p:cNvPr id="21" name="KSO_Shape"/>
            <p:cNvSpPr/>
            <p:nvPr/>
          </p:nvSpPr>
          <p:spPr bwMode="auto">
            <a:xfrm>
              <a:off x="2546448" y="2472869"/>
              <a:ext cx="1214284" cy="671903"/>
            </a:xfrm>
            <a:custGeom>
              <a:avLst/>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Microsoft YaHei" panose="020B0503020204020204" pitchFamily="34" charset="-122"/>
              </a:endParaRPr>
            </a:p>
          </p:txBody>
        </p:sp>
      </p:grpSp>
      <p:sp>
        <p:nvSpPr>
          <p:cNvPr id="22" name="MH_SubTitle_1"/>
          <p:cNvSpPr/>
          <p:nvPr>
            <p:custDataLst>
              <p:tags r:id="rId5"/>
            </p:custDataLst>
          </p:nvPr>
        </p:nvSpPr>
        <p:spPr>
          <a:xfrm>
            <a:off x="4865756" y="3502555"/>
            <a:ext cx="2217881" cy="377825"/>
          </a:xfrm>
          <a:prstGeom prst="roundRect">
            <a:avLst>
              <a:gd name="adj" fmla="val 21110"/>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b="1" dirty="0">
                <a:solidFill>
                  <a:srgbClr val="FFFFFF"/>
                </a:solidFill>
                <a:ea typeface="Microsoft YaHei" panose="020B0503020204020204" pitchFamily="34" charset="-122"/>
              </a:rPr>
              <a:t>B</a:t>
            </a:r>
            <a:endParaRPr lang="en-US" b="1" dirty="0">
              <a:solidFill>
                <a:srgbClr val="FFFFFF"/>
              </a:solidFill>
              <a:ea typeface="Microsoft YaHei" panose="020B0503020204020204" pitchFamily="34" charset="-122"/>
            </a:endParaRPr>
          </a:p>
        </p:txBody>
      </p:sp>
      <p:sp>
        <p:nvSpPr>
          <p:cNvPr id="24" name="MH_Text_1"/>
          <p:cNvSpPr txBox="1">
            <a:spLocks noChangeArrowheads="1"/>
          </p:cNvSpPr>
          <p:nvPr>
            <p:custDataLst>
              <p:tags r:id="rId6"/>
            </p:custDataLst>
          </p:nvPr>
        </p:nvSpPr>
        <p:spPr bwMode="auto">
          <a:xfrm>
            <a:off x="4865756" y="3947053"/>
            <a:ext cx="6673102" cy="7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vl="0" eaLnBrk="0" fontAlgn="base" hangingPunct="0">
              <a:spcBef>
                <a:spcPct val="50000"/>
              </a:spcBef>
              <a:spcAft>
                <a:spcPct val="0"/>
              </a:spcAft>
              <a:defRPr/>
            </a:pPr>
            <a:r>
              <a:rPr lang="en-US" altLang="en-US" sz="2000" b="1" dirty="0" err="1">
                <a:solidFill>
                  <a:srgbClr val="000000"/>
                </a:solidFill>
                <a:cs typeface="Times New Roman" panose="02020603050405020304" pitchFamily="18" charset="0"/>
              </a:rPr>
              <a:t>Để</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chuẩn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bị</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cho</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buổi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liên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hoan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lớp</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các</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bạn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phân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công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Hồng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mang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khăn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trải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bàn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Hồng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rất</a:t>
            </a:r>
            <a:r>
              <a:rPr lang="en-US" altLang="en-US" sz="2000" b="1" dirty="0">
                <a:solidFill>
                  <a:srgbClr val="000000"/>
                </a:solidFill>
                <a:cs typeface="Times New Roman" panose="02020603050405020304" pitchFamily="18" charset="0"/>
              </a:rPr>
              <a:t> lo </a:t>
            </a:r>
            <a:r>
              <a:rPr lang="en-US" altLang="en-US" sz="2000" b="1" dirty="0" err="1">
                <a:solidFill>
                  <a:srgbClr val="000000"/>
                </a:solidFill>
                <a:cs typeface="Times New Roman" panose="02020603050405020304" pitchFamily="18" charset="0"/>
              </a:rPr>
              <a:t>lắng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vì</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nhà</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mình</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không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có</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khăn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nhưng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lại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ngại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không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dám</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nói</a:t>
            </a:r>
            <a:r>
              <a:rPr lang="en-US" altLang="en-US" sz="2000" b="1" dirty="0">
                <a:solidFill>
                  <a:srgbClr val="000000"/>
                </a:solidFill>
                <a:cs typeface="Times New Roman" panose="02020603050405020304" pitchFamily="18" charset="0"/>
              </a:rPr>
              <a:t>.</a:t>
            </a:r>
            <a:endParaRPr lang="vi-VN" altLang="en-US" sz="2000" b="1" dirty="0">
              <a:solidFill>
                <a:srgbClr val="000000"/>
              </a:solidFill>
              <a:cs typeface="Times New Roman" panose="02020603050405020304" pitchFamily="18" charset="0"/>
            </a:endParaRPr>
          </a:p>
        </p:txBody>
      </p:sp>
      <p:sp>
        <p:nvSpPr>
          <p:cNvPr id="25" name="MH_SubTitle_1"/>
          <p:cNvSpPr/>
          <p:nvPr>
            <p:custDataLst>
              <p:tags r:id="rId7"/>
            </p:custDataLst>
          </p:nvPr>
        </p:nvSpPr>
        <p:spPr>
          <a:xfrm>
            <a:off x="4865756" y="4989195"/>
            <a:ext cx="2217881" cy="377825"/>
          </a:xfrm>
          <a:prstGeom prst="roundRect">
            <a:avLst>
              <a:gd name="adj" fmla="val 21110"/>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b="1" dirty="0">
                <a:solidFill>
                  <a:srgbClr val="FFFFFF"/>
                </a:solidFill>
                <a:ea typeface="Microsoft YaHei" panose="020B0503020204020204" pitchFamily="34" charset="-122"/>
              </a:rPr>
              <a:t>C</a:t>
            </a:r>
            <a:endParaRPr lang="en-US" b="1" dirty="0">
              <a:solidFill>
                <a:srgbClr val="FFFFFF"/>
              </a:solidFill>
              <a:ea typeface="Microsoft YaHei" panose="020B0503020204020204" pitchFamily="34" charset="-122"/>
            </a:endParaRPr>
          </a:p>
        </p:txBody>
      </p:sp>
      <p:sp>
        <p:nvSpPr>
          <p:cNvPr id="26" name="MH_Text_1"/>
          <p:cNvSpPr txBox="1">
            <a:spLocks noChangeArrowheads="1"/>
          </p:cNvSpPr>
          <p:nvPr>
            <p:custDataLst>
              <p:tags r:id="rId8"/>
            </p:custDataLst>
          </p:nvPr>
        </p:nvSpPr>
        <p:spPr bwMode="auto">
          <a:xfrm>
            <a:off x="4865756" y="5433693"/>
            <a:ext cx="6673102" cy="7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vl="0" eaLnBrk="0" fontAlgn="base" hangingPunct="0">
              <a:spcBef>
                <a:spcPct val="50000"/>
              </a:spcBef>
              <a:spcAft>
                <a:spcPct val="0"/>
              </a:spcAft>
              <a:defRPr/>
            </a:pPr>
            <a:r>
              <a:rPr lang="en-US" altLang="en-US" sz="2000" b="1" dirty="0" err="1">
                <a:cs typeface="Times New Roman" panose="02020603050405020304" pitchFamily="18" charset="0"/>
              </a:rPr>
              <a:t>Khánh</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đòi</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bố</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mẹ</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mua</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cho</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một</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chiếc</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cặp</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mới</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và</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nói</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sẽ</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không</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đi</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học</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nếu</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không</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có</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cặp</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mới</a:t>
            </a:r>
            <a:r>
              <a:rPr lang="en-US" altLang="en-US" sz="2000" b="1" dirty="0">
                <a:cs typeface="Times New Roman" panose="02020603050405020304" pitchFamily="18" charset="0"/>
              </a:rPr>
              <a:t>.</a:t>
            </a:r>
            <a:endParaRPr lang="vi-VN" altLang="en-US" sz="2000" b="1" dirty="0">
              <a:cs typeface="Times New Roman" panose="02020603050405020304" pitchFamily="18" charset="0"/>
            </a:endParaRPr>
          </a:p>
        </p:txBody>
      </p:sp>
      <p:sp>
        <p:nvSpPr>
          <p:cNvPr id="27" name="Text Box 6"/>
          <p:cNvSpPr txBox="1">
            <a:spLocks noChangeArrowheads="1"/>
          </p:cNvSpPr>
          <p:nvPr/>
        </p:nvSpPr>
        <p:spPr bwMode="auto">
          <a:xfrm>
            <a:off x="805580" y="1165620"/>
            <a:ext cx="53340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Hoạt</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động</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2: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Thực</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hành</a:t>
            </a:r>
            <a:endPar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
        <p:nvSpPr>
          <p:cNvPr id="28" name="Text Box 2"/>
          <p:cNvSpPr txBox="1">
            <a:spLocks noChangeArrowheads="1"/>
          </p:cNvSpPr>
          <p:nvPr/>
        </p:nvSpPr>
        <p:spPr bwMode="auto">
          <a:xfrm>
            <a:off x="4660895" y="1165620"/>
            <a:ext cx="708282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1.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Em</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hãy</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nhận</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xét</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về</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những</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hành</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vi,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việc</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làm</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từng</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trong</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mỗi</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trường</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hợp</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dưới</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đây</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000066"/>
              </a:solidFill>
              <a:effectLst/>
              <a:uLnTx/>
              <a:uFillTx/>
              <a:cs typeface="Times New Roman" panose="02020603050405020304" pitchFamily="18" charset="0"/>
            </a:endParaRPr>
          </a:p>
        </p:txBody>
      </p:sp>
    </p:spTree>
    <p:extLst>
      <p:ext uri="{BB962C8B-B14F-4D97-AF65-F5344CB8AC3E}">
        <p14:creationId xmlns:p14="http://schemas.microsoft.com/office/powerpoint/2010/main" val="1376537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28"/>
                                        </p:tgtEl>
                                        <p:attrNameLst>
                                          <p:attrName>ppt_y</p:attrName>
                                        </p:attrNameLst>
                                      </p:cBhvr>
                                      <p:tavLst>
                                        <p:tav tm="0">
                                          <p:val>
                                            <p:strVal val="#ppt_y"/>
                                          </p:val>
                                        </p:tav>
                                        <p:tav tm="100000">
                                          <p:val>
                                            <p:strVal val="#ppt_y"/>
                                          </p:val>
                                        </p:tav>
                                      </p:tavLst>
                                    </p:anim>
                                    <p:anim calcmode="lin" valueType="num">
                                      <p:cBhvr>
                                        <p:cTn id="17" dur="2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28"/>
                                        </p:tgtEl>
                                      </p:cBhvr>
                                    </p:animEffect>
                                  </p:childTnLst>
                                </p:cTn>
                              </p:par>
                              <p:par>
                                <p:cTn id="20" presetID="25"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1"/>
                                        </p:tgtEl>
                                      </p:cBhvr>
                                    </p:animEffect>
                                  </p:childTnLst>
                                </p:cTn>
                              </p:par>
                              <p:par>
                                <p:cTn id="30" presetID="23" presetClass="entr" presetSubtype="16" fill="hold" nodeType="withEffect">
                                  <p:stCondLst>
                                    <p:cond delay="25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par>
                                <p:cTn id="34" presetID="25" presetClass="entr" presetSubtype="0" fill="hold" grpId="0" nodeType="withEffect">
                                  <p:stCondLst>
                                    <p:cond delay="25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9" dur="1000" fill="hold"/>
                                        <p:tgtEl>
                                          <p:spTgt spid="17"/>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7"/>
                                        </p:tgtEl>
                                      </p:cBhvr>
                                    </p:animEffect>
                                  </p:childTnLst>
                                </p:cTn>
                              </p:par>
                              <p:par>
                                <p:cTn id="44" presetID="23" presetClass="entr" presetSubtype="16" fill="hold" nodeType="withEffect">
                                  <p:stCondLst>
                                    <p:cond delay="7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childTnLst>
                                </p:cTn>
                              </p:par>
                            </p:childTnLst>
                          </p:cTn>
                        </p:par>
                        <p:par>
                          <p:cTn id="48" fill="hold">
                            <p:stCondLst>
                              <p:cond delay="1975"/>
                            </p:stCondLst>
                            <p:childTnLst>
                              <p:par>
                                <p:cTn id="49" presetID="37"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900" decel="100000" fill="hold"/>
                                        <p:tgtEl>
                                          <p:spTgt spid="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55" fill="hold">
                            <p:stCondLst>
                              <p:cond delay="2975"/>
                            </p:stCondLst>
                            <p:childTnLst>
                              <p:par>
                                <p:cTn id="56" presetID="2" presetClass="entr" presetSubtype="2"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1+#ppt_w/2"/>
                                          </p:val>
                                        </p:tav>
                                        <p:tav tm="100000">
                                          <p:val>
                                            <p:strVal val="#ppt_x"/>
                                          </p:val>
                                        </p:tav>
                                      </p:tavLst>
                                    </p:anim>
                                    <p:anim calcmode="lin" valueType="num">
                                      <p:cBhvr additive="base">
                                        <p:cTn id="59" dur="500" fill="hold"/>
                                        <p:tgtEl>
                                          <p:spTgt spid="9"/>
                                        </p:tgtEl>
                                        <p:attrNameLst>
                                          <p:attrName>ppt_y</p:attrName>
                                        </p:attrNameLst>
                                      </p:cBhvr>
                                      <p:tavLst>
                                        <p:tav tm="0">
                                          <p:val>
                                            <p:strVal val="#ppt_y"/>
                                          </p:val>
                                        </p:tav>
                                        <p:tav tm="100000">
                                          <p:val>
                                            <p:strVal val="#ppt_y"/>
                                          </p:val>
                                        </p:tav>
                                      </p:tavLst>
                                    </p:anim>
                                  </p:childTnLst>
                                </p:cTn>
                              </p:par>
                            </p:childTnLst>
                          </p:cTn>
                        </p:par>
                        <p:par>
                          <p:cTn id="60" fill="hold">
                            <p:stCondLst>
                              <p:cond delay="3475"/>
                            </p:stCondLst>
                            <p:childTnLst>
                              <p:par>
                                <p:cTn id="61" presetID="37"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900" decel="100000" fill="hold"/>
                                        <p:tgtEl>
                                          <p:spTgt spid="2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7" fill="hold">
                            <p:stCondLst>
                              <p:cond delay="4475"/>
                            </p:stCondLst>
                            <p:childTnLst>
                              <p:par>
                                <p:cTn id="68" presetID="2" presetClass="entr" presetSubtype="2"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1+#ppt_w/2"/>
                                          </p:val>
                                        </p:tav>
                                        <p:tav tm="100000">
                                          <p:val>
                                            <p:strVal val="#ppt_x"/>
                                          </p:val>
                                        </p:tav>
                                      </p:tavLst>
                                    </p:anim>
                                    <p:anim calcmode="lin" valueType="num">
                                      <p:cBhvr additive="base">
                                        <p:cTn id="71" dur="500" fill="hold"/>
                                        <p:tgtEl>
                                          <p:spTgt spid="24"/>
                                        </p:tgtEl>
                                        <p:attrNameLst>
                                          <p:attrName>ppt_y</p:attrName>
                                        </p:attrNameLst>
                                      </p:cBhvr>
                                      <p:tavLst>
                                        <p:tav tm="0">
                                          <p:val>
                                            <p:strVal val="#ppt_y"/>
                                          </p:val>
                                        </p:tav>
                                        <p:tav tm="100000">
                                          <p:val>
                                            <p:strVal val="#ppt_y"/>
                                          </p:val>
                                        </p:tav>
                                      </p:tavLst>
                                    </p:anim>
                                  </p:childTnLst>
                                </p:cTn>
                              </p:par>
                            </p:childTnLst>
                          </p:cTn>
                        </p:par>
                        <p:par>
                          <p:cTn id="72" fill="hold">
                            <p:stCondLst>
                              <p:cond delay="4975"/>
                            </p:stCondLst>
                            <p:childTnLst>
                              <p:par>
                                <p:cTn id="73" presetID="37"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900" decel="100000" fill="hold"/>
                                        <p:tgtEl>
                                          <p:spTgt spid="25"/>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79" fill="hold">
                            <p:stCondLst>
                              <p:cond delay="5975"/>
                            </p:stCondLst>
                            <p:childTnLst>
                              <p:par>
                                <p:cTn id="80" presetID="2" presetClass="entr" presetSubtype="2"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additive="base">
                                        <p:cTn id="82" dur="500" fill="hold"/>
                                        <p:tgtEl>
                                          <p:spTgt spid="26"/>
                                        </p:tgtEl>
                                        <p:attrNameLst>
                                          <p:attrName>ppt_x</p:attrName>
                                        </p:attrNameLst>
                                      </p:cBhvr>
                                      <p:tavLst>
                                        <p:tav tm="0">
                                          <p:val>
                                            <p:strVal val="1+#ppt_w/2"/>
                                          </p:val>
                                        </p:tav>
                                        <p:tav tm="100000">
                                          <p:val>
                                            <p:strVal val="#ppt_x"/>
                                          </p:val>
                                        </p:tav>
                                      </p:tavLst>
                                    </p:anim>
                                    <p:anim calcmode="lin" valueType="num">
                                      <p:cBhvr additive="base">
                                        <p:cTn id="8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1" grpId="0" animBg="1"/>
      <p:bldP spid="17" grpId="0" animBg="1"/>
      <p:bldP spid="22" grpId="0" animBg="1"/>
      <p:bldP spid="24" grpId="0"/>
      <p:bldP spid="25" grpId="0" animBg="1"/>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2"/>
          <p:cNvSpPr txBox="1">
            <a:spLocks noChangeArrowheads="1"/>
          </p:cNvSpPr>
          <p:nvPr/>
        </p:nvSpPr>
        <p:spPr bwMode="auto">
          <a:xfrm>
            <a:off x="1508188" y="2099221"/>
            <a:ext cx="861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1.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Em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hãy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nhận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xét</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về</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những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hành</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vi,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việc</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làm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từng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trong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mỗi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trường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hợp</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dưới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đây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99BF8E"/>
              </a:solidFill>
              <a:effectLst/>
              <a:uLnTx/>
              <a:uFillTx/>
              <a:cs typeface="Times New Roman" panose="02020603050405020304" pitchFamily="18" charset="0"/>
            </a:endParaRPr>
          </a:p>
        </p:txBody>
      </p:sp>
      <p:sp>
        <p:nvSpPr>
          <p:cNvPr id="9" name="Text Box 3"/>
          <p:cNvSpPr txBox="1">
            <a:spLocks noChangeArrowheads="1"/>
          </p:cNvSpPr>
          <p:nvPr/>
        </p:nvSpPr>
        <p:spPr bwMode="auto">
          <a:xfrm>
            <a:off x="1513842" y="3108098"/>
            <a:ext cx="8686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457200" marR="0" lvl="0" indent="-457200" algn="l" defTabSz="914400" rtl="0" eaLnBrk="0" fontAlgn="base" latinLnBrk="0" hangingPunct="0">
              <a:lnSpc>
                <a:spcPct val="100000"/>
              </a:lnSpc>
              <a:spcBef>
                <a:spcPct val="50000"/>
              </a:spcBef>
              <a:spcAft>
                <a:spcPct val="0"/>
              </a:spcAft>
              <a:buClrTx/>
              <a:buSzTx/>
              <a:buFont typeface="+mj-lt"/>
              <a:buAutoNum type="alphaLcParenR"/>
              <a:tabLst/>
              <a:defRPr/>
            </a:pP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Dung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rất</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thích</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múa</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hát</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Vì</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vậy</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đã</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ghi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tên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tham</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gia</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vào</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đội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văn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nghệ</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lớp</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694A2F"/>
              </a:solidFill>
              <a:effectLst/>
              <a:uLnTx/>
              <a:uFillTx/>
              <a:cs typeface="Times New Roman" panose="02020603050405020304" pitchFamily="18" charset="0"/>
            </a:endParaRPr>
          </a:p>
        </p:txBody>
      </p:sp>
      <p:sp>
        <p:nvSpPr>
          <p:cNvPr id="10" name="Text Box 6"/>
          <p:cNvSpPr txBox="1">
            <a:spLocks noChangeArrowheads="1"/>
          </p:cNvSpPr>
          <p:nvPr/>
        </p:nvSpPr>
        <p:spPr bwMode="auto">
          <a:xfrm>
            <a:off x="4236148" y="1456902"/>
            <a:ext cx="53340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Hoạt</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động</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2: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Thực</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hành</a:t>
            </a:r>
            <a:endPar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
        <p:nvSpPr>
          <p:cNvPr id="11" name="Text Box 3"/>
          <p:cNvSpPr txBox="1">
            <a:spLocks noChangeArrowheads="1"/>
          </p:cNvSpPr>
          <p:nvPr/>
        </p:nvSpPr>
        <p:spPr bwMode="auto">
          <a:xfrm>
            <a:off x="1513842" y="4318334"/>
            <a:ext cx="8686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R="0" lvl="0" algn="l" defTabSz="914400" rtl="0" eaLnBrk="0" fontAlgn="base" latinLnBrk="0" hangingPunct="0">
              <a:lnSpc>
                <a:spcPct val="100000"/>
              </a:lnSpc>
              <a:spcBef>
                <a:spcPct val="50000"/>
              </a:spcBef>
              <a:spcAft>
                <a:spcPct val="0"/>
              </a:spcAft>
              <a:buClrTx/>
              <a:buSzTx/>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Dung </a:t>
            </a:r>
            <a:r>
              <a:rPr lang="en-US" altLang="en-US" sz="2500" b="1" dirty="0" err="1">
                <a:solidFill>
                  <a:srgbClr val="EC6D89"/>
                </a:solidFill>
                <a:cs typeface="Times New Roman" panose="02020603050405020304" pitchFamily="18" charset="0"/>
              </a:rPr>
              <a:t>làm</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rất</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đúng</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việc</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đó</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thể</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hiện</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được</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sự</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tự</a:t>
            </a:r>
            <a:r>
              <a:rPr lang="en-US" altLang="en-US" sz="2500" b="1" dirty="0">
                <a:solidFill>
                  <a:srgbClr val="EC6D89"/>
                </a:solidFill>
                <a:cs typeface="Times New Roman" panose="02020603050405020304" pitchFamily="18" charset="0"/>
              </a:rPr>
              <a:t> tin </a:t>
            </a:r>
            <a:r>
              <a:rPr lang="en-US" altLang="en-US" sz="2500" b="1" dirty="0" err="1">
                <a:solidFill>
                  <a:srgbClr val="EC6D89"/>
                </a:solidFill>
                <a:cs typeface="Times New Roman" panose="02020603050405020304" pitchFamily="18" charset="0"/>
              </a:rPr>
              <a:t>và</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niềm</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đam</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mê</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múa</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hát</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của</a:t>
            </a:r>
            <a:r>
              <a:rPr lang="en-US" altLang="en-US" sz="2500" b="1" dirty="0">
                <a:solidFill>
                  <a:srgbClr val="EC6D89"/>
                </a:solidFill>
                <a:cs typeface="Times New Roman" panose="02020603050405020304" pitchFamily="18" charset="0"/>
              </a:rPr>
              <a:t> Dung.</a:t>
            </a:r>
            <a:endParaRPr kumimoji="0" lang="vi-VN"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Tree>
    <p:extLst>
      <p:ext uri="{BB962C8B-B14F-4D97-AF65-F5344CB8AC3E}">
        <p14:creationId xmlns:p14="http://schemas.microsoft.com/office/powerpoint/2010/main" val="39151081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2"/>
          <p:cNvSpPr txBox="1">
            <a:spLocks noChangeArrowheads="1"/>
          </p:cNvSpPr>
          <p:nvPr/>
        </p:nvSpPr>
        <p:spPr bwMode="auto">
          <a:xfrm>
            <a:off x="1794734" y="2099222"/>
            <a:ext cx="861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1.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Em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hãy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nhận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xét</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về</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những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hành</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vi,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việc</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làm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từng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trong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mỗi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trường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hợp</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dưới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đây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99BF8E"/>
              </a:solidFill>
              <a:effectLst/>
              <a:uLnTx/>
              <a:uFillTx/>
              <a:cs typeface="Times New Roman" panose="02020603050405020304" pitchFamily="18" charset="0"/>
            </a:endParaRPr>
          </a:p>
        </p:txBody>
      </p:sp>
      <p:sp>
        <p:nvSpPr>
          <p:cNvPr id="9" name="Text Box 4"/>
          <p:cNvSpPr txBox="1">
            <a:spLocks noChangeArrowheads="1"/>
          </p:cNvSpPr>
          <p:nvPr/>
        </p:nvSpPr>
        <p:spPr bwMode="auto">
          <a:xfrm>
            <a:off x="1661730" y="3388659"/>
            <a:ext cx="86106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R="0" lvl="0" algn="l" defTabSz="914400" rtl="0" eaLnBrk="0" fontAlgn="base" latinLnBrk="0" hangingPunct="0">
              <a:lnSpc>
                <a:spcPct val="100000"/>
              </a:lnSpc>
              <a:spcBef>
                <a:spcPct val="50000"/>
              </a:spcBef>
              <a:spcAft>
                <a:spcPct val="0"/>
              </a:spcAft>
              <a:buClrTx/>
              <a:buSzTx/>
              <a:tabLst/>
              <a:defRPr/>
            </a:pPr>
            <a:r>
              <a:rPr lang="en-US" altLang="en-US" sz="2500" b="1" noProof="0" dirty="0">
                <a:solidFill>
                  <a:srgbClr val="694A2F"/>
                </a:solidFill>
                <a:cs typeface="Times New Roman" panose="02020603050405020304" pitchFamily="18" charset="0"/>
              </a:rPr>
              <a:t>b)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Để</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chuẩn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bị</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cho</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buổi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liên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hoan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lớp</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các</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phân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Hồng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mang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khăn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trải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bàn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Hồng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rất</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lo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lắng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vì</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nhà</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mình</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có</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khăn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nhưng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lại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ngại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dám</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nói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694A2F"/>
              </a:solidFill>
              <a:effectLst/>
              <a:uLnTx/>
              <a:uFillTx/>
              <a:cs typeface="Times New Roman" panose="02020603050405020304" pitchFamily="18" charset="0"/>
            </a:endParaRPr>
          </a:p>
        </p:txBody>
      </p:sp>
      <p:sp>
        <p:nvSpPr>
          <p:cNvPr id="10" name="Text Box 6"/>
          <p:cNvSpPr txBox="1">
            <a:spLocks noChangeArrowheads="1"/>
          </p:cNvSpPr>
          <p:nvPr/>
        </p:nvSpPr>
        <p:spPr bwMode="auto">
          <a:xfrm>
            <a:off x="4522694" y="1456903"/>
            <a:ext cx="53340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Hoạt</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động</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2: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Thực</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hành</a:t>
            </a:r>
            <a:endPar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
        <p:nvSpPr>
          <p:cNvPr id="11" name="Text Box 4"/>
          <p:cNvSpPr txBox="1">
            <a:spLocks noChangeArrowheads="1"/>
          </p:cNvSpPr>
          <p:nvPr/>
        </p:nvSpPr>
        <p:spPr bwMode="auto">
          <a:xfrm>
            <a:off x="1744455" y="4736575"/>
            <a:ext cx="86106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R="0" lvl="0" algn="l" defTabSz="914400" rtl="0" eaLnBrk="0" fontAlgn="base" latinLnBrk="0" hangingPunct="0">
              <a:lnSpc>
                <a:spcPct val="100000"/>
              </a:lnSpc>
              <a:spcBef>
                <a:spcPct val="50000"/>
              </a:spcBef>
              <a:spcAft>
                <a:spcPct val="0"/>
              </a:spcAft>
              <a:buClrTx/>
              <a:buSzTx/>
              <a:tabLst/>
              <a:defRPr/>
            </a:pPr>
            <a:r>
              <a:rPr lang="en-US" altLang="en-US" sz="2500" b="1" noProof="0" dirty="0" err="1">
                <a:solidFill>
                  <a:srgbClr val="EC6D89"/>
                </a:solidFill>
                <a:cs typeface="Times New Roman" panose="02020603050405020304" pitchFamily="18" charset="0"/>
              </a:rPr>
              <a:t>Bạn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Hồng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nên</a:t>
            </a:r>
            <a:r>
              <a:rPr lang="en-US" altLang="en-US" sz="2500" b="1" noProof="0" dirty="0">
                <a:solidFill>
                  <a:srgbClr val="EC6D89"/>
                </a:solidFill>
                <a:cs typeface="Times New Roman" panose="02020603050405020304" pitchFamily="18" charset="0"/>
              </a:rPr>
              <a:t> ý </a:t>
            </a:r>
            <a:r>
              <a:rPr lang="en-US" altLang="en-US" sz="2500" b="1" noProof="0" dirty="0" err="1">
                <a:solidFill>
                  <a:srgbClr val="EC6D89"/>
                </a:solidFill>
                <a:cs typeface="Times New Roman" panose="02020603050405020304" pitchFamily="18" charset="0"/>
              </a:rPr>
              <a:t>kiến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với</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lớp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rằng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nhà</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mình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không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có</a:t>
            </a:r>
            <a:r>
              <a:rPr lang="en-US" altLang="en-US" sz="2500" b="1" noProof="0" dirty="0">
                <a:solidFill>
                  <a:srgbClr val="EC6D89"/>
                </a:solidFill>
                <a:cs typeface="Times New Roman" panose="02020603050405020304" pitchFamily="18" charset="0"/>
              </a:rPr>
              <a:t> khan </a:t>
            </a:r>
            <a:r>
              <a:rPr lang="en-US" altLang="en-US" sz="2500" b="1" noProof="0" dirty="0" err="1">
                <a:solidFill>
                  <a:srgbClr val="EC6D89"/>
                </a:solidFill>
                <a:cs typeface="Times New Roman" panose="02020603050405020304" pitchFamily="18" charset="0"/>
              </a:rPr>
              <a:t>trải</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bàn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Lớp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có</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thể</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phân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công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bạn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khác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hoặc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cả</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lớp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góp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tiền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mua</a:t>
            </a:r>
            <a:r>
              <a:rPr lang="en-US" altLang="en-US" sz="2500" b="1" noProof="0" dirty="0">
                <a:solidFill>
                  <a:srgbClr val="EC6D89"/>
                </a:solidFill>
                <a:cs typeface="Times New Roman" panose="02020603050405020304" pitchFamily="18" charset="0"/>
              </a:rPr>
              <a:t> khan </a:t>
            </a:r>
            <a:r>
              <a:rPr lang="en-US" altLang="en-US" sz="2500" b="1" noProof="0" dirty="0" err="1">
                <a:solidFill>
                  <a:srgbClr val="EC6D89"/>
                </a:solidFill>
                <a:cs typeface="Times New Roman" panose="02020603050405020304" pitchFamily="18" charset="0"/>
              </a:rPr>
              <a:t>trải</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bàn</a:t>
            </a:r>
            <a:r>
              <a:rPr lang="en-US" altLang="en-US" sz="2500" b="1" noProof="0" dirty="0">
                <a:solidFill>
                  <a:srgbClr val="EC6D89"/>
                </a:solidFill>
                <a:cs typeface="Times New Roman" panose="02020603050405020304" pitchFamily="18" charset="0"/>
              </a:rPr>
              <a:t>.</a:t>
            </a:r>
            <a:endParaRPr kumimoji="0" lang="vi-VN"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Tree>
    <p:extLst>
      <p:ext uri="{BB962C8B-B14F-4D97-AF65-F5344CB8AC3E}">
        <p14:creationId xmlns:p14="http://schemas.microsoft.com/office/powerpoint/2010/main" val="34730306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2"/>
          <p:cNvSpPr txBox="1">
            <a:spLocks noChangeArrowheads="1"/>
          </p:cNvSpPr>
          <p:nvPr/>
        </p:nvSpPr>
        <p:spPr bwMode="auto">
          <a:xfrm>
            <a:off x="1839686" y="1904431"/>
            <a:ext cx="861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1.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Em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hãy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nhận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xét</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về</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những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hành</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vi,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việc</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làm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từng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trong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mỗi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trường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hợp</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dưới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đây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99BF8E"/>
              </a:solidFill>
              <a:effectLst/>
              <a:uLnTx/>
              <a:uFillTx/>
              <a:cs typeface="Times New Roman" panose="02020603050405020304" pitchFamily="18" charset="0"/>
            </a:endParaRPr>
          </a:p>
        </p:txBody>
      </p:sp>
      <p:sp>
        <p:nvSpPr>
          <p:cNvPr id="9" name="Text Box 5"/>
          <p:cNvSpPr txBox="1">
            <a:spLocks noChangeArrowheads="1"/>
          </p:cNvSpPr>
          <p:nvPr/>
        </p:nvSpPr>
        <p:spPr bwMode="auto">
          <a:xfrm>
            <a:off x="1672046" y="3193868"/>
            <a:ext cx="861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2500" b="1" noProof="0" dirty="0">
                <a:solidFill>
                  <a:srgbClr val="694A2F"/>
                </a:solidFill>
                <a:cs typeface="Times New Roman" panose="02020603050405020304" pitchFamily="18" charset="0"/>
              </a:rPr>
              <a:t>c)</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Khánh</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đòi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bố</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mẹ</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mua</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cho</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một</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chiếc</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cặp</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mới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và</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nói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sẽ</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học</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nếu</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có</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cặp</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mới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694A2F"/>
              </a:solidFill>
              <a:effectLst/>
              <a:uLnTx/>
              <a:uFillTx/>
              <a:cs typeface="Times New Roman" panose="02020603050405020304" pitchFamily="18" charset="0"/>
            </a:endParaRPr>
          </a:p>
        </p:txBody>
      </p:sp>
      <p:sp>
        <p:nvSpPr>
          <p:cNvPr id="10" name="Text Box 6"/>
          <p:cNvSpPr txBox="1">
            <a:spLocks noChangeArrowheads="1"/>
          </p:cNvSpPr>
          <p:nvPr/>
        </p:nvSpPr>
        <p:spPr bwMode="auto">
          <a:xfrm>
            <a:off x="4567646" y="1262112"/>
            <a:ext cx="53340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Hoạt</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động</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2: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Thực</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hành</a:t>
            </a:r>
            <a:endPar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
        <p:nvSpPr>
          <p:cNvPr id="11" name="Text Box 5"/>
          <p:cNvSpPr txBox="1">
            <a:spLocks noChangeArrowheads="1"/>
          </p:cNvSpPr>
          <p:nvPr/>
        </p:nvSpPr>
        <p:spPr bwMode="auto">
          <a:xfrm>
            <a:off x="1744455" y="4483305"/>
            <a:ext cx="8610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2500" b="1" noProof="0" dirty="0" err="1">
                <a:solidFill>
                  <a:srgbClr val="EC6D89"/>
                </a:solidFill>
                <a:cs typeface="Times New Roman" panose="02020603050405020304" pitchFamily="18" charset="0"/>
              </a:rPr>
              <a:t>Khánh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làm</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thế</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là</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không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đúng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nếu</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cặp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của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khánh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chưa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bị</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hỏng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vẫn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dùng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được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thì</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nên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tiếp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tục</a:t>
            </a:r>
            <a:r>
              <a:rPr lang="en-US" altLang="en-US" sz="2500" b="1" noProof="0" dirty="0">
                <a:solidFill>
                  <a:srgbClr val="EC6D89"/>
                </a:solidFill>
                <a:cs typeface="Times New Roman" panose="02020603050405020304" pitchFamily="18" charset="0"/>
              </a:rPr>
              <a:t> dung. </a:t>
            </a:r>
            <a:r>
              <a:rPr lang="en-US" altLang="en-US" sz="2500" b="1" noProof="0" dirty="0" err="1">
                <a:solidFill>
                  <a:srgbClr val="EC6D89"/>
                </a:solidFill>
                <a:cs typeface="Times New Roman" panose="02020603050405020304" pitchFamily="18" charset="0"/>
              </a:rPr>
              <a:t>Nếu</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cặp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của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Khánh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đã</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bị</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hỏng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và</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không</a:t>
            </a:r>
            <a:r>
              <a:rPr lang="en-US" altLang="en-US" sz="2500" b="1" noProof="0" dirty="0">
                <a:solidFill>
                  <a:srgbClr val="EC6D89"/>
                </a:solidFill>
                <a:cs typeface="Times New Roman" panose="02020603050405020304" pitchFamily="18" charset="0"/>
              </a:rPr>
              <a:t> dung </a:t>
            </a:r>
            <a:r>
              <a:rPr lang="en-US" altLang="en-US" sz="2500" b="1" noProof="0" dirty="0" err="1">
                <a:solidFill>
                  <a:srgbClr val="EC6D89"/>
                </a:solidFill>
                <a:cs typeface="Times New Roman" panose="02020603050405020304" pitchFamily="18" charset="0"/>
              </a:rPr>
              <a:t>được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nữa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thì</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Khánh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có</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thể</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xin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mẹ</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nhưng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việc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dọa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nghỉ</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học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là</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hoàn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toàn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sai</a:t>
            </a:r>
            <a:r>
              <a:rPr lang="en-US" altLang="en-US" sz="2500" b="1" noProof="0" dirty="0">
                <a:solidFill>
                  <a:srgbClr val="EC6D89"/>
                </a:solidFill>
                <a:cs typeface="Times New Roman" panose="02020603050405020304" pitchFamily="18" charset="0"/>
              </a:rPr>
              <a:t>.</a:t>
            </a:r>
            <a:endParaRPr kumimoji="0" lang="vi-VN"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Tree>
    <p:extLst>
      <p:ext uri="{BB962C8B-B14F-4D97-AF65-F5344CB8AC3E}">
        <p14:creationId xmlns:p14="http://schemas.microsoft.com/office/powerpoint/2010/main" val="2504225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938992"/>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rPr>
              <a:t> </a:t>
            </a:r>
            <a:endParaRPr lang="en-US" sz="2000" b="1" dirty="0">
              <a:effectLst>
                <a:outerShdw blurRad="38100" dist="38100" dir="2700000" algn="tl">
                  <a:srgbClr val="000000">
                    <a:alpha val="43137"/>
                  </a:srgbClr>
                </a:outerShdw>
              </a:effectLst>
            </a:endParaRP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50"/>
          <p:cNvSpPr txBox="1">
            <a:spLocks noChangeArrowheads="1"/>
          </p:cNvSpPr>
          <p:nvPr/>
        </p:nvSpPr>
        <p:spPr bwMode="auto">
          <a:xfrm>
            <a:off x="2371180" y="1892458"/>
            <a:ext cx="6858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  a.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 </a:t>
            </a:r>
            <a:r>
              <a:rPr lang="en-US" sz="2500" b="1" dirty="0" err="1">
                <a:latin typeface="Times New Roman" pitchFamily="18" charset="0"/>
              </a:rPr>
              <a:t>có</a:t>
            </a:r>
            <a:r>
              <a:rPr lang="en-US" sz="2500" b="1" dirty="0">
                <a:latin typeface="Times New Roman" pitchFamily="18" charset="0"/>
              </a:rPr>
              <a:t> </a:t>
            </a:r>
            <a:r>
              <a:rPr lang="en-US" sz="2500" b="1" dirty="0" err="1">
                <a:latin typeface="Times New Roman" pitchFamily="18" charset="0"/>
              </a:rPr>
              <a:t>quyền</a:t>
            </a:r>
            <a:r>
              <a:rPr lang="en-US" sz="2500" b="1" dirty="0">
                <a:latin typeface="Times New Roman" pitchFamily="18" charset="0"/>
              </a:rPr>
              <a:t> </a:t>
            </a:r>
            <a:r>
              <a:rPr lang="en-US" sz="2500" b="1" dirty="0" err="1">
                <a:latin typeface="Times New Roman" pitchFamily="18" charset="0"/>
              </a:rPr>
              <a:t>mong</a:t>
            </a:r>
            <a:r>
              <a:rPr lang="en-US" sz="2500" b="1" dirty="0">
                <a:latin typeface="Times New Roman" pitchFamily="18" charset="0"/>
              </a:rPr>
              <a:t> </a:t>
            </a:r>
            <a:r>
              <a:rPr lang="en-US" sz="2500" b="1" dirty="0" err="1">
                <a:latin typeface="Times New Roman" pitchFamily="18" charset="0"/>
              </a:rPr>
              <a:t>muốn</a:t>
            </a:r>
            <a:r>
              <a:rPr lang="en-US" sz="2500" b="1" dirty="0">
                <a:latin typeface="Times New Roman" pitchFamily="18" charset="0"/>
              </a:rPr>
              <a:t>, </a:t>
            </a:r>
            <a:r>
              <a:rPr lang="en-US" sz="2500" b="1" dirty="0" err="1">
                <a:latin typeface="Times New Roman" pitchFamily="18" charset="0"/>
              </a:rPr>
              <a:t>có</a:t>
            </a:r>
            <a:r>
              <a:rPr lang="en-US" sz="2500" b="1" dirty="0">
                <a:latin typeface="Times New Roman" pitchFamily="18" charset="0"/>
              </a:rPr>
              <a:t> ý </a:t>
            </a:r>
            <a:r>
              <a:rPr lang="en-US" sz="2500" b="1" dirty="0" err="1">
                <a:latin typeface="Times New Roman" pitchFamily="18" charset="0"/>
              </a:rPr>
              <a:t>kiến</a:t>
            </a:r>
            <a:r>
              <a:rPr lang="en-US" sz="2500" b="1" dirty="0">
                <a:latin typeface="Times New Roman" pitchFamily="18" charset="0"/>
              </a:rPr>
              <a:t> </a:t>
            </a:r>
            <a:r>
              <a:rPr lang="en-US" sz="2500" b="1" dirty="0" err="1">
                <a:latin typeface="Times New Roman" pitchFamily="18" charset="0"/>
              </a:rPr>
              <a:t>riêng</a:t>
            </a:r>
            <a:r>
              <a:rPr lang="en-US" sz="2500" b="1" dirty="0">
                <a:latin typeface="Times New Roman" pitchFamily="18" charset="0"/>
              </a:rPr>
              <a:t> </a:t>
            </a:r>
            <a:r>
              <a:rPr lang="en-US" sz="2500" b="1" dirty="0" err="1">
                <a:latin typeface="Times New Roman" pitchFamily="18" charset="0"/>
              </a:rPr>
              <a:t>về</a:t>
            </a:r>
            <a:r>
              <a:rPr lang="en-US" sz="2500" b="1" dirty="0">
                <a:latin typeface="Times New Roman" pitchFamily="18" charset="0"/>
              </a:rPr>
              <a:t> </a:t>
            </a:r>
            <a:r>
              <a:rPr lang="en-US" sz="2500" b="1" dirty="0" err="1">
                <a:latin typeface="Times New Roman" pitchFamily="18" charset="0"/>
              </a:rPr>
              <a:t>các</a:t>
            </a:r>
            <a:r>
              <a:rPr lang="en-US" sz="2500" b="1" dirty="0">
                <a:latin typeface="Times New Roman" pitchFamily="18" charset="0"/>
              </a:rPr>
              <a:t> </a:t>
            </a:r>
            <a:r>
              <a:rPr lang="en-US" sz="2500" b="1" dirty="0" err="1">
                <a:latin typeface="Times New Roman" pitchFamily="18" charset="0"/>
              </a:rPr>
              <a:t>vấn</a:t>
            </a:r>
            <a:r>
              <a:rPr lang="en-US" sz="2500" b="1" dirty="0">
                <a:latin typeface="Times New Roman" pitchFamily="18" charset="0"/>
              </a:rPr>
              <a:t> </a:t>
            </a:r>
            <a:r>
              <a:rPr lang="en-US" sz="2500" b="1" dirty="0" err="1">
                <a:latin typeface="Times New Roman" pitchFamily="18" charset="0"/>
              </a:rPr>
              <a:t>đề</a:t>
            </a:r>
            <a:r>
              <a:rPr lang="en-US" sz="2500" b="1" dirty="0">
                <a:latin typeface="Times New Roman" pitchFamily="18" charset="0"/>
              </a:rPr>
              <a:t> </a:t>
            </a:r>
            <a:r>
              <a:rPr lang="en-US" sz="2500" b="1" dirty="0" err="1">
                <a:latin typeface="Times New Roman" pitchFamily="18" charset="0"/>
              </a:rPr>
              <a:t>có</a:t>
            </a:r>
            <a:r>
              <a:rPr lang="en-US" sz="2500" b="1" dirty="0">
                <a:latin typeface="Times New Roman" pitchFamily="18" charset="0"/>
              </a:rPr>
              <a:t> </a:t>
            </a:r>
            <a:r>
              <a:rPr lang="en-US" sz="2500" b="1" dirty="0" err="1">
                <a:latin typeface="Times New Roman" pitchFamily="18" charset="0"/>
              </a:rPr>
              <a:t>liên</a:t>
            </a:r>
            <a:r>
              <a:rPr lang="en-US" sz="2500" b="1" dirty="0">
                <a:latin typeface="Times New Roman" pitchFamily="18" charset="0"/>
              </a:rPr>
              <a:t> </a:t>
            </a:r>
            <a:r>
              <a:rPr lang="en-US" sz="2500" b="1" dirty="0" err="1">
                <a:latin typeface="Times New Roman" pitchFamily="18" charset="0"/>
              </a:rPr>
              <a:t>quan</a:t>
            </a:r>
            <a:r>
              <a:rPr lang="en-US" sz="2500" b="1" dirty="0">
                <a:latin typeface="Times New Roman" pitchFamily="18" charset="0"/>
              </a:rPr>
              <a:t> </a:t>
            </a:r>
            <a:r>
              <a:rPr lang="en-US" sz="2500" b="1" dirty="0" err="1">
                <a:latin typeface="Times New Roman" pitchFamily="18" charset="0"/>
              </a:rPr>
              <a:t>đến</a:t>
            </a:r>
            <a:r>
              <a:rPr lang="en-US" sz="2500" b="1" dirty="0">
                <a:latin typeface="Times New Roman" pitchFamily="18" charset="0"/>
              </a:rPr>
              <a:t>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a:t>
            </a:r>
            <a:endParaRPr lang="vi-VN" sz="2500" b="1" dirty="0">
              <a:latin typeface="Times New Roman" pitchFamily="18" charset="0"/>
            </a:endParaRPr>
          </a:p>
        </p:txBody>
      </p:sp>
      <p:sp>
        <p:nvSpPr>
          <p:cNvPr id="9" name="Text Box 51"/>
          <p:cNvSpPr txBox="1">
            <a:spLocks noChangeArrowheads="1"/>
          </p:cNvSpPr>
          <p:nvPr/>
        </p:nvSpPr>
        <p:spPr bwMode="auto">
          <a:xfrm>
            <a:off x="2305590" y="2964706"/>
            <a:ext cx="673384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  b. </a:t>
            </a:r>
            <a:r>
              <a:rPr lang="en-US" sz="2500" b="1" dirty="0" err="1">
                <a:latin typeface="Times New Roman" pitchFamily="18" charset="0"/>
              </a:rPr>
              <a:t>Cách</a:t>
            </a:r>
            <a:r>
              <a:rPr lang="en-US" sz="2500" b="1" dirty="0">
                <a:latin typeface="Times New Roman" pitchFamily="18" charset="0"/>
              </a:rPr>
              <a:t> chia </a:t>
            </a:r>
            <a:r>
              <a:rPr lang="en-US" sz="2500" b="1" dirty="0" err="1">
                <a:latin typeface="Times New Roman" pitchFamily="18" charset="0"/>
              </a:rPr>
              <a:t>sẻ</a:t>
            </a:r>
            <a:r>
              <a:rPr lang="en-US" sz="2500" b="1" dirty="0">
                <a:latin typeface="Times New Roman" pitchFamily="18" charset="0"/>
              </a:rPr>
              <a:t>, </a:t>
            </a:r>
            <a:r>
              <a:rPr lang="en-US" sz="2500" b="1" dirty="0" err="1">
                <a:latin typeface="Times New Roman" pitchFamily="18" charset="0"/>
              </a:rPr>
              <a:t>bày</a:t>
            </a:r>
            <a:r>
              <a:rPr lang="en-US" sz="2500" b="1" dirty="0">
                <a:latin typeface="Times New Roman" pitchFamily="18" charset="0"/>
              </a:rPr>
              <a:t> </a:t>
            </a:r>
            <a:r>
              <a:rPr lang="en-US" sz="2500" b="1" dirty="0" err="1">
                <a:latin typeface="Times New Roman" pitchFamily="18" charset="0"/>
              </a:rPr>
              <a:t>tỏ</a:t>
            </a:r>
            <a:r>
              <a:rPr lang="en-US" sz="2500" b="1" dirty="0">
                <a:latin typeface="Times New Roman" pitchFamily="18" charset="0"/>
              </a:rPr>
              <a:t> ý </a:t>
            </a:r>
            <a:r>
              <a:rPr lang="en-US" sz="2500" b="1" dirty="0" err="1">
                <a:latin typeface="Times New Roman" pitchFamily="18" charset="0"/>
              </a:rPr>
              <a:t>kiến</a:t>
            </a:r>
            <a:r>
              <a:rPr lang="en-US" sz="2500" b="1" dirty="0">
                <a:latin typeface="Times New Roman" pitchFamily="18" charset="0"/>
              </a:rPr>
              <a:t> </a:t>
            </a:r>
            <a:r>
              <a:rPr lang="en-US" sz="2500" b="1" dirty="0" err="1">
                <a:latin typeface="Times New Roman" pitchFamily="18" charset="0"/>
              </a:rPr>
              <a:t>phải</a:t>
            </a:r>
            <a:r>
              <a:rPr lang="en-US" sz="2500" b="1" dirty="0">
                <a:latin typeface="Times New Roman" pitchFamily="18" charset="0"/>
              </a:rPr>
              <a:t> </a:t>
            </a:r>
            <a:r>
              <a:rPr lang="en-US" sz="2500" b="1" dirty="0" err="1">
                <a:latin typeface="Times New Roman" pitchFamily="18" charset="0"/>
              </a:rPr>
              <a:t>rõ</a:t>
            </a:r>
            <a:r>
              <a:rPr lang="en-US" sz="2500" b="1" dirty="0">
                <a:latin typeface="Times New Roman" pitchFamily="18" charset="0"/>
              </a:rPr>
              <a:t> </a:t>
            </a:r>
            <a:r>
              <a:rPr lang="en-US" sz="2500" b="1" dirty="0" err="1">
                <a:latin typeface="Times New Roman" pitchFamily="18" charset="0"/>
              </a:rPr>
              <a:t>ràng</a:t>
            </a:r>
            <a:r>
              <a:rPr lang="en-US" sz="2500" b="1" dirty="0">
                <a:latin typeface="Times New Roman" pitchFamily="18" charset="0"/>
              </a:rPr>
              <a:t> </a:t>
            </a:r>
            <a:r>
              <a:rPr lang="en-US" sz="2500" b="1" dirty="0" err="1">
                <a:latin typeface="Times New Roman" pitchFamily="18" charset="0"/>
              </a:rPr>
              <a:t>và</a:t>
            </a:r>
            <a:r>
              <a:rPr lang="en-US" sz="2500" b="1" dirty="0">
                <a:latin typeface="Times New Roman" pitchFamily="18" charset="0"/>
              </a:rPr>
              <a:t> </a:t>
            </a:r>
            <a:r>
              <a:rPr lang="en-US" sz="2500" b="1" dirty="0" err="1">
                <a:latin typeface="Times New Roman" pitchFamily="18" charset="0"/>
              </a:rPr>
              <a:t>tôn</a:t>
            </a:r>
            <a:r>
              <a:rPr lang="en-US" sz="2500" b="1" dirty="0">
                <a:latin typeface="Times New Roman" pitchFamily="18" charset="0"/>
              </a:rPr>
              <a:t> </a:t>
            </a:r>
            <a:r>
              <a:rPr lang="en-US" sz="2500" b="1" dirty="0" err="1">
                <a:latin typeface="Times New Roman" pitchFamily="18" charset="0"/>
              </a:rPr>
              <a:t>trọng</a:t>
            </a:r>
            <a:r>
              <a:rPr lang="en-US" sz="2500" b="1" dirty="0">
                <a:latin typeface="Times New Roman" pitchFamily="18" charset="0"/>
              </a:rPr>
              <a:t> </a:t>
            </a:r>
            <a:r>
              <a:rPr lang="en-US" sz="2500" b="1" dirty="0" err="1">
                <a:latin typeface="Times New Roman" pitchFamily="18" charset="0"/>
              </a:rPr>
              <a:t>người</a:t>
            </a:r>
            <a:r>
              <a:rPr lang="en-US" sz="2500" b="1" dirty="0">
                <a:latin typeface="Times New Roman" pitchFamily="18" charset="0"/>
              </a:rPr>
              <a:t> </a:t>
            </a:r>
            <a:r>
              <a:rPr lang="en-US" sz="2500" b="1" dirty="0" err="1">
                <a:latin typeface="Times New Roman" pitchFamily="18" charset="0"/>
              </a:rPr>
              <a:t>nghe</a:t>
            </a:r>
            <a:r>
              <a:rPr lang="en-US" sz="2500" b="1" dirty="0">
                <a:latin typeface="Times New Roman" pitchFamily="18" charset="0"/>
              </a:rPr>
              <a:t>.</a:t>
            </a:r>
            <a:endParaRPr lang="vi-VN" sz="2500" b="1" dirty="0">
              <a:latin typeface="Times New Roman" pitchFamily="18" charset="0"/>
            </a:endParaRPr>
          </a:p>
        </p:txBody>
      </p:sp>
      <p:sp>
        <p:nvSpPr>
          <p:cNvPr id="10" name="Text Box 52"/>
          <p:cNvSpPr txBox="1">
            <a:spLocks noChangeArrowheads="1"/>
          </p:cNvSpPr>
          <p:nvPr/>
        </p:nvSpPr>
        <p:spPr bwMode="auto">
          <a:xfrm>
            <a:off x="2485491" y="3957356"/>
            <a:ext cx="673384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c.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 </a:t>
            </a:r>
            <a:r>
              <a:rPr lang="en-US" sz="2500" b="1" dirty="0" err="1">
                <a:latin typeface="Times New Roman" pitchFamily="18" charset="0"/>
              </a:rPr>
              <a:t>cần</a:t>
            </a:r>
            <a:r>
              <a:rPr lang="en-US" sz="2500" b="1" dirty="0">
                <a:latin typeface="Times New Roman" pitchFamily="18" charset="0"/>
              </a:rPr>
              <a:t> </a:t>
            </a:r>
            <a:r>
              <a:rPr lang="en-US" sz="2500" b="1" dirty="0" err="1">
                <a:latin typeface="Times New Roman" pitchFamily="18" charset="0"/>
              </a:rPr>
              <a:t>lắng</a:t>
            </a:r>
            <a:r>
              <a:rPr lang="en-US" sz="2500" b="1" dirty="0">
                <a:latin typeface="Times New Roman" pitchFamily="18" charset="0"/>
              </a:rPr>
              <a:t> </a:t>
            </a:r>
            <a:r>
              <a:rPr lang="en-US" sz="2500" b="1" dirty="0" err="1">
                <a:latin typeface="Times New Roman" pitchFamily="18" charset="0"/>
              </a:rPr>
              <a:t>nghe</a:t>
            </a:r>
            <a:r>
              <a:rPr lang="en-US" sz="2500" b="1" dirty="0">
                <a:latin typeface="Times New Roman" pitchFamily="18" charset="0"/>
              </a:rPr>
              <a:t>, </a:t>
            </a:r>
            <a:r>
              <a:rPr lang="en-US" sz="2500" b="1" dirty="0" err="1">
                <a:latin typeface="Times New Roman" pitchFamily="18" charset="0"/>
              </a:rPr>
              <a:t>tôn</a:t>
            </a:r>
            <a:r>
              <a:rPr lang="en-US" sz="2500" b="1" dirty="0">
                <a:latin typeface="Times New Roman" pitchFamily="18" charset="0"/>
              </a:rPr>
              <a:t> </a:t>
            </a:r>
            <a:r>
              <a:rPr lang="en-US" sz="2500" b="1" dirty="0" err="1">
                <a:latin typeface="Times New Roman" pitchFamily="18" charset="0"/>
              </a:rPr>
              <a:t>trọng</a:t>
            </a:r>
            <a:r>
              <a:rPr lang="en-US" sz="2500" b="1" dirty="0">
                <a:latin typeface="Times New Roman" pitchFamily="18" charset="0"/>
              </a:rPr>
              <a:t> ý </a:t>
            </a:r>
            <a:r>
              <a:rPr lang="en-US" sz="2500" b="1" dirty="0" err="1">
                <a:latin typeface="Times New Roman" pitchFamily="18" charset="0"/>
              </a:rPr>
              <a:t>kiến</a:t>
            </a:r>
            <a:r>
              <a:rPr lang="en-US" sz="2500" b="1" dirty="0">
                <a:latin typeface="Times New Roman" pitchFamily="18" charset="0"/>
              </a:rPr>
              <a:t> </a:t>
            </a:r>
            <a:r>
              <a:rPr lang="en-US" sz="2500" b="1" dirty="0" err="1">
                <a:latin typeface="Times New Roman" pitchFamily="18" charset="0"/>
              </a:rPr>
              <a:t>của</a:t>
            </a:r>
            <a:r>
              <a:rPr lang="en-US" sz="2500" b="1" dirty="0">
                <a:latin typeface="Times New Roman" pitchFamily="18" charset="0"/>
              </a:rPr>
              <a:t> </a:t>
            </a:r>
            <a:r>
              <a:rPr lang="en-US" sz="2500" b="1" dirty="0" err="1">
                <a:latin typeface="Times New Roman" pitchFamily="18" charset="0"/>
              </a:rPr>
              <a:t>người</a:t>
            </a:r>
            <a:r>
              <a:rPr lang="en-US" sz="2500" b="1" dirty="0">
                <a:latin typeface="Times New Roman" pitchFamily="18" charset="0"/>
              </a:rPr>
              <a:t> </a:t>
            </a:r>
            <a:r>
              <a:rPr lang="en-US" sz="2500" b="1" dirty="0" err="1">
                <a:latin typeface="Times New Roman" pitchFamily="18" charset="0"/>
              </a:rPr>
              <a:t>khác</a:t>
            </a:r>
            <a:r>
              <a:rPr lang="en-US" sz="2500" b="1" dirty="0">
                <a:latin typeface="Times New Roman" pitchFamily="18" charset="0"/>
              </a:rPr>
              <a:t>.</a:t>
            </a:r>
            <a:endParaRPr lang="vi-VN" sz="2500" b="1" dirty="0">
              <a:latin typeface="Times New Roman" pitchFamily="18" charset="0"/>
            </a:endParaRPr>
          </a:p>
        </p:txBody>
      </p:sp>
      <p:sp>
        <p:nvSpPr>
          <p:cNvPr id="11" name="Text Box 53"/>
          <p:cNvSpPr txBox="1">
            <a:spLocks noChangeArrowheads="1"/>
          </p:cNvSpPr>
          <p:nvPr/>
        </p:nvSpPr>
        <p:spPr bwMode="auto">
          <a:xfrm>
            <a:off x="2371180" y="5069892"/>
            <a:ext cx="643965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 d. </a:t>
            </a:r>
            <a:r>
              <a:rPr lang="en-US" sz="2500" b="1" dirty="0" err="1">
                <a:latin typeface="Times New Roman" pitchFamily="18" charset="0"/>
              </a:rPr>
              <a:t>Người</a:t>
            </a:r>
            <a:r>
              <a:rPr lang="en-US" sz="2500" b="1" dirty="0">
                <a:latin typeface="Times New Roman" pitchFamily="18" charset="0"/>
              </a:rPr>
              <a:t> </a:t>
            </a:r>
            <a:r>
              <a:rPr lang="en-US" sz="2500" b="1" dirty="0" err="1">
                <a:latin typeface="Times New Roman" pitchFamily="18" charset="0"/>
              </a:rPr>
              <a:t>lớn</a:t>
            </a:r>
            <a:r>
              <a:rPr lang="en-US" sz="2500" b="1" dirty="0">
                <a:latin typeface="Times New Roman" pitchFamily="18" charset="0"/>
              </a:rPr>
              <a:t> </a:t>
            </a:r>
            <a:r>
              <a:rPr lang="en-US" sz="2500" b="1" dirty="0" err="1">
                <a:latin typeface="Times New Roman" pitchFamily="18" charset="0"/>
              </a:rPr>
              <a:t>cần</a:t>
            </a:r>
            <a:r>
              <a:rPr lang="en-US" sz="2500" b="1" dirty="0">
                <a:latin typeface="Times New Roman" pitchFamily="18" charset="0"/>
              </a:rPr>
              <a:t> </a:t>
            </a:r>
            <a:r>
              <a:rPr lang="en-US" sz="2500" b="1" dirty="0" err="1">
                <a:latin typeface="Times New Roman" pitchFamily="18" charset="0"/>
              </a:rPr>
              <a:t>lắng</a:t>
            </a:r>
            <a:r>
              <a:rPr lang="en-US" sz="2500" b="1" dirty="0">
                <a:latin typeface="Times New Roman" pitchFamily="18" charset="0"/>
              </a:rPr>
              <a:t> </a:t>
            </a:r>
            <a:r>
              <a:rPr lang="en-US" sz="2500" b="1" dirty="0" err="1">
                <a:latin typeface="Times New Roman" pitchFamily="18" charset="0"/>
              </a:rPr>
              <a:t>nghe</a:t>
            </a:r>
            <a:r>
              <a:rPr lang="en-US" sz="2500" b="1" dirty="0">
                <a:latin typeface="Times New Roman" pitchFamily="18" charset="0"/>
              </a:rPr>
              <a:t> ý </a:t>
            </a:r>
            <a:r>
              <a:rPr lang="en-US" sz="2500" b="1" dirty="0" err="1">
                <a:latin typeface="Times New Roman" pitchFamily="18" charset="0"/>
              </a:rPr>
              <a:t>kiến</a:t>
            </a:r>
            <a:r>
              <a:rPr lang="en-US" sz="2500" b="1" dirty="0">
                <a:latin typeface="Times New Roman" pitchFamily="18" charset="0"/>
              </a:rPr>
              <a:t> </a:t>
            </a:r>
            <a:r>
              <a:rPr lang="en-US" sz="2500" b="1" dirty="0" err="1">
                <a:latin typeface="Times New Roman" pitchFamily="18" charset="0"/>
              </a:rPr>
              <a:t>của</a:t>
            </a:r>
            <a:r>
              <a:rPr lang="en-US" sz="2500" b="1" dirty="0">
                <a:latin typeface="Times New Roman" pitchFamily="18" charset="0"/>
              </a:rPr>
              <a:t>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a:t>
            </a:r>
            <a:endParaRPr lang="vi-VN" sz="2500" b="1" dirty="0">
              <a:latin typeface="Times New Roman" pitchFamily="18" charset="0"/>
            </a:endParaRPr>
          </a:p>
        </p:txBody>
      </p:sp>
      <p:sp>
        <p:nvSpPr>
          <p:cNvPr id="12" name="Text Box 54">
            <a:hlinkClick r:id="" action="ppaction://noaction"/>
          </p:cNvPr>
          <p:cNvSpPr txBox="1">
            <a:spLocks noChangeArrowheads="1"/>
          </p:cNvSpPr>
          <p:nvPr/>
        </p:nvSpPr>
        <p:spPr bwMode="auto">
          <a:xfrm>
            <a:off x="2371180" y="5797708"/>
            <a:ext cx="666825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 đ. </a:t>
            </a:r>
            <a:r>
              <a:rPr lang="en-US" sz="2500" b="1" dirty="0" err="1">
                <a:latin typeface="Times New Roman" pitchFamily="18" charset="0"/>
              </a:rPr>
              <a:t>Mọi</a:t>
            </a:r>
            <a:r>
              <a:rPr lang="en-US" sz="2500" b="1" dirty="0">
                <a:latin typeface="Times New Roman" pitchFamily="18" charset="0"/>
              </a:rPr>
              <a:t> ý </a:t>
            </a:r>
            <a:r>
              <a:rPr lang="en-US" sz="2500" b="1" dirty="0" err="1">
                <a:latin typeface="Times New Roman" pitchFamily="18" charset="0"/>
              </a:rPr>
              <a:t>muốn</a:t>
            </a:r>
            <a:r>
              <a:rPr lang="en-US" sz="2500" b="1" dirty="0">
                <a:latin typeface="Times New Roman" pitchFamily="18" charset="0"/>
              </a:rPr>
              <a:t> </a:t>
            </a:r>
            <a:r>
              <a:rPr lang="en-US" sz="2500" b="1" dirty="0" err="1">
                <a:latin typeface="Times New Roman" pitchFamily="18" charset="0"/>
              </a:rPr>
              <a:t>của</a:t>
            </a:r>
            <a:r>
              <a:rPr lang="en-US" sz="2500" b="1" dirty="0">
                <a:latin typeface="Times New Roman" pitchFamily="18" charset="0"/>
              </a:rPr>
              <a:t>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 </a:t>
            </a:r>
            <a:r>
              <a:rPr lang="en-US" sz="2500" b="1" dirty="0" err="1">
                <a:latin typeface="Times New Roman" pitchFamily="18" charset="0"/>
              </a:rPr>
              <a:t>đều</a:t>
            </a:r>
            <a:r>
              <a:rPr lang="en-US" sz="2500" b="1" dirty="0">
                <a:latin typeface="Times New Roman" pitchFamily="18" charset="0"/>
              </a:rPr>
              <a:t> </a:t>
            </a:r>
            <a:r>
              <a:rPr lang="en-US" sz="2500" b="1" dirty="0" err="1">
                <a:latin typeface="Times New Roman" pitchFamily="18" charset="0"/>
              </a:rPr>
              <a:t>phải</a:t>
            </a:r>
            <a:r>
              <a:rPr lang="en-US" sz="2500" b="1" dirty="0">
                <a:latin typeface="Times New Roman" pitchFamily="18" charset="0"/>
              </a:rPr>
              <a:t> </a:t>
            </a:r>
            <a:r>
              <a:rPr lang="en-US" sz="2500" b="1" dirty="0" err="1">
                <a:latin typeface="Times New Roman" pitchFamily="18" charset="0"/>
              </a:rPr>
              <a:t>được</a:t>
            </a:r>
            <a:r>
              <a:rPr lang="en-US" sz="2500" b="1" dirty="0">
                <a:latin typeface="Times New Roman" pitchFamily="18" charset="0"/>
              </a:rPr>
              <a:t> </a:t>
            </a:r>
            <a:r>
              <a:rPr lang="en-US" sz="2500" b="1" dirty="0" err="1">
                <a:latin typeface="Times New Roman" pitchFamily="18" charset="0"/>
              </a:rPr>
              <a:t>thực</a:t>
            </a:r>
            <a:r>
              <a:rPr lang="en-US" sz="2500" b="1" dirty="0">
                <a:latin typeface="Times New Roman" pitchFamily="18" charset="0"/>
              </a:rPr>
              <a:t> </a:t>
            </a:r>
            <a:r>
              <a:rPr lang="en-US" sz="2500" b="1" dirty="0" err="1">
                <a:latin typeface="Times New Roman" pitchFamily="18" charset="0"/>
              </a:rPr>
              <a:t>hiện</a:t>
            </a:r>
            <a:r>
              <a:rPr lang="en-US" sz="2500" b="1" dirty="0">
                <a:latin typeface="Times New Roman" pitchFamily="18" charset="0"/>
              </a:rPr>
              <a:t>.</a:t>
            </a:r>
            <a:endParaRPr lang="vi-VN" sz="2500" b="1" dirty="0">
              <a:latin typeface="Times New Roman" pitchFamily="18" charset="0"/>
            </a:endParaRPr>
          </a:p>
        </p:txBody>
      </p:sp>
      <p:pic>
        <p:nvPicPr>
          <p:cNvPr id="13" name="Picture 12">
            <a:extLst>
              <a:ext uri="{FF2B5EF4-FFF2-40B4-BE49-F238E27FC236}">
                <a16:creationId xmlns="" xmlns:a16="http://schemas.microsoft.com/office/drawing/2014/main" id="{B7E7D14F-8557-4175-A577-BDD59CAAEB1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6" t="-2338" r="9675" b="4676"/>
          <a:stretch/>
        </p:blipFill>
        <p:spPr>
          <a:xfrm>
            <a:off x="9482603" y="1926437"/>
            <a:ext cx="1059851" cy="920752"/>
          </a:xfrm>
          <a:prstGeom prst="ellipse">
            <a:avLst/>
          </a:prstGeom>
          <a:ln>
            <a:noFill/>
          </a:ln>
          <a:effectLst>
            <a:softEdge rad="112500"/>
          </a:effectLst>
        </p:spPr>
      </p:pic>
      <p:pic>
        <p:nvPicPr>
          <p:cNvPr id="14" name="Picture 13">
            <a:extLst>
              <a:ext uri="{FF2B5EF4-FFF2-40B4-BE49-F238E27FC236}">
                <a16:creationId xmlns="" xmlns:a16="http://schemas.microsoft.com/office/drawing/2014/main" id="{F72D30A8-08FC-4FBC-93A8-78C3C98BD3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5720" y="5546946"/>
            <a:ext cx="1059851" cy="1027407"/>
          </a:xfrm>
          <a:prstGeom prst="rect">
            <a:avLst/>
          </a:prstGeom>
        </p:spPr>
      </p:pic>
      <p:pic>
        <p:nvPicPr>
          <p:cNvPr id="15" name="Picture 14">
            <a:extLst>
              <a:ext uri="{FF2B5EF4-FFF2-40B4-BE49-F238E27FC236}">
                <a16:creationId xmlns="" xmlns:a16="http://schemas.microsoft.com/office/drawing/2014/main" id="{44D7A7E1-7323-403C-AEF5-6EA2967CB4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6" t="-2338" r="9675" b="4676"/>
          <a:stretch/>
        </p:blipFill>
        <p:spPr>
          <a:xfrm>
            <a:off x="9457780" y="2802519"/>
            <a:ext cx="1059851" cy="920752"/>
          </a:xfrm>
          <a:prstGeom prst="ellipse">
            <a:avLst/>
          </a:prstGeom>
          <a:ln>
            <a:noFill/>
          </a:ln>
          <a:effectLst>
            <a:softEdge rad="112500"/>
          </a:effectLst>
        </p:spPr>
      </p:pic>
      <p:pic>
        <p:nvPicPr>
          <p:cNvPr id="16" name="Picture 15">
            <a:extLst>
              <a:ext uri="{FF2B5EF4-FFF2-40B4-BE49-F238E27FC236}">
                <a16:creationId xmlns="" xmlns:a16="http://schemas.microsoft.com/office/drawing/2014/main" id="{8FF91136-E5C6-4C41-86CB-4C8D9B3FBEC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6" t="-2338" r="9675" b="4676"/>
          <a:stretch/>
        </p:blipFill>
        <p:spPr>
          <a:xfrm>
            <a:off x="9457780" y="3826480"/>
            <a:ext cx="1059851" cy="920752"/>
          </a:xfrm>
          <a:prstGeom prst="ellipse">
            <a:avLst/>
          </a:prstGeom>
          <a:ln>
            <a:noFill/>
          </a:ln>
          <a:effectLst>
            <a:softEdge rad="112500"/>
          </a:effectLst>
        </p:spPr>
      </p:pic>
      <p:pic>
        <p:nvPicPr>
          <p:cNvPr id="17" name="Picture 16">
            <a:extLst>
              <a:ext uri="{FF2B5EF4-FFF2-40B4-BE49-F238E27FC236}">
                <a16:creationId xmlns="" xmlns:a16="http://schemas.microsoft.com/office/drawing/2014/main" id="{270144FD-E15D-4F0C-9772-F4A67D478D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6" t="-2338" r="9675" b="4676"/>
          <a:stretch/>
        </p:blipFill>
        <p:spPr>
          <a:xfrm>
            <a:off x="9418174" y="4732349"/>
            <a:ext cx="1059851" cy="920752"/>
          </a:xfrm>
          <a:prstGeom prst="ellipse">
            <a:avLst/>
          </a:prstGeom>
          <a:ln>
            <a:noFill/>
          </a:ln>
          <a:effectLst>
            <a:softEdge rad="112500"/>
          </a:effectLst>
        </p:spPr>
      </p:pic>
      <p:sp>
        <p:nvSpPr>
          <p:cNvPr id="18" name="Text Box 6"/>
          <p:cNvSpPr txBox="1">
            <a:spLocks noChangeArrowheads="1"/>
          </p:cNvSpPr>
          <p:nvPr/>
        </p:nvSpPr>
        <p:spPr bwMode="auto">
          <a:xfrm>
            <a:off x="1941668" y="1030684"/>
            <a:ext cx="861059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algn="just" eaLnBrk="1" hangingPunct="1">
              <a:spcBef>
                <a:spcPct val="50000"/>
              </a:spcBef>
            </a:pPr>
            <a:r>
              <a:rPr lang="fr-LU" sz="2500" b="1" dirty="0" err="1">
                <a:solidFill>
                  <a:srgbClr val="99BF8E"/>
                </a:solidFill>
                <a:latin typeface="Times New Roman" panose="02020603050405020304" pitchFamily="18" charset="0"/>
                <a:cs typeface="Times New Roman" panose="02020603050405020304" pitchFamily="18" charset="0"/>
              </a:rPr>
              <a:t>Em</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hãy</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bày</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tỏ</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thái</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độ</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tán</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thành</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hoặc</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không</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tán</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thành</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về</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những</a:t>
            </a:r>
            <a:r>
              <a:rPr lang="fr-LU" sz="2500" b="1" dirty="0">
                <a:solidFill>
                  <a:srgbClr val="99BF8E"/>
                </a:solidFill>
                <a:latin typeface="Times New Roman" panose="02020603050405020304" pitchFamily="18" charset="0"/>
                <a:cs typeface="Times New Roman" panose="02020603050405020304" pitchFamily="18" charset="0"/>
              </a:rPr>
              <a:t> ý </a:t>
            </a:r>
            <a:r>
              <a:rPr lang="fr-LU" sz="2500" b="1" dirty="0" err="1">
                <a:solidFill>
                  <a:srgbClr val="99BF8E"/>
                </a:solidFill>
                <a:latin typeface="Times New Roman" panose="02020603050405020304" pitchFamily="18" charset="0"/>
                <a:cs typeface="Times New Roman" panose="02020603050405020304" pitchFamily="18" charset="0"/>
              </a:rPr>
              <a:t>kiến</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dưới</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đây</a:t>
            </a:r>
            <a:r>
              <a:rPr lang="fr-LU" sz="2500" b="1" dirty="0">
                <a:solidFill>
                  <a:srgbClr val="99BF8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99851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ircle(in)">
                                      <p:cBhvr>
                                        <p:cTn id="54" dur="2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circle(in)">
                                      <p:cBhvr>
                                        <p:cTn id="59" dur="2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circle(in)">
                                      <p:cBhvr>
                                        <p:cTn id="6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86" y="875665"/>
            <a:ext cx="335348" cy="707886"/>
          </a:xfrm>
          <a:prstGeom prst="rect">
            <a:avLst/>
          </a:prstGeom>
        </p:spPr>
        <p:txBody>
          <a:bodyPr wrap="none">
            <a:spAutoFit/>
          </a:bodyPr>
          <a:lstStyle/>
          <a:p>
            <a:r>
              <a:rPr lang="en-US" sz="4000" b="1" dirty="0">
                <a:solidFill>
                  <a:srgbClr val="694A2F"/>
                </a:solidFill>
                <a:latin typeface="HP001 4 hàng" panose="020B0603050302020204" pitchFamily="34" charset="-93"/>
              </a:rPr>
              <a:t> </a:t>
            </a:r>
            <a:endParaRPr lang="en-US" sz="4000" dirty="0">
              <a:solidFill>
                <a:srgbClr val="694A2F"/>
              </a:solidFill>
            </a:endParaRPr>
          </a:p>
        </p:txBody>
      </p:sp>
      <p:pic>
        <p:nvPicPr>
          <p:cNvPr id="31" name="图片 2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17" name="TextBox 16"/>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cxnSp>
        <p:nvCxnSpPr>
          <p:cNvPr id="18" name="直接连接符 10"/>
          <p:cNvCxnSpPr/>
          <p:nvPr/>
        </p:nvCxnSpPr>
        <p:spPr>
          <a:xfrm>
            <a:off x="3489087" y="2500703"/>
            <a:ext cx="7470427" cy="0"/>
          </a:xfrm>
          <a:prstGeom prst="line">
            <a:avLst/>
          </a:prstGeom>
          <a:ln w="76200">
            <a:solidFill>
              <a:srgbClr val="A6C0A4"/>
            </a:solidFill>
          </a:ln>
        </p:spPr>
        <p:style>
          <a:lnRef idx="1">
            <a:schemeClr val="accent1"/>
          </a:lnRef>
          <a:fillRef idx="0">
            <a:schemeClr val="accent1"/>
          </a:fillRef>
          <a:effectRef idx="0">
            <a:schemeClr val="accent1"/>
          </a:effectRef>
          <a:fontRef idx="minor">
            <a:schemeClr val="tx1"/>
          </a:fontRef>
        </p:style>
      </p:cxnSp>
      <p:sp>
        <p:nvSpPr>
          <p:cNvPr id="19" name="文本框 11"/>
          <p:cNvSpPr txBox="1"/>
          <p:nvPr/>
        </p:nvSpPr>
        <p:spPr>
          <a:xfrm>
            <a:off x="3978458" y="1901044"/>
            <a:ext cx="3245843" cy="584775"/>
          </a:xfrm>
          <a:prstGeom prst="rect">
            <a:avLst/>
          </a:prstGeom>
          <a:noFill/>
        </p:spPr>
        <p:txBody>
          <a:bodyPr wrap="square" rtlCol="0">
            <a:spAutoFit/>
          </a:bodyPr>
          <a:lstStyle/>
          <a:p>
            <a:r>
              <a:rPr lang="en-US" sz="3200" b="1" dirty="0" err="1">
                <a:solidFill>
                  <a:srgbClr val="694A2F"/>
                </a:solidFill>
                <a:latin typeface="Times New Roman" panose="02020603050405020304" pitchFamily="18" charset="0"/>
                <a:cs typeface="Times New Roman" panose="02020603050405020304" pitchFamily="18" charset="0"/>
              </a:rPr>
              <a:t>Kết</a:t>
            </a:r>
            <a:r>
              <a:rPr lang="en-US" sz="3200" b="1" dirty="0">
                <a:solidFill>
                  <a:srgbClr val="694A2F"/>
                </a:solidFill>
                <a:latin typeface="Times New Roman" panose="02020603050405020304" pitchFamily="18" charset="0"/>
                <a:cs typeface="Times New Roman" panose="02020603050405020304" pitchFamily="18" charset="0"/>
              </a:rPr>
              <a:t> </a:t>
            </a:r>
            <a:r>
              <a:rPr lang="en-US" sz="3200" b="1" dirty="0" err="1">
                <a:solidFill>
                  <a:srgbClr val="694A2F"/>
                </a:solidFill>
                <a:latin typeface="Times New Roman" panose="02020603050405020304" pitchFamily="18" charset="0"/>
                <a:cs typeface="Times New Roman" panose="02020603050405020304" pitchFamily="18" charset="0"/>
              </a:rPr>
              <a:t>luận</a:t>
            </a:r>
            <a:r>
              <a:rPr lang="en-US" sz="3200" b="1" dirty="0">
                <a:solidFill>
                  <a:srgbClr val="694A2F"/>
                </a:solidFill>
                <a:latin typeface="Times New Roman" panose="02020603050405020304" pitchFamily="18" charset="0"/>
                <a:cs typeface="Times New Roman" panose="02020603050405020304" pitchFamily="18" charset="0"/>
              </a:rPr>
              <a:t>:</a:t>
            </a:r>
            <a:endParaRPr lang="en-US" sz="3200" dirty="0">
              <a:solidFill>
                <a:srgbClr val="694A2F"/>
              </a:solidFill>
            </a:endParaRPr>
          </a:p>
        </p:txBody>
      </p:sp>
      <p:sp>
        <p:nvSpPr>
          <p:cNvPr id="20" name="矩形 47"/>
          <p:cNvSpPr>
            <a:spLocks noChangeArrowheads="1"/>
          </p:cNvSpPr>
          <p:nvPr/>
        </p:nvSpPr>
        <p:spPr bwMode="auto">
          <a:xfrm>
            <a:off x="3549174" y="2653896"/>
            <a:ext cx="774423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vi-VN" sz="2800" b="1" dirty="0"/>
              <a:t>Các ý kiến (a), (b), (c), (d) là </a:t>
            </a:r>
            <a:r>
              <a:rPr lang="en-US" sz="2800" b="1" dirty="0" smtClean="0"/>
              <a:t> </a:t>
            </a:r>
            <a:r>
              <a:rPr lang="en-US" sz="2800" b="1" dirty="0" err="1" smtClean="0"/>
              <a:t>tán</a:t>
            </a:r>
            <a:r>
              <a:rPr lang="en-US" sz="2800" b="1" dirty="0" smtClean="0"/>
              <a:t> </a:t>
            </a:r>
            <a:r>
              <a:rPr lang="en-US" sz="2800" b="1" dirty="0" err="1" smtClean="0"/>
              <a:t>thành</a:t>
            </a:r>
            <a:r>
              <a:rPr lang="vi-VN" sz="2800" b="1" dirty="0" smtClean="0"/>
              <a:t>. </a:t>
            </a:r>
            <a:r>
              <a:rPr lang="vi-VN" sz="2800" b="1" dirty="0"/>
              <a:t>Ý kiến (đ) là </a:t>
            </a:r>
            <a:r>
              <a:rPr lang="en-US" sz="2800" b="1" dirty="0" err="1" smtClean="0"/>
              <a:t>khong</a:t>
            </a:r>
            <a:r>
              <a:rPr lang="en-US" sz="2800" b="1" dirty="0" smtClean="0"/>
              <a:t> </a:t>
            </a:r>
            <a:r>
              <a:rPr lang="en-US" sz="2800" b="1" dirty="0" err="1" smtClean="0"/>
              <a:t>tán</a:t>
            </a:r>
            <a:r>
              <a:rPr lang="en-US" sz="2800" b="1" dirty="0" smtClean="0"/>
              <a:t> </a:t>
            </a:r>
            <a:r>
              <a:rPr lang="en-US" sz="2800" b="1" dirty="0" err="1" smtClean="0"/>
              <a:t>thành</a:t>
            </a:r>
            <a:r>
              <a:rPr lang="en-US" sz="2800" b="1" dirty="0" smtClean="0"/>
              <a:t> </a:t>
            </a:r>
            <a:r>
              <a:rPr lang="vi-VN" sz="2800" b="1" dirty="0" smtClean="0"/>
              <a:t>vì </a:t>
            </a:r>
            <a:r>
              <a:rPr lang="vi-VN" sz="2800" b="1" dirty="0"/>
              <a:t>chỉ có những mong muốn thực sự có lợi cho  sự phát triển của chính các em và phù hợp với hoàn cảnh thực tế của gia đình, của đất nước mới cần được thực hiện. </a:t>
            </a:r>
          </a:p>
        </p:txBody>
      </p:sp>
      <p:grpSp>
        <p:nvGrpSpPr>
          <p:cNvPr id="23" name="组合 26"/>
          <p:cNvGrpSpPr/>
          <p:nvPr/>
        </p:nvGrpSpPr>
        <p:grpSpPr>
          <a:xfrm>
            <a:off x="695043" y="2600790"/>
            <a:ext cx="2196075" cy="2104135"/>
            <a:chOff x="6133478" y="2158583"/>
            <a:chExt cx="1543987" cy="1543987"/>
          </a:xfrm>
        </p:grpSpPr>
        <p:sp>
          <p:nvSpPr>
            <p:cNvPr id="24" name="矩形: 对角圆角 3"/>
            <p:cNvSpPr/>
            <p:nvPr/>
          </p:nvSpPr>
          <p:spPr>
            <a:xfrm>
              <a:off x="6133478" y="2158583"/>
              <a:ext cx="1543987" cy="1543987"/>
            </a:xfrm>
            <a:prstGeom prst="round2DiagRect">
              <a:avLst>
                <a:gd name="adj1" fmla="val 50000"/>
                <a:gd name="adj2" fmla="val 0"/>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6503795" y="2503355"/>
              <a:ext cx="706281" cy="799563"/>
            </a:xfrm>
            <a:custGeom>
              <a:avLst/>
              <a:gdLst>
                <a:gd name="T0" fmla="*/ 0 w 4484"/>
                <a:gd name="T1" fmla="*/ 230465954 h 5074"/>
                <a:gd name="T2" fmla="*/ 167185566 w 4484"/>
                <a:gd name="T3" fmla="*/ 230465954 h 5074"/>
                <a:gd name="T4" fmla="*/ 237668923 w 4484"/>
                <a:gd name="T5" fmla="*/ 178875520 h 5074"/>
                <a:gd name="T6" fmla="*/ 482385957 w 4484"/>
                <a:gd name="T7" fmla="*/ 0 h 5074"/>
                <a:gd name="T8" fmla="*/ 482385957 w 4484"/>
                <a:gd name="T9" fmla="*/ 357609874 h 5074"/>
                <a:gd name="T10" fmla="*/ 482385957 w 4484"/>
                <a:gd name="T11" fmla="*/ 715219748 h 5074"/>
                <a:gd name="T12" fmla="*/ 237668923 w 4484"/>
                <a:gd name="T13" fmla="*/ 536485394 h 5074"/>
                <a:gd name="T14" fmla="*/ 167185566 w 4484"/>
                <a:gd name="T15" fmla="*/ 484894585 h 5074"/>
                <a:gd name="T16" fmla="*/ 0 w 4484"/>
                <a:gd name="T17" fmla="*/ 484894585 h 5074"/>
                <a:gd name="T18" fmla="*/ 0 w 4484"/>
                <a:gd name="T19" fmla="*/ 230465954 h 5074"/>
                <a:gd name="T20" fmla="*/ 0 w 4484"/>
                <a:gd name="T21" fmla="*/ 230465954 h 5074"/>
                <a:gd name="T22" fmla="*/ 545820453 w 4484"/>
                <a:gd name="T23" fmla="*/ 0 h 5074"/>
                <a:gd name="T24" fmla="*/ 632091788 w 4484"/>
                <a:gd name="T25" fmla="*/ 0 h 5074"/>
                <a:gd name="T26" fmla="*/ 632091788 w 4484"/>
                <a:gd name="T27" fmla="*/ 715219748 h 5074"/>
                <a:gd name="T28" fmla="*/ 545820453 w 4484"/>
                <a:gd name="T29" fmla="*/ 715219748 h 5074"/>
                <a:gd name="T30" fmla="*/ 545820453 w 4484"/>
                <a:gd name="T31" fmla="*/ 0 h 50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84" h="5074">
                  <a:moveTo>
                    <a:pt x="0" y="1635"/>
                  </a:moveTo>
                  <a:lnTo>
                    <a:pt x="1186" y="1635"/>
                  </a:lnTo>
                  <a:lnTo>
                    <a:pt x="1686" y="1269"/>
                  </a:lnTo>
                  <a:lnTo>
                    <a:pt x="3422" y="0"/>
                  </a:lnTo>
                  <a:lnTo>
                    <a:pt x="3422" y="2537"/>
                  </a:lnTo>
                  <a:lnTo>
                    <a:pt x="3422" y="5074"/>
                  </a:lnTo>
                  <a:lnTo>
                    <a:pt x="1686" y="3806"/>
                  </a:lnTo>
                  <a:lnTo>
                    <a:pt x="1186" y="3440"/>
                  </a:lnTo>
                  <a:lnTo>
                    <a:pt x="0" y="3440"/>
                  </a:lnTo>
                  <a:lnTo>
                    <a:pt x="0" y="1635"/>
                  </a:lnTo>
                  <a:close/>
                  <a:moveTo>
                    <a:pt x="3872" y="0"/>
                  </a:moveTo>
                  <a:lnTo>
                    <a:pt x="4484" y="0"/>
                  </a:lnTo>
                  <a:lnTo>
                    <a:pt x="4484" y="5074"/>
                  </a:lnTo>
                  <a:lnTo>
                    <a:pt x="3872" y="5074"/>
                  </a:lnTo>
                  <a:lnTo>
                    <a:pt x="3872" y="0"/>
                  </a:lnTo>
                  <a:close/>
                </a:path>
              </a:pathLst>
            </a:custGeom>
            <a:solidFill>
              <a:schemeClr val="bg1"/>
            </a:solidFill>
            <a:ln>
              <a:noFill/>
            </a:ln>
          </p:spPr>
          <p:txBody>
            <a:bodyPr anchor="ctr"/>
            <a:lstStyle/>
            <a:p>
              <a:endParaRPr lang="zh-CN" altLang="en-US"/>
            </a:p>
          </p:txBody>
        </p:sp>
      </p:grpSp>
    </p:spTree>
    <p:extLst>
      <p:ext uri="{BB962C8B-B14F-4D97-AF65-F5344CB8AC3E}">
        <p14:creationId xmlns:p14="http://schemas.microsoft.com/office/powerpoint/2010/main" val="24823847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3" presetClass="entr" presetSubtype="528" fill="hold" nodeType="withEffect">
                                  <p:stCondLst>
                                    <p:cond delay="5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fltVal val="0"/>
                                          </p:val>
                                        </p:tav>
                                        <p:tav tm="100000">
                                          <p:val>
                                            <p:strVal val="#ppt_w"/>
                                          </p:val>
                                        </p:tav>
                                      </p:tavLst>
                                    </p:anim>
                                    <p:anim calcmode="lin" valueType="num">
                                      <p:cBhvr>
                                        <p:cTn id="13" dur="1000" fill="hold"/>
                                        <p:tgtEl>
                                          <p:spTgt spid="23"/>
                                        </p:tgtEl>
                                        <p:attrNameLst>
                                          <p:attrName>ppt_h</p:attrName>
                                        </p:attrNameLst>
                                      </p:cBhvr>
                                      <p:tavLst>
                                        <p:tav tm="0">
                                          <p:val>
                                            <p:fltVal val="0"/>
                                          </p:val>
                                        </p:tav>
                                        <p:tav tm="100000">
                                          <p:val>
                                            <p:strVal val="#ppt_h"/>
                                          </p:val>
                                        </p:tav>
                                      </p:tavLst>
                                    </p:anim>
                                    <p:anim calcmode="lin" valueType="num">
                                      <p:cBhvr>
                                        <p:cTn id="14" dur="1000" fill="hold"/>
                                        <p:tgtEl>
                                          <p:spTgt spid="23"/>
                                        </p:tgtEl>
                                        <p:attrNameLst>
                                          <p:attrName>ppt_x</p:attrName>
                                        </p:attrNameLst>
                                      </p:cBhvr>
                                      <p:tavLst>
                                        <p:tav tm="0">
                                          <p:val>
                                            <p:fltVal val="0.5"/>
                                          </p:val>
                                        </p:tav>
                                        <p:tav tm="100000">
                                          <p:val>
                                            <p:strVal val="#ppt_x"/>
                                          </p:val>
                                        </p:tav>
                                      </p:tavLst>
                                    </p:anim>
                                    <p:anim calcmode="lin" valueType="num">
                                      <p:cBhvr>
                                        <p:cTn id="15" dur="1000" fill="hold"/>
                                        <p:tgtEl>
                                          <p:spTgt spid="23"/>
                                        </p:tgtEl>
                                        <p:attrNameLst>
                                          <p:attrName>ppt_y</p:attrName>
                                        </p:attrNameLst>
                                      </p:cBhvr>
                                      <p:tavLst>
                                        <p:tav tm="0">
                                          <p:val>
                                            <p:fltVal val="0.5"/>
                                          </p:val>
                                        </p:tav>
                                        <p:tav tm="100000">
                                          <p:val>
                                            <p:strVal val="#ppt_y"/>
                                          </p:val>
                                        </p:tav>
                                      </p:tavLst>
                                    </p:anim>
                                  </p:childTnLst>
                                </p:cTn>
                              </p:par>
                              <p:par>
                                <p:cTn id="16" presetID="50" presetClass="entr" presetSubtype="0" decel="10000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strVal val="#ppt_w+.3"/>
                                          </p:val>
                                        </p:tav>
                                        <p:tav tm="100000">
                                          <p:val>
                                            <p:strVal val="#ppt_w"/>
                                          </p:val>
                                        </p:tav>
                                      </p:tavLst>
                                    </p:anim>
                                    <p:anim calcmode="lin" valueType="num">
                                      <p:cBhvr>
                                        <p:cTn id="19" dur="1000" fill="hold"/>
                                        <p:tgtEl>
                                          <p:spTgt spid="18"/>
                                        </p:tgtEl>
                                        <p:attrNameLst>
                                          <p:attrName>ppt_h</p:attrName>
                                        </p:attrNameLst>
                                      </p:cBhvr>
                                      <p:tavLst>
                                        <p:tav tm="0">
                                          <p:val>
                                            <p:strVal val="#ppt_h"/>
                                          </p:val>
                                        </p:tav>
                                        <p:tav tm="100000">
                                          <p:val>
                                            <p:strVal val="#ppt_h"/>
                                          </p:val>
                                        </p:tav>
                                      </p:tavLst>
                                    </p:anim>
                                    <p:animEffect transition="in" filter="fade">
                                      <p:cBhvr>
                                        <p:cTn id="20" dur="1000"/>
                                        <p:tgtEl>
                                          <p:spTgt spid="1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98856" y="-65189"/>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6"/>
          <p:cNvSpPr txBox="1">
            <a:spLocks noChangeArrowheads="1"/>
          </p:cNvSpPr>
          <p:nvPr/>
        </p:nvSpPr>
        <p:spPr bwMode="auto">
          <a:xfrm>
            <a:off x="237564" y="1030140"/>
            <a:ext cx="132674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a:latin typeface="Times New Roman" panose="02020603050405020304" pitchFamily="18" charset="0"/>
                <a:cs typeface="Times New Roman" panose="02020603050405020304" pitchFamily="18" charset="0"/>
              </a:rPr>
              <a:t>Theo </a:t>
            </a:r>
            <a:r>
              <a:rPr lang="fr-LU" sz="3600" dirty="0" err="1">
                <a:latin typeface="Times New Roman" panose="02020603050405020304" pitchFamily="18" charset="0"/>
                <a:cs typeface="Times New Roman" panose="02020603050405020304" pitchFamily="18" charset="0"/>
              </a:rPr>
              <a:t>các</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em</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trẻ</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em</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có</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những</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quyền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gì</a:t>
            </a:r>
            <a:r>
              <a:rPr lang="fr-LU" sz="3600" dirty="0">
                <a:latin typeface="Times New Roman" panose="02020603050405020304" pitchFamily="18" charset="0"/>
                <a:cs typeface="Times New Roman" panose="02020603050405020304" pitchFamily="18" charset="0"/>
              </a:rPr>
              <a:t>?</a:t>
            </a:r>
          </a:p>
        </p:txBody>
      </p:sp>
      <p:sp>
        <p:nvSpPr>
          <p:cNvPr id="9" name="Text Box 6"/>
          <p:cNvSpPr txBox="1">
            <a:spLocks noChangeArrowheads="1"/>
          </p:cNvSpPr>
          <p:nvPr/>
        </p:nvSpPr>
        <p:spPr bwMode="auto">
          <a:xfrm>
            <a:off x="345228" y="1693561"/>
            <a:ext cx="1203063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err="1">
                <a:solidFill>
                  <a:srgbClr val="EC6D89"/>
                </a:solidFill>
                <a:latin typeface="Times New Roman" panose="02020603050405020304" pitchFamily="18" charset="0"/>
                <a:cs typeface="Times New Roman" panose="02020603050405020304" pitchFamily="18" charset="0"/>
              </a:rPr>
              <a:t>Quyền</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sống</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chăm</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sóc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chăm</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sóc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sức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khỏe</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học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tập</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vui</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chơi</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giải</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trí</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bày</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tỏ</a:t>
            </a:r>
            <a:r>
              <a:rPr lang="fr-LU" sz="3600" dirty="0">
                <a:solidFill>
                  <a:srgbClr val="EC6D89"/>
                </a:solidFill>
                <a:latin typeface="Times New Roman" panose="02020603050405020304" pitchFamily="18" charset="0"/>
                <a:cs typeface="Times New Roman" panose="02020603050405020304" pitchFamily="18" charset="0"/>
              </a:rPr>
              <a:t> ý </a:t>
            </a:r>
            <a:r>
              <a:rPr lang="fr-LU" sz="3600" dirty="0" err="1">
                <a:solidFill>
                  <a:srgbClr val="EC6D89"/>
                </a:solidFill>
                <a:latin typeface="Times New Roman" panose="02020603050405020304" pitchFamily="18" charset="0"/>
                <a:cs typeface="Times New Roman" panose="02020603050405020304" pitchFamily="18" charset="0"/>
              </a:rPr>
              <a:t>kiến</a:t>
            </a:r>
            <a:r>
              <a:rPr lang="fr-LU" sz="3600" dirty="0">
                <a:solidFill>
                  <a:srgbClr val="EC6D89"/>
                </a:solidFill>
                <a:latin typeface="Times New Roman" panose="02020603050405020304" pitchFamily="18" charset="0"/>
                <a:cs typeface="Times New Roman" panose="02020603050405020304" pitchFamily="18" charset="0"/>
              </a:rPr>
              <a:t>,… </a:t>
            </a:r>
          </a:p>
        </p:txBody>
      </p:sp>
      <p:sp>
        <p:nvSpPr>
          <p:cNvPr id="10" name="Text Box 6"/>
          <p:cNvSpPr txBox="1">
            <a:spLocks noChangeArrowheads="1"/>
          </p:cNvSpPr>
          <p:nvPr/>
        </p:nvSpPr>
        <p:spPr bwMode="auto">
          <a:xfrm>
            <a:off x="150681" y="2887893"/>
            <a:ext cx="114071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a:latin typeface="Times New Roman" panose="02020603050405020304" pitchFamily="18" charset="0"/>
                <a:cs typeface="Times New Roman" panose="02020603050405020304" pitchFamily="18" charset="0"/>
              </a:rPr>
              <a:t>Khi </a:t>
            </a:r>
            <a:r>
              <a:rPr lang="fr-LU" sz="3600" dirty="0" err="1">
                <a:latin typeface="Times New Roman" panose="02020603050405020304" pitchFamily="18" charset="0"/>
                <a:cs typeface="Times New Roman" panose="02020603050405020304" pitchFamily="18" charset="0"/>
              </a:rPr>
              <a:t>bày</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tỏ</a:t>
            </a:r>
            <a:r>
              <a:rPr lang="fr-LU" sz="3600" dirty="0">
                <a:latin typeface="Times New Roman" panose="02020603050405020304" pitchFamily="18" charset="0"/>
                <a:cs typeface="Times New Roman" panose="02020603050405020304" pitchFamily="18" charset="0"/>
              </a:rPr>
              <a:t> ý </a:t>
            </a:r>
            <a:r>
              <a:rPr lang="fr-LU" sz="3600" dirty="0" err="1">
                <a:latin typeface="Times New Roman" panose="02020603050405020304" pitchFamily="18" charset="0"/>
                <a:cs typeface="Times New Roman" panose="02020603050405020304" pitchFamily="18" charset="0"/>
              </a:rPr>
              <a:t>kiến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các</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em</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cần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có</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thái</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độ</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như</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thế</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nào</a:t>
            </a:r>
            <a:r>
              <a:rPr lang="fr-LU" sz="3600" dirty="0">
                <a:latin typeface="Times New Roman" panose="02020603050405020304" pitchFamily="18" charset="0"/>
                <a:cs typeface="Times New Roman" panose="02020603050405020304" pitchFamily="18" charset="0"/>
              </a:rPr>
              <a:t>?</a:t>
            </a:r>
          </a:p>
        </p:txBody>
      </p:sp>
      <p:sp>
        <p:nvSpPr>
          <p:cNvPr id="11" name="Text Box 6"/>
          <p:cNvSpPr txBox="1">
            <a:spLocks noChangeArrowheads="1"/>
          </p:cNvSpPr>
          <p:nvPr/>
        </p:nvSpPr>
        <p:spPr bwMode="auto">
          <a:xfrm>
            <a:off x="345228" y="3627150"/>
            <a:ext cx="112333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a:solidFill>
                  <a:srgbClr val="EC6D89"/>
                </a:solidFill>
                <a:latin typeface="Times New Roman" panose="02020603050405020304" pitchFamily="18" charset="0"/>
                <a:cs typeface="Times New Roman" panose="02020603050405020304" pitchFamily="18" charset="0"/>
              </a:rPr>
              <a:t>Khi </a:t>
            </a:r>
            <a:r>
              <a:rPr lang="fr-LU" sz="3600" dirty="0" err="1">
                <a:solidFill>
                  <a:srgbClr val="EC6D89"/>
                </a:solidFill>
                <a:latin typeface="Times New Roman" panose="02020603050405020304" pitchFamily="18" charset="0"/>
                <a:cs typeface="Times New Roman" panose="02020603050405020304" pitchFamily="18" charset="0"/>
              </a:rPr>
              <a:t>bày</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tỏ</a:t>
            </a:r>
            <a:r>
              <a:rPr lang="fr-LU" sz="3600" dirty="0">
                <a:solidFill>
                  <a:srgbClr val="EC6D89"/>
                </a:solidFill>
                <a:latin typeface="Times New Roman" panose="02020603050405020304" pitchFamily="18" charset="0"/>
                <a:cs typeface="Times New Roman" panose="02020603050405020304" pitchFamily="18" charset="0"/>
              </a:rPr>
              <a:t> ý </a:t>
            </a:r>
            <a:r>
              <a:rPr lang="fr-LU" sz="3600" dirty="0" err="1">
                <a:solidFill>
                  <a:srgbClr val="EC6D89"/>
                </a:solidFill>
                <a:latin typeface="Times New Roman" panose="02020603050405020304" pitchFamily="18" charset="0"/>
                <a:cs typeface="Times New Roman" panose="02020603050405020304" pitchFamily="18" charset="0"/>
              </a:rPr>
              <a:t>kiến</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các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em</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cần</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mạnh</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dạn</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tự</a:t>
            </a:r>
            <a:r>
              <a:rPr lang="fr-LU" sz="3600" dirty="0">
                <a:solidFill>
                  <a:srgbClr val="EC6D89"/>
                </a:solidFill>
                <a:latin typeface="Times New Roman" panose="02020603050405020304" pitchFamily="18" charset="0"/>
                <a:cs typeface="Times New Roman" panose="02020603050405020304" pitchFamily="18" charset="0"/>
              </a:rPr>
              <a:t> tin, </a:t>
            </a:r>
            <a:r>
              <a:rPr lang="fr-LU" sz="3600" dirty="0" err="1">
                <a:solidFill>
                  <a:srgbClr val="EC6D89"/>
                </a:solidFill>
                <a:latin typeface="Times New Roman" panose="02020603050405020304" pitchFamily="18" charset="0"/>
                <a:cs typeface="Times New Roman" panose="02020603050405020304" pitchFamily="18" charset="0"/>
              </a:rPr>
              <a:t>trình</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bày</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rõ</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ràng</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lịch</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sự</a:t>
            </a:r>
            <a:r>
              <a:rPr lang="fr-LU" sz="3600" dirty="0">
                <a:solidFill>
                  <a:srgbClr val="EC6D89"/>
                </a:solidFill>
                <a:latin typeface="Times New Roman" panose="02020603050405020304" pitchFamily="18" charset="0"/>
                <a:cs typeface="Times New Roman" panose="02020603050405020304" pitchFamily="18" charset="0"/>
              </a:rPr>
              <a:t>. </a:t>
            </a:r>
          </a:p>
        </p:txBody>
      </p:sp>
      <p:sp>
        <p:nvSpPr>
          <p:cNvPr id="12" name="Text Box 6"/>
          <p:cNvSpPr txBox="1">
            <a:spLocks noChangeArrowheads="1"/>
          </p:cNvSpPr>
          <p:nvPr/>
        </p:nvSpPr>
        <p:spPr bwMode="auto">
          <a:xfrm>
            <a:off x="161364" y="4827479"/>
            <a:ext cx="114071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a:latin typeface="Times New Roman" panose="02020603050405020304" pitchFamily="18" charset="0"/>
                <a:cs typeface="Times New Roman" panose="02020603050405020304" pitchFamily="18" charset="0"/>
              </a:rPr>
              <a:t>Khi </a:t>
            </a:r>
            <a:r>
              <a:rPr lang="fr-LU" sz="3600" dirty="0" err="1">
                <a:latin typeface="Times New Roman" panose="02020603050405020304" pitchFamily="18" charset="0"/>
                <a:cs typeface="Times New Roman" panose="02020603050405020304" pitchFamily="18" charset="0"/>
              </a:rPr>
              <a:t>người</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khác</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trình</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bày</a:t>
            </a:r>
            <a:r>
              <a:rPr lang="fr-LU" sz="3600" dirty="0">
                <a:latin typeface="Times New Roman" panose="02020603050405020304" pitchFamily="18" charset="0"/>
                <a:cs typeface="Times New Roman" panose="02020603050405020304" pitchFamily="18" charset="0"/>
              </a:rPr>
              <a:t> ý </a:t>
            </a:r>
            <a:r>
              <a:rPr lang="fr-LU" sz="3600" dirty="0" err="1">
                <a:latin typeface="Times New Roman" panose="02020603050405020304" pitchFamily="18" charset="0"/>
                <a:cs typeface="Times New Roman" panose="02020603050405020304" pitchFamily="18" charset="0"/>
              </a:rPr>
              <a:t>kiến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chúng</a:t>
            </a:r>
            <a:r>
              <a:rPr lang="fr-LU" sz="3600" dirty="0">
                <a:latin typeface="Times New Roman" panose="02020603050405020304" pitchFamily="18" charset="0"/>
                <a:cs typeface="Times New Roman" panose="02020603050405020304" pitchFamily="18" charset="0"/>
              </a:rPr>
              <a:t> ta </a:t>
            </a:r>
            <a:r>
              <a:rPr lang="fr-LU" sz="3600" dirty="0" err="1">
                <a:latin typeface="Times New Roman" panose="02020603050405020304" pitchFamily="18" charset="0"/>
                <a:cs typeface="Times New Roman" panose="02020603050405020304" pitchFamily="18" charset="0"/>
              </a:rPr>
              <a:t>cần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làm</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gì</a:t>
            </a:r>
            <a:r>
              <a:rPr lang="fr-LU" sz="3600" dirty="0">
                <a:latin typeface="Times New Roman" panose="02020603050405020304" pitchFamily="18" charset="0"/>
                <a:cs typeface="Times New Roman" panose="02020603050405020304" pitchFamily="18" charset="0"/>
              </a:rPr>
              <a:t>?</a:t>
            </a:r>
          </a:p>
        </p:txBody>
      </p:sp>
      <p:sp>
        <p:nvSpPr>
          <p:cNvPr id="13" name="Text Box 6"/>
          <p:cNvSpPr txBox="1">
            <a:spLocks noChangeArrowheads="1"/>
          </p:cNvSpPr>
          <p:nvPr/>
        </p:nvSpPr>
        <p:spPr bwMode="auto">
          <a:xfrm>
            <a:off x="237564" y="5437698"/>
            <a:ext cx="112333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err="1">
                <a:solidFill>
                  <a:srgbClr val="EC6D89"/>
                </a:solidFill>
                <a:latin typeface="Times New Roman" panose="02020603050405020304" pitchFamily="18" charset="0"/>
                <a:cs typeface="Times New Roman" panose="02020603050405020304" pitchFamily="18" charset="0"/>
              </a:rPr>
              <a:t>Tập</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trung</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lắng</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nghe</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lịch</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sự</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và</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trả</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lời</a:t>
            </a:r>
            <a:r>
              <a:rPr lang="fr-LU" sz="3600" dirty="0">
                <a:solidFill>
                  <a:srgbClr val="EC6D89"/>
                </a:solidFill>
                <a:latin typeface="Times New Roman" panose="02020603050405020304" pitchFamily="18" charset="0"/>
                <a:cs typeface="Times New Roman" panose="02020603050405020304" pitchFamily="18" charset="0"/>
              </a:rPr>
              <a:t> khi </a:t>
            </a:r>
            <a:r>
              <a:rPr lang="fr-LU" sz="3600" dirty="0" err="1">
                <a:solidFill>
                  <a:srgbClr val="EC6D89"/>
                </a:solidFill>
                <a:latin typeface="Times New Roman" panose="02020603050405020304" pitchFamily="18" charset="0"/>
                <a:cs typeface="Times New Roman" panose="02020603050405020304" pitchFamily="18" charset="0"/>
              </a:rPr>
              <a:t>có</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yêu</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cầu</a:t>
            </a:r>
            <a:r>
              <a:rPr lang="fr-LU" sz="3600" dirty="0">
                <a:solidFill>
                  <a:srgbClr val="EC6D8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690572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par>
                          <p:cTn id="31" fill="hold">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77688" y="-487255"/>
            <a:ext cx="11295462" cy="7146471"/>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828515" y="2816118"/>
            <a:ext cx="3033485" cy="769441"/>
          </a:xfrm>
          <a:prstGeom prst="rect">
            <a:avLst/>
          </a:prstGeom>
          <a:noFill/>
        </p:spPr>
        <p:txBody>
          <a:bodyPr wrap="square" rtlCol="0">
            <a:spAutoFit/>
          </a:bodyPr>
          <a:lstStyle/>
          <a:p>
            <a:pPr algn="ctr">
              <a:spcBef>
                <a:spcPct val="20000"/>
              </a:spcBef>
              <a:buClrTx/>
              <a:buSzTx/>
              <a:buFontTx/>
              <a:buNone/>
              <a:defRPr/>
            </a:pPr>
            <a:r>
              <a:rPr lang="en-US" altLang="en-US" sz="4400" b="1" dirty="0">
                <a:solidFill>
                  <a:srgbClr val="694A2F"/>
                </a:solidFill>
                <a:latin typeface="Times New Roman" pitchFamily="18" charset="0"/>
                <a:cs typeface="Times New Roman" pitchFamily="18" charset="0"/>
              </a:rPr>
              <a:t>DẶN DÒ</a:t>
            </a: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819798" y="3614225"/>
            <a:ext cx="8237878" cy="1938992"/>
          </a:xfrm>
          <a:prstGeom prst="rect">
            <a:avLst/>
          </a:prstGeom>
          <a:noFill/>
        </p:spPr>
        <p:txBody>
          <a:bodyPr wrap="square" rtlCol="0">
            <a:spAutoFit/>
          </a:bodyPr>
          <a:lstStyle/>
          <a:p>
            <a:pPr marL="571500" indent="-571500" algn="ctr">
              <a:spcBef>
                <a:spcPct val="20000"/>
              </a:spcBef>
              <a:buClrTx/>
              <a:buSzTx/>
              <a:buFont typeface="Arial" panose="020B0604020202020204" pitchFamily="34" charset="0"/>
              <a:buChar char="•"/>
              <a:defRPr/>
            </a:pPr>
            <a:r>
              <a:rPr lang="en-US" altLang="en-US" sz="4000" dirty="0" err="1">
                <a:solidFill>
                  <a:srgbClr val="694A2F"/>
                </a:solidFill>
                <a:latin typeface="Times New Roman" pitchFamily="18" charset="0"/>
                <a:cs typeface="Times New Roman" pitchFamily="18" charset="0"/>
              </a:rPr>
              <a:t>Ôn</a:t>
            </a:r>
            <a:r>
              <a:rPr lang="en-US" altLang="en-US" sz="4000" dirty="0">
                <a:solidFill>
                  <a:srgbClr val="694A2F"/>
                </a:solidFill>
                <a:latin typeface="Times New Roman" pitchFamily="18" charset="0"/>
                <a:cs typeface="Times New Roman" pitchFamily="18" charset="0"/>
              </a:rPr>
              <a:t> </a:t>
            </a:r>
            <a:r>
              <a:rPr lang="en-US" altLang="en-US" sz="4000" dirty="0" err="1">
                <a:solidFill>
                  <a:srgbClr val="694A2F"/>
                </a:solidFill>
                <a:latin typeface="Times New Roman" pitchFamily="18" charset="0"/>
                <a:cs typeface="Times New Roman" pitchFamily="18" charset="0"/>
              </a:rPr>
              <a:t>lại</a:t>
            </a:r>
            <a:r>
              <a:rPr lang="en-US" altLang="en-US" sz="4000" dirty="0">
                <a:solidFill>
                  <a:srgbClr val="694A2F"/>
                </a:solidFill>
                <a:latin typeface="Times New Roman" pitchFamily="18" charset="0"/>
                <a:cs typeface="Times New Roman" pitchFamily="18" charset="0"/>
              </a:rPr>
              <a:t> </a:t>
            </a:r>
            <a:r>
              <a:rPr lang="en-US" altLang="en-US" sz="4000" dirty="0" err="1">
                <a:solidFill>
                  <a:srgbClr val="694A2F"/>
                </a:solidFill>
                <a:latin typeface="Times New Roman" pitchFamily="18" charset="0"/>
                <a:cs typeface="Times New Roman" pitchFamily="18" charset="0"/>
              </a:rPr>
              <a:t>bài</a:t>
            </a:r>
            <a:r>
              <a:rPr lang="en-US" altLang="en-US" sz="4000" dirty="0">
                <a:solidFill>
                  <a:srgbClr val="694A2F"/>
                </a:solidFill>
                <a:latin typeface="Times New Roman" pitchFamily="18" charset="0"/>
                <a:cs typeface="Times New Roman" pitchFamily="18" charset="0"/>
              </a:rPr>
              <a:t> </a:t>
            </a:r>
            <a:r>
              <a:rPr lang="en-US" altLang="en-US" sz="4000" dirty="0" err="1">
                <a:solidFill>
                  <a:srgbClr val="694A2F"/>
                </a:solidFill>
                <a:latin typeface="Times New Roman" pitchFamily="18" charset="0"/>
                <a:cs typeface="Times New Roman" pitchFamily="18" charset="0"/>
              </a:rPr>
              <a:t>đã</a:t>
            </a:r>
            <a:r>
              <a:rPr lang="en-US" altLang="en-US" sz="4000" dirty="0">
                <a:solidFill>
                  <a:srgbClr val="694A2F"/>
                </a:solidFill>
                <a:latin typeface="Times New Roman" pitchFamily="18" charset="0"/>
                <a:cs typeface="Times New Roman" pitchFamily="18" charset="0"/>
              </a:rPr>
              <a:t> </a:t>
            </a:r>
            <a:r>
              <a:rPr lang="en-US" altLang="en-US" sz="4000" dirty="0" err="1">
                <a:solidFill>
                  <a:srgbClr val="694A2F"/>
                </a:solidFill>
                <a:latin typeface="Times New Roman" pitchFamily="18" charset="0"/>
                <a:cs typeface="Times New Roman" pitchFamily="18" charset="0"/>
              </a:rPr>
              <a:t>học</a:t>
            </a:r>
            <a:r>
              <a:rPr lang="en-US" altLang="en-US" sz="4000" dirty="0">
                <a:solidFill>
                  <a:srgbClr val="694A2F"/>
                </a:solidFill>
                <a:latin typeface="Times New Roman" pitchFamily="18" charset="0"/>
                <a:cs typeface="Times New Roman" pitchFamily="18" charset="0"/>
              </a:rPr>
              <a:t>.</a:t>
            </a:r>
          </a:p>
          <a:p>
            <a:pPr marL="571500" indent="-571500" algn="ctr">
              <a:buFont typeface="Arial" panose="020B0604020202020204" pitchFamily="34" charset="0"/>
              <a:buChar char="•"/>
              <a:defRPr/>
            </a:pP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Vận</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dụng</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điều</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đã</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học</a:t>
            </a:r>
            <a:endParaRPr lang="en-US" sz="4000" kern="10" dirty="0">
              <a:ln w="0"/>
              <a:solidFill>
                <a:srgbClr val="694A2F"/>
              </a:solidFill>
              <a:latin typeface="Times New Roman" panose="02020603050405020304" pitchFamily="18" charset="0"/>
              <a:cs typeface="Times New Roman" panose="02020603050405020304" pitchFamily="18" charset="0"/>
            </a:endParaRPr>
          </a:p>
          <a:p>
            <a:pPr marL="571500" indent="-571500" algn="ctr">
              <a:buFont typeface="Arial" panose="020B0604020202020204" pitchFamily="34" charset="0"/>
              <a:buChar char="•"/>
              <a:defRPr/>
            </a:pP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Chuẩn</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bị</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bài</a:t>
            </a:r>
            <a:r>
              <a:rPr lang="en-US" sz="4000" kern="10" dirty="0">
                <a:ln w="0"/>
                <a:solidFill>
                  <a:srgbClr val="694A2F"/>
                </a:solidFill>
                <a:latin typeface="Times New Roman" panose="02020603050405020304" pitchFamily="18" charset="0"/>
                <a:cs typeface="Times New Roman" panose="02020603050405020304" pitchFamily="18" charset="0"/>
              </a:rPr>
              <a:t> 4: </a:t>
            </a:r>
            <a:r>
              <a:rPr lang="en-US" sz="4000" kern="10" dirty="0" err="1">
                <a:ln w="0"/>
                <a:solidFill>
                  <a:srgbClr val="694A2F"/>
                </a:solidFill>
                <a:latin typeface="Times New Roman" panose="02020603050405020304" pitchFamily="18" charset="0"/>
                <a:cs typeface="Times New Roman" panose="02020603050405020304" pitchFamily="18" charset="0"/>
              </a:rPr>
              <a:t>Tiết</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kiệm</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tiền</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a:ln w="0"/>
                <a:solidFill>
                  <a:srgbClr val="694A2F"/>
                </a:solidFill>
                <a:latin typeface="Times New Roman" panose="02020603050405020304" pitchFamily="18" charset="0"/>
                <a:cs typeface="Times New Roman" panose="02020603050405020304" pitchFamily="18" charset="0"/>
              </a:rPr>
              <a:t>của</a:t>
            </a:r>
            <a:endParaRPr lang="en-US" sz="4000" kern="10" dirty="0">
              <a:ln w="0"/>
              <a:solidFill>
                <a:srgbClr val="694A2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21969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41" presetClass="entr" presetSubtype="0" fill="hold" grpId="0" nodeType="withEffect">
                                  <p:stCondLst>
                                    <p:cond delay="0"/>
                                  </p:stCondLst>
                                  <p:iterate type="lt">
                                    <p:tmPct val="10000"/>
                                  </p:iterate>
                                  <p:childTnLst>
                                    <p:set>
                                      <p:cBhvr>
                                        <p:cTn id="52" dur="1" fill="hold">
                                          <p:stCondLst>
                                            <p:cond delay="0"/>
                                          </p:stCondLst>
                                        </p:cTn>
                                        <p:tgtEl>
                                          <p:spTgt spid="25"/>
                                        </p:tgtEl>
                                        <p:attrNameLst>
                                          <p:attrName>style.visibility</p:attrName>
                                        </p:attrNameLst>
                                      </p:cBhvr>
                                      <p:to>
                                        <p:strVal val="visible"/>
                                      </p:to>
                                    </p:set>
                                    <p:anim calcmode="lin" valueType="num">
                                      <p:cBhvr>
                                        <p:cTn id="53"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4" dur="1000" fill="hold"/>
                                        <p:tgtEl>
                                          <p:spTgt spid="25"/>
                                        </p:tgtEl>
                                        <p:attrNameLst>
                                          <p:attrName>ppt_y</p:attrName>
                                        </p:attrNameLst>
                                      </p:cBhvr>
                                      <p:tavLst>
                                        <p:tav tm="0">
                                          <p:val>
                                            <p:strVal val="#ppt_y"/>
                                          </p:val>
                                        </p:tav>
                                        <p:tav tm="100000">
                                          <p:val>
                                            <p:strVal val="#ppt_y"/>
                                          </p:val>
                                        </p:tav>
                                      </p:tavLst>
                                    </p:anim>
                                    <p:anim calcmode="lin" valueType="num">
                                      <p:cBhvr>
                                        <p:cTn id="55"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6"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1000" tmFilter="0,0; .5, 1; 1, 1"/>
                                        <p:tgtEl>
                                          <p:spTgt spid="25"/>
                                        </p:tgtEl>
                                      </p:cBhvr>
                                    </p:animEffect>
                                  </p:childTnLst>
                                </p:cTn>
                              </p:par>
                              <p:par>
                                <p:cTn id="58" presetID="26" presetClass="emph" presetSubtype="0" repeatCount="indefinite" fill="hold" grpId="1" nodeType="withEffect">
                                  <p:stCondLst>
                                    <p:cond delay="0"/>
                                  </p:stCondLst>
                                  <p:endCondLst>
                                    <p:cond evt="onNext" delay="0">
                                      <p:tgtEl>
                                        <p:sldTgt/>
                                      </p:tgtEl>
                                    </p:cond>
                                  </p:endCondLst>
                                  <p:childTnLst>
                                    <p:animEffect transition="out" filter="fade">
                                      <p:cBhvr>
                                        <p:cTn id="59" dur="1000" tmFilter="0, 0; .2, .5; .8, .5; 1, 0"/>
                                        <p:tgtEl>
                                          <p:spTgt spid="22"/>
                                        </p:tgtEl>
                                      </p:cBhvr>
                                    </p:animEffect>
                                    <p:animScale>
                                      <p:cBhvr>
                                        <p:cTn id="60" dur="500" autoRev="1" fill="hold"/>
                                        <p:tgtEl>
                                          <p:spTgt spid="22"/>
                                        </p:tgtEl>
                                      </p:cBhvr>
                                      <p:by x="105000" y="105000"/>
                                    </p:animScale>
                                  </p:childTnLst>
                                </p:cTn>
                              </p:par>
                              <p:par>
                                <p:cTn id="61" presetID="26" presetClass="emph" presetSubtype="0" repeatCount="indefinite" fill="hold" grpId="1" nodeType="withEffect">
                                  <p:stCondLst>
                                    <p:cond delay="0"/>
                                  </p:stCondLst>
                                  <p:endCondLst>
                                    <p:cond evt="onNext" delay="0">
                                      <p:tgtEl>
                                        <p:sldTgt/>
                                      </p:tgtEl>
                                    </p:cond>
                                  </p:endCondLst>
                                  <p:childTnLst>
                                    <p:animEffect transition="out" filter="fade">
                                      <p:cBhvr>
                                        <p:cTn id="62" dur="1000" tmFilter="0, 0; .2, .5; .8, .5; 1, 0"/>
                                        <p:tgtEl>
                                          <p:spTgt spid="23"/>
                                        </p:tgtEl>
                                      </p:cBhvr>
                                    </p:animEffect>
                                    <p:animScale>
                                      <p:cBhvr>
                                        <p:cTn id="63" dur="500" autoRev="1" fill="hold"/>
                                        <p:tgtEl>
                                          <p:spTgt spid="23"/>
                                        </p:tgtEl>
                                      </p:cBhvr>
                                      <p:by x="105000" y="105000"/>
                                    </p:animScale>
                                  </p:childTnLst>
                                </p:cTn>
                              </p:par>
                              <p:par>
                                <p:cTn id="64" presetID="26" presetClass="emph" presetSubtype="0" repeatCount="indefinite" fill="hold" grpId="1" nodeType="withEffect">
                                  <p:stCondLst>
                                    <p:cond delay="0"/>
                                  </p:stCondLst>
                                  <p:endCondLst>
                                    <p:cond evt="onNext" delay="0">
                                      <p:tgtEl>
                                        <p:sldTgt/>
                                      </p:tgtEl>
                                    </p:cond>
                                  </p:endCondLst>
                                  <p:childTnLst>
                                    <p:animEffect transition="out" filter="fade">
                                      <p:cBhvr>
                                        <p:cTn id="65" dur="1000" tmFilter="0, 0; .2, .5; .8, .5; 1, 0"/>
                                        <p:tgtEl>
                                          <p:spTgt spid="6"/>
                                        </p:tgtEl>
                                      </p:cBhvr>
                                    </p:animEffect>
                                    <p:animScale>
                                      <p:cBhvr>
                                        <p:cTn id="66" dur="500" autoRev="1" fill="hold"/>
                                        <p:tgtEl>
                                          <p:spTgt spid="6"/>
                                        </p:tgtEl>
                                      </p:cBhvr>
                                      <p:by x="105000" y="105000"/>
                                    </p:animScale>
                                  </p:childTnLst>
                                </p:cTn>
                              </p:par>
                              <p:par>
                                <p:cTn id="67" presetID="26" presetClass="emph" presetSubtype="0" repeatCount="indefinite" fill="hold" grpId="1" nodeType="withEffect">
                                  <p:stCondLst>
                                    <p:cond delay="0"/>
                                  </p:stCondLst>
                                  <p:endCondLst>
                                    <p:cond evt="onNext" delay="0">
                                      <p:tgtEl>
                                        <p:sldTgt/>
                                      </p:tgtEl>
                                    </p:cond>
                                  </p:endCondLst>
                                  <p:childTnLst>
                                    <p:animEffect transition="out" filter="fade">
                                      <p:cBhvr>
                                        <p:cTn id="68" dur="1000" tmFilter="0, 0; .2, .5; .8, .5; 1, 0"/>
                                        <p:tgtEl>
                                          <p:spTgt spid="10"/>
                                        </p:tgtEl>
                                      </p:cBhvr>
                                    </p:animEffect>
                                    <p:animScale>
                                      <p:cBhvr>
                                        <p:cTn id="69" dur="500" autoRev="1" fill="hold"/>
                                        <p:tgtEl>
                                          <p:spTgt spid="10"/>
                                        </p:tgtEl>
                                      </p:cBhvr>
                                      <p:by x="105000" y="105000"/>
                                    </p:animScale>
                                  </p:childTnLst>
                                </p:cTn>
                              </p:par>
                              <p:par>
                                <p:cTn id="70" presetID="26" presetClass="emph" presetSubtype="0" repeatCount="indefinite" fill="hold" grpId="1" nodeType="withEffect">
                                  <p:stCondLst>
                                    <p:cond delay="0"/>
                                  </p:stCondLst>
                                  <p:endCondLst>
                                    <p:cond evt="onNext" delay="0">
                                      <p:tgtEl>
                                        <p:sldTgt/>
                                      </p:tgtEl>
                                    </p:cond>
                                  </p:endCondLst>
                                  <p:childTnLst>
                                    <p:animEffect transition="out" filter="fade">
                                      <p:cBhvr>
                                        <p:cTn id="71" dur="1000" tmFilter="0, 0; .2, .5; .8, .5; 1, 0"/>
                                        <p:tgtEl>
                                          <p:spTgt spid="4"/>
                                        </p:tgtEl>
                                      </p:cBhvr>
                                    </p:animEffect>
                                    <p:animScale>
                                      <p:cBhvr>
                                        <p:cTn id="72" dur="500" autoRev="1" fill="hold"/>
                                        <p:tgtEl>
                                          <p:spTgt spid="4"/>
                                        </p:tgtEl>
                                      </p:cBhvr>
                                      <p:by x="105000" y="105000"/>
                                    </p:animScale>
                                  </p:childTnLst>
                                </p:cTn>
                              </p:par>
                              <p:par>
                                <p:cTn id="73" presetID="26" presetClass="emph" presetSubtype="0" repeatCount="indefinite" fill="hold" grpId="1" nodeType="withEffect">
                                  <p:stCondLst>
                                    <p:cond delay="0"/>
                                  </p:stCondLst>
                                  <p:endCondLst>
                                    <p:cond evt="onNext" delay="0">
                                      <p:tgtEl>
                                        <p:sldTgt/>
                                      </p:tgtEl>
                                    </p:cond>
                                  </p:endCondLst>
                                  <p:childTnLst>
                                    <p:animEffect transition="out" filter="fade">
                                      <p:cBhvr>
                                        <p:cTn id="74" dur="1000" tmFilter="0, 0; .2, .5; .8, .5; 1, 0"/>
                                        <p:tgtEl>
                                          <p:spTgt spid="5"/>
                                        </p:tgtEl>
                                      </p:cBhvr>
                                    </p:animEffect>
                                    <p:animScale>
                                      <p:cBhvr>
                                        <p:cTn id="75"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Text"/>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802</Words>
  <Application>Microsoft Office PowerPoint</Application>
  <PresentationFormat>Widescreen</PresentationFormat>
  <Paragraphs>68</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Microsoft YaHei</vt:lpstr>
      <vt:lpstr>SimSun</vt:lpstr>
      <vt:lpstr>Arial</vt:lpstr>
      <vt:lpstr>Calibri</vt:lpstr>
      <vt:lpstr>Calibri Light</vt:lpstr>
      <vt:lpstr>Cordia New</vt:lpstr>
      <vt:lpstr>等线</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THE-SU</dc:creator>
  <cp:lastModifiedBy>Thuy Ninh</cp:lastModifiedBy>
  <cp:revision>23</cp:revision>
  <dcterms:created xsi:type="dcterms:W3CDTF">2022-09-25T06:44:48Z</dcterms:created>
  <dcterms:modified xsi:type="dcterms:W3CDTF">2023-06-03T15:35:40Z</dcterms:modified>
</cp:coreProperties>
</file>