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478" r:id="rId2"/>
    <p:sldId id="308" r:id="rId3"/>
    <p:sldId id="479" r:id="rId4"/>
    <p:sldId id="302" r:id="rId5"/>
    <p:sldId id="300" r:id="rId6"/>
    <p:sldId id="266" r:id="rId7"/>
    <p:sldId id="293" r:id="rId8"/>
    <p:sldId id="307" r:id="rId9"/>
    <p:sldId id="306" r:id="rId10"/>
    <p:sldId id="481" r:id="rId11"/>
    <p:sldId id="482" r:id="rId12"/>
    <p:sldId id="299" r:id="rId13"/>
    <p:sldId id="48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84" y="48"/>
      </p:cViewPr>
      <p:guideLst>
        <p:guide orient="horz" pos="2160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91D24-A7E9-46A5-9BBF-192D80EC587A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26123-0A8C-4471-BF45-21CEDBCE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38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4096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fld id="{6920A748-3A37-441B-88FB-8823C601AE51}" type="slidenum">
              <a:rPr lang="zh-CN" altLang="en-US">
                <a:latin typeface="Arial" panose="020B0604020202020204" pitchFamily="34" charset="0"/>
              </a:rPr>
              <a:t>1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227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8d22d139c2_0_1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8d22d139c2_0_1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3553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00F85-3B0A-45BD-BC26-743111FA01D9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GIF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" y="0"/>
            <a:ext cx="12192354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云形 21"/>
          <p:cNvSpPr/>
          <p:nvPr/>
        </p:nvSpPr>
        <p:spPr>
          <a:xfrm>
            <a:off x="860879" y="160974"/>
            <a:ext cx="982436" cy="634853"/>
          </a:xfrm>
          <a:prstGeom prst="cloud">
            <a:avLst/>
          </a:pr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" name="云形 24"/>
          <p:cNvSpPr/>
          <p:nvPr/>
        </p:nvSpPr>
        <p:spPr>
          <a:xfrm>
            <a:off x="389890" y="796290"/>
            <a:ext cx="1328420" cy="67437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-1" fmla="*/ 4693 w 43200"/>
              <a:gd name="connsiteY0-2" fmla="*/ 26177 h 43200"/>
              <a:gd name="connsiteX1-3" fmla="*/ 2160 w 43200"/>
              <a:gd name="connsiteY1-4" fmla="*/ 25380 h 43200"/>
              <a:gd name="connsiteX2-5" fmla="*/ 6928 w 43200"/>
              <a:gd name="connsiteY2-6" fmla="*/ 34899 h 43200"/>
              <a:gd name="connsiteX3-7" fmla="*/ 5820 w 43200"/>
              <a:gd name="connsiteY3-8" fmla="*/ 35280 h 43200"/>
              <a:gd name="connsiteX4-9" fmla="*/ 16478 w 43200"/>
              <a:gd name="connsiteY4-10" fmla="*/ 39090 h 43200"/>
              <a:gd name="connsiteX5-11" fmla="*/ 15810 w 43200"/>
              <a:gd name="connsiteY5-12" fmla="*/ 37350 h 43200"/>
              <a:gd name="connsiteX6-13" fmla="*/ 28827 w 43200"/>
              <a:gd name="connsiteY6-14" fmla="*/ 34751 h 43200"/>
              <a:gd name="connsiteX7-15" fmla="*/ 28560 w 43200"/>
              <a:gd name="connsiteY7-16" fmla="*/ 36660 h 43200"/>
              <a:gd name="connsiteX8-17" fmla="*/ 34129 w 43200"/>
              <a:gd name="connsiteY8-18" fmla="*/ 22954 h 43200"/>
              <a:gd name="connsiteX9-19" fmla="*/ 37380 w 43200"/>
              <a:gd name="connsiteY9-20" fmla="*/ 30090 h 43200"/>
              <a:gd name="connsiteX10-21" fmla="*/ 41798 w 43200"/>
              <a:gd name="connsiteY10-22" fmla="*/ 15354 h 43200"/>
              <a:gd name="connsiteX11-23" fmla="*/ 40350 w 43200"/>
              <a:gd name="connsiteY11-24" fmla="*/ 18030 h 43200"/>
              <a:gd name="connsiteX12-25" fmla="*/ 38324 w 43200"/>
              <a:gd name="connsiteY12-26" fmla="*/ 5426 h 43200"/>
              <a:gd name="connsiteX13-27" fmla="*/ 38400 w 43200"/>
              <a:gd name="connsiteY13-28" fmla="*/ 6690 h 43200"/>
              <a:gd name="connsiteX14-29" fmla="*/ 29078 w 43200"/>
              <a:gd name="connsiteY14-30" fmla="*/ 3952 h 43200"/>
              <a:gd name="connsiteX15-31" fmla="*/ 29820 w 43200"/>
              <a:gd name="connsiteY15-32" fmla="*/ 2340 h 43200"/>
              <a:gd name="connsiteX16-33" fmla="*/ 22141 w 43200"/>
              <a:gd name="connsiteY16-34" fmla="*/ 4720 h 43200"/>
              <a:gd name="connsiteX17-35" fmla="*/ 22500 w 43200"/>
              <a:gd name="connsiteY17-36" fmla="*/ 3330 h 43200"/>
              <a:gd name="connsiteX18-37" fmla="*/ 14000 w 43200"/>
              <a:gd name="connsiteY18-38" fmla="*/ 5192 h 43200"/>
              <a:gd name="connsiteX19-39" fmla="*/ 15300 w 43200"/>
              <a:gd name="connsiteY19-40" fmla="*/ 6540 h 43200"/>
              <a:gd name="connsiteX20-41" fmla="*/ 4127 w 43200"/>
              <a:gd name="connsiteY20-42" fmla="*/ 15789 h 43200"/>
              <a:gd name="connsiteX21-43" fmla="*/ 3900 w 43200"/>
              <a:gd name="connsiteY21-44" fmla="*/ 14370 h 43200"/>
              <a:gd name="connsiteX0-45" fmla="*/ 3936 w 43256"/>
              <a:gd name="connsiteY0-46" fmla="*/ 14229 h 43219"/>
              <a:gd name="connsiteX1-47" fmla="*/ 5659 w 43256"/>
              <a:gd name="connsiteY1-48" fmla="*/ 6766 h 43219"/>
              <a:gd name="connsiteX2-49" fmla="*/ 14041 w 43256"/>
              <a:gd name="connsiteY2-50" fmla="*/ 5061 h 43219"/>
              <a:gd name="connsiteX3-51" fmla="*/ 22492 w 43256"/>
              <a:gd name="connsiteY3-52" fmla="*/ 3291 h 43219"/>
              <a:gd name="connsiteX4-53" fmla="*/ 25785 w 43256"/>
              <a:gd name="connsiteY4-54" fmla="*/ 59 h 43219"/>
              <a:gd name="connsiteX5-55" fmla="*/ 29869 w 43256"/>
              <a:gd name="connsiteY5-56" fmla="*/ 2340 h 43219"/>
              <a:gd name="connsiteX6-57" fmla="*/ 35499 w 43256"/>
              <a:gd name="connsiteY6-58" fmla="*/ 549 h 43219"/>
              <a:gd name="connsiteX7-59" fmla="*/ 38354 w 43256"/>
              <a:gd name="connsiteY7-60" fmla="*/ 5435 h 43219"/>
              <a:gd name="connsiteX8-61" fmla="*/ 42018 w 43256"/>
              <a:gd name="connsiteY8-62" fmla="*/ 10177 h 43219"/>
              <a:gd name="connsiteX9-63" fmla="*/ 41854 w 43256"/>
              <a:gd name="connsiteY9-64" fmla="*/ 15319 h 43219"/>
              <a:gd name="connsiteX10-65" fmla="*/ 43052 w 43256"/>
              <a:gd name="connsiteY10-66" fmla="*/ 23181 h 43219"/>
              <a:gd name="connsiteX11-67" fmla="*/ 37440 w 43256"/>
              <a:gd name="connsiteY11-68" fmla="*/ 30063 h 43219"/>
              <a:gd name="connsiteX12-69" fmla="*/ 35431 w 43256"/>
              <a:gd name="connsiteY12-70" fmla="*/ 35960 h 43219"/>
              <a:gd name="connsiteX13-71" fmla="*/ 28591 w 43256"/>
              <a:gd name="connsiteY13-72" fmla="*/ 36674 h 43219"/>
              <a:gd name="connsiteX14-73" fmla="*/ 23703 w 43256"/>
              <a:gd name="connsiteY14-74" fmla="*/ 42965 h 43219"/>
              <a:gd name="connsiteX15-75" fmla="*/ 16516 w 43256"/>
              <a:gd name="connsiteY15-76" fmla="*/ 39125 h 43219"/>
              <a:gd name="connsiteX16-77" fmla="*/ 5840 w 43256"/>
              <a:gd name="connsiteY16-78" fmla="*/ 35331 h 43219"/>
              <a:gd name="connsiteX17-79" fmla="*/ 1146 w 43256"/>
              <a:gd name="connsiteY17-80" fmla="*/ 31109 h 43219"/>
              <a:gd name="connsiteX18-81" fmla="*/ 2149 w 43256"/>
              <a:gd name="connsiteY18-82" fmla="*/ 25410 h 43219"/>
              <a:gd name="connsiteX19-83" fmla="*/ 31 w 43256"/>
              <a:gd name="connsiteY19-84" fmla="*/ 19563 h 43219"/>
              <a:gd name="connsiteX20-85" fmla="*/ 3899 w 43256"/>
              <a:gd name="connsiteY20-86" fmla="*/ 14366 h 43219"/>
              <a:gd name="connsiteX21-87" fmla="*/ 3936 w 43256"/>
              <a:gd name="connsiteY21-88" fmla="*/ 14229 h 43219"/>
              <a:gd name="connsiteX0-89" fmla="*/ 4729 w 43256"/>
              <a:gd name="connsiteY0-90" fmla="*/ 26036 h 43219"/>
              <a:gd name="connsiteX1-91" fmla="*/ 2196 w 43256"/>
              <a:gd name="connsiteY1-92" fmla="*/ 25239 h 43219"/>
              <a:gd name="connsiteX2-93" fmla="*/ 6964 w 43256"/>
              <a:gd name="connsiteY2-94" fmla="*/ 34758 h 43219"/>
              <a:gd name="connsiteX3-95" fmla="*/ 5856 w 43256"/>
              <a:gd name="connsiteY3-96" fmla="*/ 35139 h 43219"/>
              <a:gd name="connsiteX4-97" fmla="*/ 28863 w 43256"/>
              <a:gd name="connsiteY4-98" fmla="*/ 34610 h 43219"/>
              <a:gd name="connsiteX5-99" fmla="*/ 28596 w 43256"/>
              <a:gd name="connsiteY5-100" fmla="*/ 36519 h 43219"/>
              <a:gd name="connsiteX6-101" fmla="*/ 34165 w 43256"/>
              <a:gd name="connsiteY6-102" fmla="*/ 22813 h 43219"/>
              <a:gd name="connsiteX7-103" fmla="*/ 37416 w 43256"/>
              <a:gd name="connsiteY7-104" fmla="*/ 29949 h 43219"/>
              <a:gd name="connsiteX8-105" fmla="*/ 41834 w 43256"/>
              <a:gd name="connsiteY8-106" fmla="*/ 15213 h 43219"/>
              <a:gd name="connsiteX9-107" fmla="*/ 40386 w 43256"/>
              <a:gd name="connsiteY9-108" fmla="*/ 17889 h 43219"/>
              <a:gd name="connsiteX10-109" fmla="*/ 38360 w 43256"/>
              <a:gd name="connsiteY10-110" fmla="*/ 5285 h 43219"/>
              <a:gd name="connsiteX11-111" fmla="*/ 38436 w 43256"/>
              <a:gd name="connsiteY11-112" fmla="*/ 6549 h 43219"/>
              <a:gd name="connsiteX12-113" fmla="*/ 29114 w 43256"/>
              <a:gd name="connsiteY12-114" fmla="*/ 3811 h 43219"/>
              <a:gd name="connsiteX13-115" fmla="*/ 29856 w 43256"/>
              <a:gd name="connsiteY13-116" fmla="*/ 2199 h 43219"/>
              <a:gd name="connsiteX14-117" fmla="*/ 22177 w 43256"/>
              <a:gd name="connsiteY14-118" fmla="*/ 4579 h 43219"/>
              <a:gd name="connsiteX15-119" fmla="*/ 22536 w 43256"/>
              <a:gd name="connsiteY15-120" fmla="*/ 3189 h 43219"/>
              <a:gd name="connsiteX16-121" fmla="*/ 14036 w 43256"/>
              <a:gd name="connsiteY16-122" fmla="*/ 5051 h 43219"/>
              <a:gd name="connsiteX17-123" fmla="*/ 15336 w 43256"/>
              <a:gd name="connsiteY17-124" fmla="*/ 6399 h 43219"/>
              <a:gd name="connsiteX18-125" fmla="*/ 4163 w 43256"/>
              <a:gd name="connsiteY18-126" fmla="*/ 15648 h 43219"/>
              <a:gd name="connsiteX19-127" fmla="*/ 3936 w 43256"/>
              <a:gd name="connsiteY19-128" fmla="*/ 14229 h 43219"/>
              <a:gd name="connsiteX0-129" fmla="*/ 3936 w 43256"/>
              <a:gd name="connsiteY0-130" fmla="*/ 14229 h 42975"/>
              <a:gd name="connsiteX1-131" fmla="*/ 5659 w 43256"/>
              <a:gd name="connsiteY1-132" fmla="*/ 6766 h 42975"/>
              <a:gd name="connsiteX2-133" fmla="*/ 14041 w 43256"/>
              <a:gd name="connsiteY2-134" fmla="*/ 5061 h 42975"/>
              <a:gd name="connsiteX3-135" fmla="*/ 22492 w 43256"/>
              <a:gd name="connsiteY3-136" fmla="*/ 3291 h 42975"/>
              <a:gd name="connsiteX4-137" fmla="*/ 25785 w 43256"/>
              <a:gd name="connsiteY4-138" fmla="*/ 59 h 42975"/>
              <a:gd name="connsiteX5-139" fmla="*/ 29869 w 43256"/>
              <a:gd name="connsiteY5-140" fmla="*/ 2340 h 42975"/>
              <a:gd name="connsiteX6-141" fmla="*/ 35499 w 43256"/>
              <a:gd name="connsiteY6-142" fmla="*/ 549 h 42975"/>
              <a:gd name="connsiteX7-143" fmla="*/ 38354 w 43256"/>
              <a:gd name="connsiteY7-144" fmla="*/ 5435 h 42975"/>
              <a:gd name="connsiteX8-145" fmla="*/ 42018 w 43256"/>
              <a:gd name="connsiteY8-146" fmla="*/ 10177 h 42975"/>
              <a:gd name="connsiteX9-147" fmla="*/ 41854 w 43256"/>
              <a:gd name="connsiteY9-148" fmla="*/ 15319 h 42975"/>
              <a:gd name="connsiteX10-149" fmla="*/ 43052 w 43256"/>
              <a:gd name="connsiteY10-150" fmla="*/ 23181 h 42975"/>
              <a:gd name="connsiteX11-151" fmla="*/ 37440 w 43256"/>
              <a:gd name="connsiteY11-152" fmla="*/ 30063 h 42975"/>
              <a:gd name="connsiteX12-153" fmla="*/ 35431 w 43256"/>
              <a:gd name="connsiteY12-154" fmla="*/ 35960 h 42975"/>
              <a:gd name="connsiteX13-155" fmla="*/ 28591 w 43256"/>
              <a:gd name="connsiteY13-156" fmla="*/ 36674 h 42975"/>
              <a:gd name="connsiteX14-157" fmla="*/ 23703 w 43256"/>
              <a:gd name="connsiteY14-158" fmla="*/ 42965 h 42975"/>
              <a:gd name="connsiteX15-159" fmla="*/ 5840 w 43256"/>
              <a:gd name="connsiteY15-160" fmla="*/ 35331 h 42975"/>
              <a:gd name="connsiteX16-161" fmla="*/ 1146 w 43256"/>
              <a:gd name="connsiteY16-162" fmla="*/ 31109 h 42975"/>
              <a:gd name="connsiteX17-163" fmla="*/ 2149 w 43256"/>
              <a:gd name="connsiteY17-164" fmla="*/ 25410 h 42975"/>
              <a:gd name="connsiteX18-165" fmla="*/ 31 w 43256"/>
              <a:gd name="connsiteY18-166" fmla="*/ 19563 h 42975"/>
              <a:gd name="connsiteX19-167" fmla="*/ 3899 w 43256"/>
              <a:gd name="connsiteY19-168" fmla="*/ 14366 h 42975"/>
              <a:gd name="connsiteX20-169" fmla="*/ 3936 w 43256"/>
              <a:gd name="connsiteY20-170" fmla="*/ 14229 h 42975"/>
              <a:gd name="connsiteX0-171" fmla="*/ 4729 w 43256"/>
              <a:gd name="connsiteY0-172" fmla="*/ 26036 h 42975"/>
              <a:gd name="connsiteX1-173" fmla="*/ 2196 w 43256"/>
              <a:gd name="connsiteY1-174" fmla="*/ 25239 h 42975"/>
              <a:gd name="connsiteX2-175" fmla="*/ 6964 w 43256"/>
              <a:gd name="connsiteY2-176" fmla="*/ 34758 h 42975"/>
              <a:gd name="connsiteX3-177" fmla="*/ 5856 w 43256"/>
              <a:gd name="connsiteY3-178" fmla="*/ 35139 h 42975"/>
              <a:gd name="connsiteX4-179" fmla="*/ 28863 w 43256"/>
              <a:gd name="connsiteY4-180" fmla="*/ 34610 h 42975"/>
              <a:gd name="connsiteX5-181" fmla="*/ 28596 w 43256"/>
              <a:gd name="connsiteY5-182" fmla="*/ 36519 h 42975"/>
              <a:gd name="connsiteX6-183" fmla="*/ 34165 w 43256"/>
              <a:gd name="connsiteY6-184" fmla="*/ 22813 h 42975"/>
              <a:gd name="connsiteX7-185" fmla="*/ 37416 w 43256"/>
              <a:gd name="connsiteY7-186" fmla="*/ 29949 h 42975"/>
              <a:gd name="connsiteX8-187" fmla="*/ 41834 w 43256"/>
              <a:gd name="connsiteY8-188" fmla="*/ 15213 h 42975"/>
              <a:gd name="connsiteX9-189" fmla="*/ 40386 w 43256"/>
              <a:gd name="connsiteY9-190" fmla="*/ 17889 h 42975"/>
              <a:gd name="connsiteX10-191" fmla="*/ 38360 w 43256"/>
              <a:gd name="connsiteY10-192" fmla="*/ 5285 h 42975"/>
              <a:gd name="connsiteX11-193" fmla="*/ 38436 w 43256"/>
              <a:gd name="connsiteY11-194" fmla="*/ 6549 h 42975"/>
              <a:gd name="connsiteX12-195" fmla="*/ 29114 w 43256"/>
              <a:gd name="connsiteY12-196" fmla="*/ 3811 h 42975"/>
              <a:gd name="connsiteX13-197" fmla="*/ 29856 w 43256"/>
              <a:gd name="connsiteY13-198" fmla="*/ 2199 h 42975"/>
              <a:gd name="connsiteX14-199" fmla="*/ 22177 w 43256"/>
              <a:gd name="connsiteY14-200" fmla="*/ 4579 h 42975"/>
              <a:gd name="connsiteX15-201" fmla="*/ 22536 w 43256"/>
              <a:gd name="connsiteY15-202" fmla="*/ 3189 h 42975"/>
              <a:gd name="connsiteX16-203" fmla="*/ 14036 w 43256"/>
              <a:gd name="connsiteY16-204" fmla="*/ 5051 h 42975"/>
              <a:gd name="connsiteX17-205" fmla="*/ 15336 w 43256"/>
              <a:gd name="connsiteY17-206" fmla="*/ 6399 h 42975"/>
              <a:gd name="connsiteX18-207" fmla="*/ 4163 w 43256"/>
              <a:gd name="connsiteY18-208" fmla="*/ 15648 h 42975"/>
              <a:gd name="connsiteX19-209" fmla="*/ 3936 w 43256"/>
              <a:gd name="connsiteY19-210" fmla="*/ 14229 h 429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</a:cxnLst>
            <a:rect l="l" t="t" r="r" b="b"/>
            <a:pathLst>
              <a:path w="43256" h="42975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7495" y="43189"/>
                  <a:pt x="23703" y="42965"/>
                </a:cubicBezTo>
                <a:cubicBezTo>
                  <a:pt x="19911" y="42741"/>
                  <a:pt x="9600" y="37307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2975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云形 25"/>
          <p:cNvSpPr/>
          <p:nvPr/>
        </p:nvSpPr>
        <p:spPr>
          <a:xfrm>
            <a:off x="5480604" y="1217266"/>
            <a:ext cx="834832" cy="55232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-1" fmla="*/ 4693 w 43200"/>
              <a:gd name="connsiteY0-2" fmla="*/ 26177 h 43200"/>
              <a:gd name="connsiteX1-3" fmla="*/ 2160 w 43200"/>
              <a:gd name="connsiteY1-4" fmla="*/ 25380 h 43200"/>
              <a:gd name="connsiteX2-5" fmla="*/ 6928 w 43200"/>
              <a:gd name="connsiteY2-6" fmla="*/ 34899 h 43200"/>
              <a:gd name="connsiteX3-7" fmla="*/ 5820 w 43200"/>
              <a:gd name="connsiteY3-8" fmla="*/ 35280 h 43200"/>
              <a:gd name="connsiteX4-9" fmla="*/ 16478 w 43200"/>
              <a:gd name="connsiteY4-10" fmla="*/ 39090 h 43200"/>
              <a:gd name="connsiteX5-11" fmla="*/ 15810 w 43200"/>
              <a:gd name="connsiteY5-12" fmla="*/ 37350 h 43200"/>
              <a:gd name="connsiteX6-13" fmla="*/ 28827 w 43200"/>
              <a:gd name="connsiteY6-14" fmla="*/ 34751 h 43200"/>
              <a:gd name="connsiteX7-15" fmla="*/ 28560 w 43200"/>
              <a:gd name="connsiteY7-16" fmla="*/ 36660 h 43200"/>
              <a:gd name="connsiteX8-17" fmla="*/ 34129 w 43200"/>
              <a:gd name="connsiteY8-18" fmla="*/ 22954 h 43200"/>
              <a:gd name="connsiteX9-19" fmla="*/ 37380 w 43200"/>
              <a:gd name="connsiteY9-20" fmla="*/ 30090 h 43200"/>
              <a:gd name="connsiteX10-21" fmla="*/ 41798 w 43200"/>
              <a:gd name="connsiteY10-22" fmla="*/ 15354 h 43200"/>
              <a:gd name="connsiteX11-23" fmla="*/ 40350 w 43200"/>
              <a:gd name="connsiteY11-24" fmla="*/ 18030 h 43200"/>
              <a:gd name="connsiteX12-25" fmla="*/ 38324 w 43200"/>
              <a:gd name="connsiteY12-26" fmla="*/ 5426 h 43200"/>
              <a:gd name="connsiteX13-27" fmla="*/ 38400 w 43200"/>
              <a:gd name="connsiteY13-28" fmla="*/ 6690 h 43200"/>
              <a:gd name="connsiteX14-29" fmla="*/ 29078 w 43200"/>
              <a:gd name="connsiteY14-30" fmla="*/ 3952 h 43200"/>
              <a:gd name="connsiteX15-31" fmla="*/ 29820 w 43200"/>
              <a:gd name="connsiteY15-32" fmla="*/ 2340 h 43200"/>
              <a:gd name="connsiteX16-33" fmla="*/ 22141 w 43200"/>
              <a:gd name="connsiteY16-34" fmla="*/ 4720 h 43200"/>
              <a:gd name="connsiteX17-35" fmla="*/ 22500 w 43200"/>
              <a:gd name="connsiteY17-36" fmla="*/ 3330 h 43200"/>
              <a:gd name="connsiteX18-37" fmla="*/ 14000 w 43200"/>
              <a:gd name="connsiteY18-38" fmla="*/ 5192 h 43200"/>
              <a:gd name="connsiteX19-39" fmla="*/ 15300 w 43200"/>
              <a:gd name="connsiteY19-40" fmla="*/ 6540 h 43200"/>
              <a:gd name="connsiteX20-41" fmla="*/ 4127 w 43200"/>
              <a:gd name="connsiteY20-42" fmla="*/ 15789 h 43200"/>
              <a:gd name="connsiteX21-43" fmla="*/ 3900 w 43200"/>
              <a:gd name="connsiteY21-44" fmla="*/ 14370 h 43200"/>
              <a:gd name="connsiteX0-45" fmla="*/ 3936 w 43256"/>
              <a:gd name="connsiteY0-46" fmla="*/ 14229 h 43219"/>
              <a:gd name="connsiteX1-47" fmla="*/ 5659 w 43256"/>
              <a:gd name="connsiteY1-48" fmla="*/ 6766 h 43219"/>
              <a:gd name="connsiteX2-49" fmla="*/ 14041 w 43256"/>
              <a:gd name="connsiteY2-50" fmla="*/ 5061 h 43219"/>
              <a:gd name="connsiteX3-51" fmla="*/ 22492 w 43256"/>
              <a:gd name="connsiteY3-52" fmla="*/ 3291 h 43219"/>
              <a:gd name="connsiteX4-53" fmla="*/ 25785 w 43256"/>
              <a:gd name="connsiteY4-54" fmla="*/ 59 h 43219"/>
              <a:gd name="connsiteX5-55" fmla="*/ 29869 w 43256"/>
              <a:gd name="connsiteY5-56" fmla="*/ 2340 h 43219"/>
              <a:gd name="connsiteX6-57" fmla="*/ 35499 w 43256"/>
              <a:gd name="connsiteY6-58" fmla="*/ 549 h 43219"/>
              <a:gd name="connsiteX7-59" fmla="*/ 38354 w 43256"/>
              <a:gd name="connsiteY7-60" fmla="*/ 5435 h 43219"/>
              <a:gd name="connsiteX8-61" fmla="*/ 42018 w 43256"/>
              <a:gd name="connsiteY8-62" fmla="*/ 10177 h 43219"/>
              <a:gd name="connsiteX9-63" fmla="*/ 41854 w 43256"/>
              <a:gd name="connsiteY9-64" fmla="*/ 15319 h 43219"/>
              <a:gd name="connsiteX10-65" fmla="*/ 43052 w 43256"/>
              <a:gd name="connsiteY10-66" fmla="*/ 23181 h 43219"/>
              <a:gd name="connsiteX11-67" fmla="*/ 37440 w 43256"/>
              <a:gd name="connsiteY11-68" fmla="*/ 30063 h 43219"/>
              <a:gd name="connsiteX12-69" fmla="*/ 35431 w 43256"/>
              <a:gd name="connsiteY12-70" fmla="*/ 35960 h 43219"/>
              <a:gd name="connsiteX13-71" fmla="*/ 28591 w 43256"/>
              <a:gd name="connsiteY13-72" fmla="*/ 36674 h 43219"/>
              <a:gd name="connsiteX14-73" fmla="*/ 23703 w 43256"/>
              <a:gd name="connsiteY14-74" fmla="*/ 42965 h 43219"/>
              <a:gd name="connsiteX15-75" fmla="*/ 16516 w 43256"/>
              <a:gd name="connsiteY15-76" fmla="*/ 39125 h 43219"/>
              <a:gd name="connsiteX16-77" fmla="*/ 5840 w 43256"/>
              <a:gd name="connsiteY16-78" fmla="*/ 35331 h 43219"/>
              <a:gd name="connsiteX17-79" fmla="*/ 1146 w 43256"/>
              <a:gd name="connsiteY17-80" fmla="*/ 31109 h 43219"/>
              <a:gd name="connsiteX18-81" fmla="*/ 2149 w 43256"/>
              <a:gd name="connsiteY18-82" fmla="*/ 25410 h 43219"/>
              <a:gd name="connsiteX19-83" fmla="*/ 31 w 43256"/>
              <a:gd name="connsiteY19-84" fmla="*/ 19563 h 43219"/>
              <a:gd name="connsiteX20-85" fmla="*/ 3899 w 43256"/>
              <a:gd name="connsiteY20-86" fmla="*/ 14366 h 43219"/>
              <a:gd name="connsiteX21-87" fmla="*/ 3936 w 43256"/>
              <a:gd name="connsiteY21-88" fmla="*/ 14229 h 43219"/>
              <a:gd name="connsiteX0-89" fmla="*/ 4729 w 43256"/>
              <a:gd name="connsiteY0-90" fmla="*/ 26036 h 43219"/>
              <a:gd name="connsiteX1-91" fmla="*/ 2196 w 43256"/>
              <a:gd name="connsiteY1-92" fmla="*/ 25239 h 43219"/>
              <a:gd name="connsiteX2-93" fmla="*/ 6964 w 43256"/>
              <a:gd name="connsiteY2-94" fmla="*/ 34758 h 43219"/>
              <a:gd name="connsiteX3-95" fmla="*/ 5856 w 43256"/>
              <a:gd name="connsiteY3-96" fmla="*/ 35139 h 43219"/>
              <a:gd name="connsiteX4-97" fmla="*/ 16514 w 43256"/>
              <a:gd name="connsiteY4-98" fmla="*/ 38949 h 43219"/>
              <a:gd name="connsiteX5-99" fmla="*/ 15846 w 43256"/>
              <a:gd name="connsiteY5-100" fmla="*/ 37209 h 43219"/>
              <a:gd name="connsiteX6-101" fmla="*/ 28863 w 43256"/>
              <a:gd name="connsiteY6-102" fmla="*/ 34610 h 43219"/>
              <a:gd name="connsiteX7-103" fmla="*/ 28596 w 43256"/>
              <a:gd name="connsiteY7-104" fmla="*/ 36519 h 43219"/>
              <a:gd name="connsiteX8-105" fmla="*/ 41834 w 43256"/>
              <a:gd name="connsiteY8-106" fmla="*/ 15213 h 43219"/>
              <a:gd name="connsiteX9-107" fmla="*/ 40386 w 43256"/>
              <a:gd name="connsiteY9-108" fmla="*/ 17889 h 43219"/>
              <a:gd name="connsiteX10-109" fmla="*/ 38360 w 43256"/>
              <a:gd name="connsiteY10-110" fmla="*/ 5285 h 43219"/>
              <a:gd name="connsiteX11-111" fmla="*/ 38436 w 43256"/>
              <a:gd name="connsiteY11-112" fmla="*/ 6549 h 43219"/>
              <a:gd name="connsiteX12-113" fmla="*/ 29114 w 43256"/>
              <a:gd name="connsiteY12-114" fmla="*/ 3811 h 43219"/>
              <a:gd name="connsiteX13-115" fmla="*/ 29856 w 43256"/>
              <a:gd name="connsiteY13-116" fmla="*/ 2199 h 43219"/>
              <a:gd name="connsiteX14-117" fmla="*/ 22177 w 43256"/>
              <a:gd name="connsiteY14-118" fmla="*/ 4579 h 43219"/>
              <a:gd name="connsiteX15-119" fmla="*/ 22536 w 43256"/>
              <a:gd name="connsiteY15-120" fmla="*/ 3189 h 43219"/>
              <a:gd name="connsiteX16-121" fmla="*/ 14036 w 43256"/>
              <a:gd name="connsiteY16-122" fmla="*/ 5051 h 43219"/>
              <a:gd name="connsiteX17-123" fmla="*/ 15336 w 43256"/>
              <a:gd name="connsiteY17-124" fmla="*/ 6399 h 43219"/>
              <a:gd name="connsiteX18-125" fmla="*/ 4163 w 43256"/>
              <a:gd name="connsiteY18-126" fmla="*/ 15648 h 43219"/>
              <a:gd name="connsiteX19-127" fmla="*/ 3936 w 43256"/>
              <a:gd name="connsiteY19-128" fmla="*/ 14229 h 432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7" name="云形 26"/>
          <p:cNvSpPr/>
          <p:nvPr/>
        </p:nvSpPr>
        <p:spPr>
          <a:xfrm rot="429982">
            <a:off x="3034031" y="1185026"/>
            <a:ext cx="858639" cy="53327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-1" fmla="*/ 4693 w 43200"/>
              <a:gd name="connsiteY0-2" fmla="*/ 26177 h 43200"/>
              <a:gd name="connsiteX1-3" fmla="*/ 2160 w 43200"/>
              <a:gd name="connsiteY1-4" fmla="*/ 25380 h 43200"/>
              <a:gd name="connsiteX2-5" fmla="*/ 6928 w 43200"/>
              <a:gd name="connsiteY2-6" fmla="*/ 34899 h 43200"/>
              <a:gd name="connsiteX3-7" fmla="*/ 5820 w 43200"/>
              <a:gd name="connsiteY3-8" fmla="*/ 35280 h 43200"/>
              <a:gd name="connsiteX4-9" fmla="*/ 16478 w 43200"/>
              <a:gd name="connsiteY4-10" fmla="*/ 39090 h 43200"/>
              <a:gd name="connsiteX5-11" fmla="*/ 15810 w 43200"/>
              <a:gd name="connsiteY5-12" fmla="*/ 37350 h 43200"/>
              <a:gd name="connsiteX6-13" fmla="*/ 28827 w 43200"/>
              <a:gd name="connsiteY6-14" fmla="*/ 34751 h 43200"/>
              <a:gd name="connsiteX7-15" fmla="*/ 28560 w 43200"/>
              <a:gd name="connsiteY7-16" fmla="*/ 36660 h 43200"/>
              <a:gd name="connsiteX8-17" fmla="*/ 34129 w 43200"/>
              <a:gd name="connsiteY8-18" fmla="*/ 22954 h 43200"/>
              <a:gd name="connsiteX9-19" fmla="*/ 37380 w 43200"/>
              <a:gd name="connsiteY9-20" fmla="*/ 30090 h 43200"/>
              <a:gd name="connsiteX10-21" fmla="*/ 41798 w 43200"/>
              <a:gd name="connsiteY10-22" fmla="*/ 15354 h 43200"/>
              <a:gd name="connsiteX11-23" fmla="*/ 40350 w 43200"/>
              <a:gd name="connsiteY11-24" fmla="*/ 18030 h 43200"/>
              <a:gd name="connsiteX12-25" fmla="*/ 38324 w 43200"/>
              <a:gd name="connsiteY12-26" fmla="*/ 5426 h 43200"/>
              <a:gd name="connsiteX13-27" fmla="*/ 38400 w 43200"/>
              <a:gd name="connsiteY13-28" fmla="*/ 6690 h 43200"/>
              <a:gd name="connsiteX14-29" fmla="*/ 29078 w 43200"/>
              <a:gd name="connsiteY14-30" fmla="*/ 3952 h 43200"/>
              <a:gd name="connsiteX15-31" fmla="*/ 29820 w 43200"/>
              <a:gd name="connsiteY15-32" fmla="*/ 2340 h 43200"/>
              <a:gd name="connsiteX16-33" fmla="*/ 22141 w 43200"/>
              <a:gd name="connsiteY16-34" fmla="*/ 4720 h 43200"/>
              <a:gd name="connsiteX17-35" fmla="*/ 22500 w 43200"/>
              <a:gd name="connsiteY17-36" fmla="*/ 3330 h 43200"/>
              <a:gd name="connsiteX18-37" fmla="*/ 14000 w 43200"/>
              <a:gd name="connsiteY18-38" fmla="*/ 5192 h 43200"/>
              <a:gd name="connsiteX19-39" fmla="*/ 15300 w 43200"/>
              <a:gd name="connsiteY19-40" fmla="*/ 6540 h 43200"/>
              <a:gd name="connsiteX20-41" fmla="*/ 4127 w 43200"/>
              <a:gd name="connsiteY20-42" fmla="*/ 15789 h 43200"/>
              <a:gd name="connsiteX21-43" fmla="*/ 3900 w 43200"/>
              <a:gd name="connsiteY21-44" fmla="*/ 14370 h 43200"/>
              <a:gd name="connsiteX0-45" fmla="*/ 3936 w 43256"/>
              <a:gd name="connsiteY0-46" fmla="*/ 14229 h 43219"/>
              <a:gd name="connsiteX1-47" fmla="*/ 5659 w 43256"/>
              <a:gd name="connsiteY1-48" fmla="*/ 6766 h 43219"/>
              <a:gd name="connsiteX2-49" fmla="*/ 14041 w 43256"/>
              <a:gd name="connsiteY2-50" fmla="*/ 5061 h 43219"/>
              <a:gd name="connsiteX3-51" fmla="*/ 22492 w 43256"/>
              <a:gd name="connsiteY3-52" fmla="*/ 3291 h 43219"/>
              <a:gd name="connsiteX4-53" fmla="*/ 25785 w 43256"/>
              <a:gd name="connsiteY4-54" fmla="*/ 59 h 43219"/>
              <a:gd name="connsiteX5-55" fmla="*/ 29869 w 43256"/>
              <a:gd name="connsiteY5-56" fmla="*/ 2340 h 43219"/>
              <a:gd name="connsiteX6-57" fmla="*/ 35499 w 43256"/>
              <a:gd name="connsiteY6-58" fmla="*/ 549 h 43219"/>
              <a:gd name="connsiteX7-59" fmla="*/ 38354 w 43256"/>
              <a:gd name="connsiteY7-60" fmla="*/ 5435 h 43219"/>
              <a:gd name="connsiteX8-61" fmla="*/ 42018 w 43256"/>
              <a:gd name="connsiteY8-62" fmla="*/ 10177 h 43219"/>
              <a:gd name="connsiteX9-63" fmla="*/ 41854 w 43256"/>
              <a:gd name="connsiteY9-64" fmla="*/ 15319 h 43219"/>
              <a:gd name="connsiteX10-65" fmla="*/ 43052 w 43256"/>
              <a:gd name="connsiteY10-66" fmla="*/ 23181 h 43219"/>
              <a:gd name="connsiteX11-67" fmla="*/ 37440 w 43256"/>
              <a:gd name="connsiteY11-68" fmla="*/ 30063 h 43219"/>
              <a:gd name="connsiteX12-69" fmla="*/ 35431 w 43256"/>
              <a:gd name="connsiteY12-70" fmla="*/ 35960 h 43219"/>
              <a:gd name="connsiteX13-71" fmla="*/ 28591 w 43256"/>
              <a:gd name="connsiteY13-72" fmla="*/ 36674 h 43219"/>
              <a:gd name="connsiteX14-73" fmla="*/ 23703 w 43256"/>
              <a:gd name="connsiteY14-74" fmla="*/ 42965 h 43219"/>
              <a:gd name="connsiteX15-75" fmla="*/ 16516 w 43256"/>
              <a:gd name="connsiteY15-76" fmla="*/ 39125 h 43219"/>
              <a:gd name="connsiteX16-77" fmla="*/ 5840 w 43256"/>
              <a:gd name="connsiteY16-78" fmla="*/ 35331 h 43219"/>
              <a:gd name="connsiteX17-79" fmla="*/ 1146 w 43256"/>
              <a:gd name="connsiteY17-80" fmla="*/ 31109 h 43219"/>
              <a:gd name="connsiteX18-81" fmla="*/ 2149 w 43256"/>
              <a:gd name="connsiteY18-82" fmla="*/ 25410 h 43219"/>
              <a:gd name="connsiteX19-83" fmla="*/ 31 w 43256"/>
              <a:gd name="connsiteY19-84" fmla="*/ 19563 h 43219"/>
              <a:gd name="connsiteX20-85" fmla="*/ 3899 w 43256"/>
              <a:gd name="connsiteY20-86" fmla="*/ 14366 h 43219"/>
              <a:gd name="connsiteX21-87" fmla="*/ 3936 w 43256"/>
              <a:gd name="connsiteY21-88" fmla="*/ 14229 h 43219"/>
              <a:gd name="connsiteX0-89" fmla="*/ 4729 w 43256"/>
              <a:gd name="connsiteY0-90" fmla="*/ 26036 h 43219"/>
              <a:gd name="connsiteX1-91" fmla="*/ 2196 w 43256"/>
              <a:gd name="connsiteY1-92" fmla="*/ 25239 h 43219"/>
              <a:gd name="connsiteX2-93" fmla="*/ 6964 w 43256"/>
              <a:gd name="connsiteY2-94" fmla="*/ 34758 h 43219"/>
              <a:gd name="connsiteX3-95" fmla="*/ 5856 w 43256"/>
              <a:gd name="connsiteY3-96" fmla="*/ 35139 h 43219"/>
              <a:gd name="connsiteX4-97" fmla="*/ 28863 w 43256"/>
              <a:gd name="connsiteY4-98" fmla="*/ 34610 h 43219"/>
              <a:gd name="connsiteX5-99" fmla="*/ 28596 w 43256"/>
              <a:gd name="connsiteY5-100" fmla="*/ 36519 h 43219"/>
              <a:gd name="connsiteX6-101" fmla="*/ 34165 w 43256"/>
              <a:gd name="connsiteY6-102" fmla="*/ 22813 h 43219"/>
              <a:gd name="connsiteX7-103" fmla="*/ 37416 w 43256"/>
              <a:gd name="connsiteY7-104" fmla="*/ 29949 h 43219"/>
              <a:gd name="connsiteX8-105" fmla="*/ 41834 w 43256"/>
              <a:gd name="connsiteY8-106" fmla="*/ 15213 h 43219"/>
              <a:gd name="connsiteX9-107" fmla="*/ 40386 w 43256"/>
              <a:gd name="connsiteY9-108" fmla="*/ 17889 h 43219"/>
              <a:gd name="connsiteX10-109" fmla="*/ 38360 w 43256"/>
              <a:gd name="connsiteY10-110" fmla="*/ 5285 h 43219"/>
              <a:gd name="connsiteX11-111" fmla="*/ 38436 w 43256"/>
              <a:gd name="connsiteY11-112" fmla="*/ 6549 h 43219"/>
              <a:gd name="connsiteX12-113" fmla="*/ 29114 w 43256"/>
              <a:gd name="connsiteY12-114" fmla="*/ 3811 h 43219"/>
              <a:gd name="connsiteX13-115" fmla="*/ 29856 w 43256"/>
              <a:gd name="connsiteY13-116" fmla="*/ 2199 h 43219"/>
              <a:gd name="connsiteX14-117" fmla="*/ 22177 w 43256"/>
              <a:gd name="connsiteY14-118" fmla="*/ 4579 h 43219"/>
              <a:gd name="connsiteX15-119" fmla="*/ 22536 w 43256"/>
              <a:gd name="connsiteY15-120" fmla="*/ 3189 h 43219"/>
              <a:gd name="connsiteX16-121" fmla="*/ 14036 w 43256"/>
              <a:gd name="connsiteY16-122" fmla="*/ 5051 h 43219"/>
              <a:gd name="connsiteX17-123" fmla="*/ 15336 w 43256"/>
              <a:gd name="connsiteY17-124" fmla="*/ 6399 h 43219"/>
              <a:gd name="connsiteX18-125" fmla="*/ 4163 w 43256"/>
              <a:gd name="connsiteY18-126" fmla="*/ 15648 h 43219"/>
              <a:gd name="connsiteX19-127" fmla="*/ 3936 w 43256"/>
              <a:gd name="connsiteY19-128" fmla="*/ 14229 h 43219"/>
              <a:gd name="connsiteX0-129" fmla="*/ 3936 w 43256"/>
              <a:gd name="connsiteY0-130" fmla="*/ 14229 h 43219"/>
              <a:gd name="connsiteX1-131" fmla="*/ 5659 w 43256"/>
              <a:gd name="connsiteY1-132" fmla="*/ 6766 h 43219"/>
              <a:gd name="connsiteX2-133" fmla="*/ 14041 w 43256"/>
              <a:gd name="connsiteY2-134" fmla="*/ 5061 h 43219"/>
              <a:gd name="connsiteX3-135" fmla="*/ 22492 w 43256"/>
              <a:gd name="connsiteY3-136" fmla="*/ 3291 h 43219"/>
              <a:gd name="connsiteX4-137" fmla="*/ 25785 w 43256"/>
              <a:gd name="connsiteY4-138" fmla="*/ 59 h 43219"/>
              <a:gd name="connsiteX5-139" fmla="*/ 29869 w 43256"/>
              <a:gd name="connsiteY5-140" fmla="*/ 2340 h 43219"/>
              <a:gd name="connsiteX6-141" fmla="*/ 35499 w 43256"/>
              <a:gd name="connsiteY6-142" fmla="*/ 549 h 43219"/>
              <a:gd name="connsiteX7-143" fmla="*/ 38354 w 43256"/>
              <a:gd name="connsiteY7-144" fmla="*/ 5435 h 43219"/>
              <a:gd name="connsiteX8-145" fmla="*/ 42018 w 43256"/>
              <a:gd name="connsiteY8-146" fmla="*/ 10177 h 43219"/>
              <a:gd name="connsiteX9-147" fmla="*/ 41854 w 43256"/>
              <a:gd name="connsiteY9-148" fmla="*/ 15319 h 43219"/>
              <a:gd name="connsiteX10-149" fmla="*/ 43052 w 43256"/>
              <a:gd name="connsiteY10-150" fmla="*/ 23181 h 43219"/>
              <a:gd name="connsiteX11-151" fmla="*/ 37440 w 43256"/>
              <a:gd name="connsiteY11-152" fmla="*/ 30063 h 43219"/>
              <a:gd name="connsiteX12-153" fmla="*/ 35431 w 43256"/>
              <a:gd name="connsiteY12-154" fmla="*/ 35960 h 43219"/>
              <a:gd name="connsiteX13-155" fmla="*/ 28591 w 43256"/>
              <a:gd name="connsiteY13-156" fmla="*/ 36674 h 43219"/>
              <a:gd name="connsiteX14-157" fmla="*/ 23703 w 43256"/>
              <a:gd name="connsiteY14-158" fmla="*/ 42965 h 43219"/>
              <a:gd name="connsiteX15-159" fmla="*/ 16516 w 43256"/>
              <a:gd name="connsiteY15-160" fmla="*/ 39125 h 43219"/>
              <a:gd name="connsiteX16-161" fmla="*/ 5840 w 43256"/>
              <a:gd name="connsiteY16-162" fmla="*/ 35331 h 43219"/>
              <a:gd name="connsiteX17-163" fmla="*/ 1146 w 43256"/>
              <a:gd name="connsiteY17-164" fmla="*/ 31109 h 43219"/>
              <a:gd name="connsiteX18-165" fmla="*/ 2149 w 43256"/>
              <a:gd name="connsiteY18-166" fmla="*/ 25410 h 43219"/>
              <a:gd name="connsiteX19-167" fmla="*/ 31 w 43256"/>
              <a:gd name="connsiteY19-168" fmla="*/ 19563 h 43219"/>
              <a:gd name="connsiteX20-169" fmla="*/ 3899 w 43256"/>
              <a:gd name="connsiteY20-170" fmla="*/ 14366 h 43219"/>
              <a:gd name="connsiteX21-171" fmla="*/ 3936 w 43256"/>
              <a:gd name="connsiteY21-172" fmla="*/ 14229 h 43219"/>
              <a:gd name="connsiteX0-173" fmla="*/ 4729 w 43256"/>
              <a:gd name="connsiteY0-174" fmla="*/ 26036 h 43219"/>
              <a:gd name="connsiteX1-175" fmla="*/ 2196 w 43256"/>
              <a:gd name="connsiteY1-176" fmla="*/ 25239 h 43219"/>
              <a:gd name="connsiteX2-177" fmla="*/ 6964 w 43256"/>
              <a:gd name="connsiteY2-178" fmla="*/ 34758 h 43219"/>
              <a:gd name="connsiteX3-179" fmla="*/ 5856 w 43256"/>
              <a:gd name="connsiteY3-180" fmla="*/ 35139 h 43219"/>
              <a:gd name="connsiteX4-181" fmla="*/ 34165 w 43256"/>
              <a:gd name="connsiteY4-182" fmla="*/ 22813 h 43219"/>
              <a:gd name="connsiteX5-183" fmla="*/ 37416 w 43256"/>
              <a:gd name="connsiteY5-184" fmla="*/ 29949 h 43219"/>
              <a:gd name="connsiteX6-185" fmla="*/ 41834 w 43256"/>
              <a:gd name="connsiteY6-186" fmla="*/ 15213 h 43219"/>
              <a:gd name="connsiteX7-187" fmla="*/ 40386 w 43256"/>
              <a:gd name="connsiteY7-188" fmla="*/ 17889 h 43219"/>
              <a:gd name="connsiteX8-189" fmla="*/ 38360 w 43256"/>
              <a:gd name="connsiteY8-190" fmla="*/ 5285 h 43219"/>
              <a:gd name="connsiteX9-191" fmla="*/ 38436 w 43256"/>
              <a:gd name="connsiteY9-192" fmla="*/ 6549 h 43219"/>
              <a:gd name="connsiteX10-193" fmla="*/ 29114 w 43256"/>
              <a:gd name="connsiteY10-194" fmla="*/ 3811 h 43219"/>
              <a:gd name="connsiteX11-195" fmla="*/ 29856 w 43256"/>
              <a:gd name="connsiteY11-196" fmla="*/ 2199 h 43219"/>
              <a:gd name="connsiteX12-197" fmla="*/ 22177 w 43256"/>
              <a:gd name="connsiteY12-198" fmla="*/ 4579 h 43219"/>
              <a:gd name="connsiteX13-199" fmla="*/ 22536 w 43256"/>
              <a:gd name="connsiteY13-200" fmla="*/ 3189 h 43219"/>
              <a:gd name="connsiteX14-201" fmla="*/ 14036 w 43256"/>
              <a:gd name="connsiteY14-202" fmla="*/ 5051 h 43219"/>
              <a:gd name="connsiteX15-203" fmla="*/ 15336 w 43256"/>
              <a:gd name="connsiteY15-204" fmla="*/ 6399 h 43219"/>
              <a:gd name="connsiteX16-205" fmla="*/ 4163 w 43256"/>
              <a:gd name="connsiteY16-206" fmla="*/ 15648 h 43219"/>
              <a:gd name="connsiteX17-207" fmla="*/ 3936 w 43256"/>
              <a:gd name="connsiteY17-208" fmla="*/ 14229 h 43219"/>
              <a:gd name="connsiteX0-209" fmla="*/ 3936 w 43256"/>
              <a:gd name="connsiteY0-210" fmla="*/ 14229 h 40633"/>
              <a:gd name="connsiteX1-211" fmla="*/ 5659 w 43256"/>
              <a:gd name="connsiteY1-212" fmla="*/ 6766 h 40633"/>
              <a:gd name="connsiteX2-213" fmla="*/ 14041 w 43256"/>
              <a:gd name="connsiteY2-214" fmla="*/ 5061 h 40633"/>
              <a:gd name="connsiteX3-215" fmla="*/ 22492 w 43256"/>
              <a:gd name="connsiteY3-216" fmla="*/ 3291 h 40633"/>
              <a:gd name="connsiteX4-217" fmla="*/ 25785 w 43256"/>
              <a:gd name="connsiteY4-218" fmla="*/ 59 h 40633"/>
              <a:gd name="connsiteX5-219" fmla="*/ 29869 w 43256"/>
              <a:gd name="connsiteY5-220" fmla="*/ 2340 h 40633"/>
              <a:gd name="connsiteX6-221" fmla="*/ 35499 w 43256"/>
              <a:gd name="connsiteY6-222" fmla="*/ 549 h 40633"/>
              <a:gd name="connsiteX7-223" fmla="*/ 38354 w 43256"/>
              <a:gd name="connsiteY7-224" fmla="*/ 5435 h 40633"/>
              <a:gd name="connsiteX8-225" fmla="*/ 42018 w 43256"/>
              <a:gd name="connsiteY8-226" fmla="*/ 10177 h 40633"/>
              <a:gd name="connsiteX9-227" fmla="*/ 41854 w 43256"/>
              <a:gd name="connsiteY9-228" fmla="*/ 15319 h 40633"/>
              <a:gd name="connsiteX10-229" fmla="*/ 43052 w 43256"/>
              <a:gd name="connsiteY10-230" fmla="*/ 23181 h 40633"/>
              <a:gd name="connsiteX11-231" fmla="*/ 37440 w 43256"/>
              <a:gd name="connsiteY11-232" fmla="*/ 30063 h 40633"/>
              <a:gd name="connsiteX12-233" fmla="*/ 35431 w 43256"/>
              <a:gd name="connsiteY12-234" fmla="*/ 35960 h 40633"/>
              <a:gd name="connsiteX13-235" fmla="*/ 28591 w 43256"/>
              <a:gd name="connsiteY13-236" fmla="*/ 36674 h 40633"/>
              <a:gd name="connsiteX14-237" fmla="*/ 16516 w 43256"/>
              <a:gd name="connsiteY14-238" fmla="*/ 39125 h 40633"/>
              <a:gd name="connsiteX15-239" fmla="*/ 5840 w 43256"/>
              <a:gd name="connsiteY15-240" fmla="*/ 35331 h 40633"/>
              <a:gd name="connsiteX16-241" fmla="*/ 1146 w 43256"/>
              <a:gd name="connsiteY16-242" fmla="*/ 31109 h 40633"/>
              <a:gd name="connsiteX17-243" fmla="*/ 2149 w 43256"/>
              <a:gd name="connsiteY17-244" fmla="*/ 25410 h 40633"/>
              <a:gd name="connsiteX18-245" fmla="*/ 31 w 43256"/>
              <a:gd name="connsiteY18-246" fmla="*/ 19563 h 40633"/>
              <a:gd name="connsiteX19-247" fmla="*/ 3899 w 43256"/>
              <a:gd name="connsiteY19-248" fmla="*/ 14366 h 40633"/>
              <a:gd name="connsiteX20-249" fmla="*/ 3936 w 43256"/>
              <a:gd name="connsiteY20-250" fmla="*/ 14229 h 40633"/>
              <a:gd name="connsiteX0-251" fmla="*/ 4729 w 43256"/>
              <a:gd name="connsiteY0-252" fmla="*/ 26036 h 40633"/>
              <a:gd name="connsiteX1-253" fmla="*/ 2196 w 43256"/>
              <a:gd name="connsiteY1-254" fmla="*/ 25239 h 40633"/>
              <a:gd name="connsiteX2-255" fmla="*/ 6964 w 43256"/>
              <a:gd name="connsiteY2-256" fmla="*/ 34758 h 40633"/>
              <a:gd name="connsiteX3-257" fmla="*/ 5856 w 43256"/>
              <a:gd name="connsiteY3-258" fmla="*/ 35139 h 40633"/>
              <a:gd name="connsiteX4-259" fmla="*/ 34165 w 43256"/>
              <a:gd name="connsiteY4-260" fmla="*/ 22813 h 40633"/>
              <a:gd name="connsiteX5-261" fmla="*/ 37416 w 43256"/>
              <a:gd name="connsiteY5-262" fmla="*/ 29949 h 40633"/>
              <a:gd name="connsiteX6-263" fmla="*/ 41834 w 43256"/>
              <a:gd name="connsiteY6-264" fmla="*/ 15213 h 40633"/>
              <a:gd name="connsiteX7-265" fmla="*/ 40386 w 43256"/>
              <a:gd name="connsiteY7-266" fmla="*/ 17889 h 40633"/>
              <a:gd name="connsiteX8-267" fmla="*/ 38360 w 43256"/>
              <a:gd name="connsiteY8-268" fmla="*/ 5285 h 40633"/>
              <a:gd name="connsiteX9-269" fmla="*/ 38436 w 43256"/>
              <a:gd name="connsiteY9-270" fmla="*/ 6549 h 40633"/>
              <a:gd name="connsiteX10-271" fmla="*/ 29114 w 43256"/>
              <a:gd name="connsiteY10-272" fmla="*/ 3811 h 40633"/>
              <a:gd name="connsiteX11-273" fmla="*/ 29856 w 43256"/>
              <a:gd name="connsiteY11-274" fmla="*/ 2199 h 40633"/>
              <a:gd name="connsiteX12-275" fmla="*/ 22177 w 43256"/>
              <a:gd name="connsiteY12-276" fmla="*/ 4579 h 40633"/>
              <a:gd name="connsiteX13-277" fmla="*/ 22536 w 43256"/>
              <a:gd name="connsiteY13-278" fmla="*/ 3189 h 40633"/>
              <a:gd name="connsiteX14-279" fmla="*/ 14036 w 43256"/>
              <a:gd name="connsiteY14-280" fmla="*/ 5051 h 40633"/>
              <a:gd name="connsiteX15-281" fmla="*/ 15336 w 43256"/>
              <a:gd name="connsiteY15-282" fmla="*/ 6399 h 40633"/>
              <a:gd name="connsiteX16-283" fmla="*/ 4163 w 43256"/>
              <a:gd name="connsiteY16-284" fmla="*/ 15648 h 40633"/>
              <a:gd name="connsiteX17-285" fmla="*/ 3936 w 43256"/>
              <a:gd name="connsiteY17-286" fmla="*/ 14229 h 406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43256" h="4063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5439" y="37201"/>
                  <a:pt x="20308" y="39349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063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" name="组合 10"/>
          <p:cNvGrpSpPr/>
          <p:nvPr/>
        </p:nvGrpSpPr>
        <p:grpSpPr bwMode="auto">
          <a:xfrm rot="6221564">
            <a:off x="906775" y="3489996"/>
            <a:ext cx="10563955" cy="10562368"/>
            <a:chOff x="-2272894" y="2621826"/>
            <a:chExt cx="16687800" cy="16687800"/>
          </a:xfrm>
        </p:grpSpPr>
        <p:pic>
          <p:nvPicPr>
            <p:cNvPr id="39964" name="图片 11"/>
            <p:cNvPicPr>
              <a:picLocks noChangeAspect="1" noChangeArrowheads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71138" y="3475457"/>
              <a:ext cx="15000140" cy="14155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矩形 12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" name="组合 9"/>
          <p:cNvGrpSpPr/>
          <p:nvPr/>
        </p:nvGrpSpPr>
        <p:grpSpPr bwMode="auto">
          <a:xfrm>
            <a:off x="-359757" y="2370892"/>
            <a:ext cx="12516129" cy="12516128"/>
            <a:chOff x="-2272894" y="2621826"/>
            <a:chExt cx="16687800" cy="166878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4" name="组合 13"/>
          <p:cNvGrpSpPr/>
          <p:nvPr/>
        </p:nvGrpSpPr>
        <p:grpSpPr bwMode="auto">
          <a:xfrm>
            <a:off x="1592512" y="4350331"/>
            <a:ext cx="9002216" cy="9002216"/>
            <a:chOff x="-2272894" y="2621826"/>
            <a:chExt cx="16687800" cy="1668780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5" name="组合 16"/>
          <p:cNvGrpSpPr/>
          <p:nvPr/>
        </p:nvGrpSpPr>
        <p:grpSpPr bwMode="auto">
          <a:xfrm rot="4384328">
            <a:off x="675822" y="3260126"/>
            <a:ext cx="11154368" cy="11155955"/>
            <a:chOff x="-2272894" y="2621826"/>
            <a:chExt cx="16687800" cy="16687800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p:blipFill>
          <p:spPr>
            <a:xfrm>
              <a:off x="-1379794" y="3338243"/>
              <a:ext cx="13610431" cy="14155688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-411096" y="3077603"/>
            <a:ext cx="12748260" cy="175323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defRPr/>
            </a:pPr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BÀI</a:t>
            </a:r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: </a:t>
            </a:r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DẤU</a:t>
            </a:r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HIỆU</a:t>
            </a:r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 CHIA </a:t>
            </a:r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HẾT</a:t>
            </a:r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 CHO 3</a:t>
            </a:r>
            <a:endParaRPr lang="en-US" sz="5400" b="1" dirty="0">
              <a:ln w="22225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defRPr/>
            </a:pPr>
            <a:endParaRPr lang="en-US" altLang="zh-CN" sz="5400" b="1" spc="450" dirty="0">
              <a:ln w="22225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任意多边形 28"/>
          <p:cNvSpPr/>
          <p:nvPr/>
        </p:nvSpPr>
        <p:spPr>
          <a:xfrm rot="2600086">
            <a:off x="1660835" y="1564182"/>
            <a:ext cx="417415" cy="365040"/>
          </a:xfrm>
          <a:custGeom>
            <a:avLst/>
            <a:gdLst>
              <a:gd name="connsiteX0" fmla="*/ 101416 w 440385"/>
              <a:gd name="connsiteY0" fmla="*/ 99731 h 356908"/>
              <a:gd name="connsiteX1" fmla="*/ 109036 w 440385"/>
              <a:gd name="connsiteY1" fmla="*/ 671 h 356908"/>
              <a:gd name="connsiteX2" fmla="*/ 230956 w 440385"/>
              <a:gd name="connsiteY2" fmla="*/ 54011 h 356908"/>
              <a:gd name="connsiteX3" fmla="*/ 345256 w 440385"/>
              <a:gd name="connsiteY3" fmla="*/ 8291 h 356908"/>
              <a:gd name="connsiteX4" fmla="*/ 390976 w 440385"/>
              <a:gd name="connsiteY4" fmla="*/ 46391 h 356908"/>
              <a:gd name="connsiteX5" fmla="*/ 337636 w 440385"/>
              <a:gd name="connsiteY5" fmla="*/ 130211 h 356908"/>
              <a:gd name="connsiteX6" fmla="*/ 436696 w 440385"/>
              <a:gd name="connsiteY6" fmla="*/ 229271 h 356908"/>
              <a:gd name="connsiteX7" fmla="*/ 406216 w 440385"/>
              <a:gd name="connsiteY7" fmla="*/ 282611 h 356908"/>
              <a:gd name="connsiteX8" fmla="*/ 284296 w 440385"/>
              <a:gd name="connsiteY8" fmla="*/ 252131 h 356908"/>
              <a:gd name="connsiteX9" fmla="*/ 246196 w 440385"/>
              <a:gd name="connsiteY9" fmla="*/ 328331 h 356908"/>
              <a:gd name="connsiteX10" fmla="*/ 177616 w 440385"/>
              <a:gd name="connsiteY10" fmla="*/ 351191 h 356908"/>
              <a:gd name="connsiteX11" fmla="*/ 139516 w 440385"/>
              <a:gd name="connsiteY11" fmla="*/ 229271 h 356908"/>
              <a:gd name="connsiteX12" fmla="*/ 2356 w 440385"/>
              <a:gd name="connsiteY12" fmla="*/ 214031 h 356908"/>
              <a:gd name="connsiteX13" fmla="*/ 55696 w 440385"/>
              <a:gd name="connsiteY13" fmla="*/ 153071 h 356908"/>
              <a:gd name="connsiteX14" fmla="*/ 101416 w 440385"/>
              <a:gd name="connsiteY14" fmla="*/ 99731 h 356908"/>
              <a:gd name="connsiteX0-1" fmla="*/ 101416 w 440385"/>
              <a:gd name="connsiteY0-2" fmla="*/ 99731 h 354405"/>
              <a:gd name="connsiteX1-3" fmla="*/ 109036 w 440385"/>
              <a:gd name="connsiteY1-4" fmla="*/ 671 h 354405"/>
              <a:gd name="connsiteX2-5" fmla="*/ 230956 w 440385"/>
              <a:gd name="connsiteY2-6" fmla="*/ 54011 h 354405"/>
              <a:gd name="connsiteX3-7" fmla="*/ 345256 w 440385"/>
              <a:gd name="connsiteY3-8" fmla="*/ 8291 h 354405"/>
              <a:gd name="connsiteX4-9" fmla="*/ 390976 w 440385"/>
              <a:gd name="connsiteY4-10" fmla="*/ 46391 h 354405"/>
              <a:gd name="connsiteX5-11" fmla="*/ 337636 w 440385"/>
              <a:gd name="connsiteY5-12" fmla="*/ 130211 h 354405"/>
              <a:gd name="connsiteX6-13" fmla="*/ 436696 w 440385"/>
              <a:gd name="connsiteY6-14" fmla="*/ 229271 h 354405"/>
              <a:gd name="connsiteX7-15" fmla="*/ 406216 w 440385"/>
              <a:gd name="connsiteY7-16" fmla="*/ 282611 h 354405"/>
              <a:gd name="connsiteX8-17" fmla="*/ 284296 w 440385"/>
              <a:gd name="connsiteY8-18" fmla="*/ 252131 h 354405"/>
              <a:gd name="connsiteX9-19" fmla="*/ 234645 w 440385"/>
              <a:gd name="connsiteY9-20" fmla="*/ 313345 h 354405"/>
              <a:gd name="connsiteX10-21" fmla="*/ 177616 w 440385"/>
              <a:gd name="connsiteY10-22" fmla="*/ 351191 h 354405"/>
              <a:gd name="connsiteX11-23" fmla="*/ 139516 w 440385"/>
              <a:gd name="connsiteY11-24" fmla="*/ 229271 h 354405"/>
              <a:gd name="connsiteX12-25" fmla="*/ 2356 w 440385"/>
              <a:gd name="connsiteY12-26" fmla="*/ 214031 h 354405"/>
              <a:gd name="connsiteX13-27" fmla="*/ 55696 w 440385"/>
              <a:gd name="connsiteY13-28" fmla="*/ 153071 h 354405"/>
              <a:gd name="connsiteX14-29" fmla="*/ 101416 w 440385"/>
              <a:gd name="connsiteY14-30" fmla="*/ 99731 h 354405"/>
              <a:gd name="connsiteX0-31" fmla="*/ 101416 w 440385"/>
              <a:gd name="connsiteY0-32" fmla="*/ 99731 h 353607"/>
              <a:gd name="connsiteX1-33" fmla="*/ 109036 w 440385"/>
              <a:gd name="connsiteY1-34" fmla="*/ 671 h 353607"/>
              <a:gd name="connsiteX2-35" fmla="*/ 230956 w 440385"/>
              <a:gd name="connsiteY2-36" fmla="*/ 54011 h 353607"/>
              <a:gd name="connsiteX3-37" fmla="*/ 345256 w 440385"/>
              <a:gd name="connsiteY3-38" fmla="*/ 8291 h 353607"/>
              <a:gd name="connsiteX4-39" fmla="*/ 390976 w 440385"/>
              <a:gd name="connsiteY4-40" fmla="*/ 46391 h 353607"/>
              <a:gd name="connsiteX5-41" fmla="*/ 337636 w 440385"/>
              <a:gd name="connsiteY5-42" fmla="*/ 130211 h 353607"/>
              <a:gd name="connsiteX6-43" fmla="*/ 436696 w 440385"/>
              <a:gd name="connsiteY6-44" fmla="*/ 229271 h 353607"/>
              <a:gd name="connsiteX7-45" fmla="*/ 406216 w 440385"/>
              <a:gd name="connsiteY7-46" fmla="*/ 282611 h 353607"/>
              <a:gd name="connsiteX8-47" fmla="*/ 284296 w 440385"/>
              <a:gd name="connsiteY8-48" fmla="*/ 252131 h 353607"/>
              <a:gd name="connsiteX9-49" fmla="*/ 234645 w 440385"/>
              <a:gd name="connsiteY9-50" fmla="*/ 313345 h 353607"/>
              <a:gd name="connsiteX10-51" fmla="*/ 177616 w 440385"/>
              <a:gd name="connsiteY10-52" fmla="*/ 351191 h 353607"/>
              <a:gd name="connsiteX11-53" fmla="*/ 137759 w 440385"/>
              <a:gd name="connsiteY11-54" fmla="*/ 243869 h 353607"/>
              <a:gd name="connsiteX12-55" fmla="*/ 2356 w 440385"/>
              <a:gd name="connsiteY12-56" fmla="*/ 214031 h 353607"/>
              <a:gd name="connsiteX13-57" fmla="*/ 55696 w 440385"/>
              <a:gd name="connsiteY13-58" fmla="*/ 153071 h 353607"/>
              <a:gd name="connsiteX14-59" fmla="*/ 101416 w 440385"/>
              <a:gd name="connsiteY14-60" fmla="*/ 99731 h 353607"/>
              <a:gd name="connsiteX0-61" fmla="*/ 86854 w 440345"/>
              <a:gd name="connsiteY0-62" fmla="*/ 95201 h 353495"/>
              <a:gd name="connsiteX1-63" fmla="*/ 108996 w 440345"/>
              <a:gd name="connsiteY1-64" fmla="*/ 559 h 353495"/>
              <a:gd name="connsiteX2-65" fmla="*/ 230916 w 440345"/>
              <a:gd name="connsiteY2-66" fmla="*/ 53899 h 353495"/>
              <a:gd name="connsiteX3-67" fmla="*/ 345216 w 440345"/>
              <a:gd name="connsiteY3-68" fmla="*/ 8179 h 353495"/>
              <a:gd name="connsiteX4-69" fmla="*/ 390936 w 440345"/>
              <a:gd name="connsiteY4-70" fmla="*/ 46279 h 353495"/>
              <a:gd name="connsiteX5-71" fmla="*/ 337596 w 440345"/>
              <a:gd name="connsiteY5-72" fmla="*/ 130099 h 353495"/>
              <a:gd name="connsiteX6-73" fmla="*/ 436656 w 440345"/>
              <a:gd name="connsiteY6-74" fmla="*/ 229159 h 353495"/>
              <a:gd name="connsiteX7-75" fmla="*/ 406176 w 440345"/>
              <a:gd name="connsiteY7-76" fmla="*/ 282499 h 353495"/>
              <a:gd name="connsiteX8-77" fmla="*/ 284256 w 440345"/>
              <a:gd name="connsiteY8-78" fmla="*/ 252019 h 353495"/>
              <a:gd name="connsiteX9-79" fmla="*/ 234605 w 440345"/>
              <a:gd name="connsiteY9-80" fmla="*/ 313233 h 353495"/>
              <a:gd name="connsiteX10-81" fmla="*/ 177576 w 440345"/>
              <a:gd name="connsiteY10-82" fmla="*/ 351079 h 353495"/>
              <a:gd name="connsiteX11-83" fmla="*/ 137719 w 440345"/>
              <a:gd name="connsiteY11-84" fmla="*/ 243757 h 353495"/>
              <a:gd name="connsiteX12-85" fmla="*/ 2316 w 440345"/>
              <a:gd name="connsiteY12-86" fmla="*/ 213919 h 353495"/>
              <a:gd name="connsiteX13-87" fmla="*/ 55656 w 440345"/>
              <a:gd name="connsiteY13-88" fmla="*/ 152959 h 353495"/>
              <a:gd name="connsiteX14-89" fmla="*/ 86854 w 440345"/>
              <a:gd name="connsiteY14-90" fmla="*/ 95201 h 353495"/>
              <a:gd name="connsiteX0-91" fmla="*/ 86854 w 440345"/>
              <a:gd name="connsiteY0-92" fmla="*/ 95201 h 384418"/>
              <a:gd name="connsiteX1-93" fmla="*/ 108996 w 440345"/>
              <a:gd name="connsiteY1-94" fmla="*/ 559 h 384418"/>
              <a:gd name="connsiteX2-95" fmla="*/ 230916 w 440345"/>
              <a:gd name="connsiteY2-96" fmla="*/ 53899 h 384418"/>
              <a:gd name="connsiteX3-97" fmla="*/ 345216 w 440345"/>
              <a:gd name="connsiteY3-98" fmla="*/ 8179 h 384418"/>
              <a:gd name="connsiteX4-99" fmla="*/ 390936 w 440345"/>
              <a:gd name="connsiteY4-100" fmla="*/ 46279 h 384418"/>
              <a:gd name="connsiteX5-101" fmla="*/ 337596 w 440345"/>
              <a:gd name="connsiteY5-102" fmla="*/ 130099 h 384418"/>
              <a:gd name="connsiteX6-103" fmla="*/ 436656 w 440345"/>
              <a:gd name="connsiteY6-104" fmla="*/ 229159 h 384418"/>
              <a:gd name="connsiteX7-105" fmla="*/ 406176 w 440345"/>
              <a:gd name="connsiteY7-106" fmla="*/ 282499 h 384418"/>
              <a:gd name="connsiteX8-107" fmla="*/ 284256 w 440345"/>
              <a:gd name="connsiteY8-108" fmla="*/ 252019 h 384418"/>
              <a:gd name="connsiteX9-109" fmla="*/ 234605 w 440345"/>
              <a:gd name="connsiteY9-110" fmla="*/ 313233 h 384418"/>
              <a:gd name="connsiteX10-111" fmla="*/ 173986 w 440345"/>
              <a:gd name="connsiteY10-112" fmla="*/ 382938 h 384418"/>
              <a:gd name="connsiteX11-113" fmla="*/ 137719 w 440345"/>
              <a:gd name="connsiteY11-114" fmla="*/ 243757 h 384418"/>
              <a:gd name="connsiteX12-115" fmla="*/ 2316 w 440345"/>
              <a:gd name="connsiteY12-116" fmla="*/ 213919 h 384418"/>
              <a:gd name="connsiteX13-117" fmla="*/ 55656 w 440345"/>
              <a:gd name="connsiteY13-118" fmla="*/ 152959 h 384418"/>
              <a:gd name="connsiteX14-119" fmla="*/ 86854 w 440345"/>
              <a:gd name="connsiteY14-120" fmla="*/ 95201 h 384418"/>
              <a:gd name="connsiteX0-121" fmla="*/ 86854 w 440345"/>
              <a:gd name="connsiteY0-122" fmla="*/ 95201 h 384418"/>
              <a:gd name="connsiteX1-123" fmla="*/ 108996 w 440345"/>
              <a:gd name="connsiteY1-124" fmla="*/ 559 h 384418"/>
              <a:gd name="connsiteX2-125" fmla="*/ 230916 w 440345"/>
              <a:gd name="connsiteY2-126" fmla="*/ 53899 h 384418"/>
              <a:gd name="connsiteX3-127" fmla="*/ 345216 w 440345"/>
              <a:gd name="connsiteY3-128" fmla="*/ 8179 h 384418"/>
              <a:gd name="connsiteX4-129" fmla="*/ 373676 w 440345"/>
              <a:gd name="connsiteY4-130" fmla="*/ 44445 h 384418"/>
              <a:gd name="connsiteX5-131" fmla="*/ 337596 w 440345"/>
              <a:gd name="connsiteY5-132" fmla="*/ 130099 h 384418"/>
              <a:gd name="connsiteX6-133" fmla="*/ 436656 w 440345"/>
              <a:gd name="connsiteY6-134" fmla="*/ 229159 h 384418"/>
              <a:gd name="connsiteX7-135" fmla="*/ 406176 w 440345"/>
              <a:gd name="connsiteY7-136" fmla="*/ 282499 h 384418"/>
              <a:gd name="connsiteX8-137" fmla="*/ 284256 w 440345"/>
              <a:gd name="connsiteY8-138" fmla="*/ 252019 h 384418"/>
              <a:gd name="connsiteX9-139" fmla="*/ 234605 w 440345"/>
              <a:gd name="connsiteY9-140" fmla="*/ 313233 h 384418"/>
              <a:gd name="connsiteX10-141" fmla="*/ 173986 w 440345"/>
              <a:gd name="connsiteY10-142" fmla="*/ 382938 h 384418"/>
              <a:gd name="connsiteX11-143" fmla="*/ 137719 w 440345"/>
              <a:gd name="connsiteY11-144" fmla="*/ 243757 h 384418"/>
              <a:gd name="connsiteX12-145" fmla="*/ 2316 w 440345"/>
              <a:gd name="connsiteY12-146" fmla="*/ 213919 h 384418"/>
              <a:gd name="connsiteX13-147" fmla="*/ 55656 w 440345"/>
              <a:gd name="connsiteY13-148" fmla="*/ 152959 h 384418"/>
              <a:gd name="connsiteX14-149" fmla="*/ 86854 w 440345"/>
              <a:gd name="connsiteY14-150" fmla="*/ 95201 h 384418"/>
              <a:gd name="connsiteX0-151" fmla="*/ 86854 w 440345"/>
              <a:gd name="connsiteY0-152" fmla="*/ 95201 h 384418"/>
              <a:gd name="connsiteX1-153" fmla="*/ 108996 w 440345"/>
              <a:gd name="connsiteY1-154" fmla="*/ 559 h 384418"/>
              <a:gd name="connsiteX2-155" fmla="*/ 230916 w 440345"/>
              <a:gd name="connsiteY2-156" fmla="*/ 53899 h 384418"/>
              <a:gd name="connsiteX3-157" fmla="*/ 345216 w 440345"/>
              <a:gd name="connsiteY3-158" fmla="*/ 8179 h 384418"/>
              <a:gd name="connsiteX4-159" fmla="*/ 373676 w 440345"/>
              <a:gd name="connsiteY4-160" fmla="*/ 44445 h 384418"/>
              <a:gd name="connsiteX5-161" fmla="*/ 337596 w 440345"/>
              <a:gd name="connsiteY5-162" fmla="*/ 130099 h 384418"/>
              <a:gd name="connsiteX6-163" fmla="*/ 436656 w 440345"/>
              <a:gd name="connsiteY6-164" fmla="*/ 229159 h 384418"/>
              <a:gd name="connsiteX7-165" fmla="*/ 406176 w 440345"/>
              <a:gd name="connsiteY7-166" fmla="*/ 282499 h 384418"/>
              <a:gd name="connsiteX8-167" fmla="*/ 284256 w 440345"/>
              <a:gd name="connsiteY8-168" fmla="*/ 252019 h 384418"/>
              <a:gd name="connsiteX9-169" fmla="*/ 234605 w 440345"/>
              <a:gd name="connsiteY9-170" fmla="*/ 313233 h 384418"/>
              <a:gd name="connsiteX10-171" fmla="*/ 173986 w 440345"/>
              <a:gd name="connsiteY10-172" fmla="*/ 382938 h 384418"/>
              <a:gd name="connsiteX11-173" fmla="*/ 137719 w 440345"/>
              <a:gd name="connsiteY11-174" fmla="*/ 243757 h 384418"/>
              <a:gd name="connsiteX12-175" fmla="*/ 2316 w 440345"/>
              <a:gd name="connsiteY12-176" fmla="*/ 213919 h 384418"/>
              <a:gd name="connsiteX13-177" fmla="*/ 55656 w 440345"/>
              <a:gd name="connsiteY13-178" fmla="*/ 152959 h 384418"/>
              <a:gd name="connsiteX14-179" fmla="*/ 86854 w 440345"/>
              <a:gd name="connsiteY14-180" fmla="*/ 95201 h 384418"/>
              <a:gd name="connsiteX0-181" fmla="*/ 86854 w 440345"/>
              <a:gd name="connsiteY0-182" fmla="*/ 95212 h 384429"/>
              <a:gd name="connsiteX1-183" fmla="*/ 108996 w 440345"/>
              <a:gd name="connsiteY1-184" fmla="*/ 570 h 384429"/>
              <a:gd name="connsiteX2-185" fmla="*/ 230916 w 440345"/>
              <a:gd name="connsiteY2-186" fmla="*/ 53910 h 384429"/>
              <a:gd name="connsiteX3-187" fmla="*/ 337000 w 440345"/>
              <a:gd name="connsiteY3-188" fmla="*/ 15942 h 384429"/>
              <a:gd name="connsiteX4-189" fmla="*/ 373676 w 440345"/>
              <a:gd name="connsiteY4-190" fmla="*/ 44456 h 384429"/>
              <a:gd name="connsiteX5-191" fmla="*/ 337596 w 440345"/>
              <a:gd name="connsiteY5-192" fmla="*/ 130110 h 384429"/>
              <a:gd name="connsiteX6-193" fmla="*/ 436656 w 440345"/>
              <a:gd name="connsiteY6-194" fmla="*/ 229170 h 384429"/>
              <a:gd name="connsiteX7-195" fmla="*/ 406176 w 440345"/>
              <a:gd name="connsiteY7-196" fmla="*/ 282510 h 384429"/>
              <a:gd name="connsiteX8-197" fmla="*/ 284256 w 440345"/>
              <a:gd name="connsiteY8-198" fmla="*/ 252030 h 384429"/>
              <a:gd name="connsiteX9-199" fmla="*/ 234605 w 440345"/>
              <a:gd name="connsiteY9-200" fmla="*/ 313244 h 384429"/>
              <a:gd name="connsiteX10-201" fmla="*/ 173986 w 440345"/>
              <a:gd name="connsiteY10-202" fmla="*/ 382949 h 384429"/>
              <a:gd name="connsiteX11-203" fmla="*/ 137719 w 440345"/>
              <a:gd name="connsiteY11-204" fmla="*/ 243768 h 384429"/>
              <a:gd name="connsiteX12-205" fmla="*/ 2316 w 440345"/>
              <a:gd name="connsiteY12-206" fmla="*/ 213930 h 384429"/>
              <a:gd name="connsiteX13-207" fmla="*/ 55656 w 440345"/>
              <a:gd name="connsiteY13-208" fmla="*/ 152970 h 384429"/>
              <a:gd name="connsiteX14-209" fmla="*/ 86854 w 440345"/>
              <a:gd name="connsiteY14-210" fmla="*/ 95212 h 384429"/>
              <a:gd name="connsiteX0-211" fmla="*/ 86854 w 440345"/>
              <a:gd name="connsiteY0-212" fmla="*/ 95212 h 384429"/>
              <a:gd name="connsiteX1-213" fmla="*/ 108996 w 440345"/>
              <a:gd name="connsiteY1-214" fmla="*/ 570 h 384429"/>
              <a:gd name="connsiteX2-215" fmla="*/ 230916 w 440345"/>
              <a:gd name="connsiteY2-216" fmla="*/ 53910 h 384429"/>
              <a:gd name="connsiteX3-217" fmla="*/ 337000 w 440345"/>
              <a:gd name="connsiteY3-218" fmla="*/ 15942 h 384429"/>
              <a:gd name="connsiteX4-219" fmla="*/ 373676 w 440345"/>
              <a:gd name="connsiteY4-220" fmla="*/ 44456 h 384429"/>
              <a:gd name="connsiteX5-221" fmla="*/ 337596 w 440345"/>
              <a:gd name="connsiteY5-222" fmla="*/ 130110 h 384429"/>
              <a:gd name="connsiteX6-223" fmla="*/ 436656 w 440345"/>
              <a:gd name="connsiteY6-224" fmla="*/ 229170 h 384429"/>
              <a:gd name="connsiteX7-225" fmla="*/ 406176 w 440345"/>
              <a:gd name="connsiteY7-226" fmla="*/ 282510 h 384429"/>
              <a:gd name="connsiteX8-227" fmla="*/ 284256 w 440345"/>
              <a:gd name="connsiteY8-228" fmla="*/ 252030 h 384429"/>
              <a:gd name="connsiteX9-229" fmla="*/ 234605 w 440345"/>
              <a:gd name="connsiteY9-230" fmla="*/ 313244 h 384429"/>
              <a:gd name="connsiteX10-231" fmla="*/ 173986 w 440345"/>
              <a:gd name="connsiteY10-232" fmla="*/ 382949 h 384429"/>
              <a:gd name="connsiteX11-233" fmla="*/ 137719 w 440345"/>
              <a:gd name="connsiteY11-234" fmla="*/ 243768 h 384429"/>
              <a:gd name="connsiteX12-235" fmla="*/ 2316 w 440345"/>
              <a:gd name="connsiteY12-236" fmla="*/ 213930 h 384429"/>
              <a:gd name="connsiteX13-237" fmla="*/ 55656 w 440345"/>
              <a:gd name="connsiteY13-238" fmla="*/ 152970 h 384429"/>
              <a:gd name="connsiteX14-239" fmla="*/ 86854 w 440345"/>
              <a:gd name="connsiteY14-240" fmla="*/ 95212 h 3844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440345" h="384429">
                <a:moveTo>
                  <a:pt x="86854" y="95212"/>
                </a:moveTo>
                <a:cubicBezTo>
                  <a:pt x="95744" y="69812"/>
                  <a:pt x="84986" y="7454"/>
                  <a:pt x="108996" y="570"/>
                </a:cubicBezTo>
                <a:cubicBezTo>
                  <a:pt x="133006" y="-6314"/>
                  <a:pt x="192915" y="51348"/>
                  <a:pt x="230916" y="53910"/>
                </a:cubicBezTo>
                <a:cubicBezTo>
                  <a:pt x="268917" y="56472"/>
                  <a:pt x="287808" y="20774"/>
                  <a:pt x="337000" y="15942"/>
                </a:cubicBezTo>
                <a:cubicBezTo>
                  <a:pt x="386192" y="11110"/>
                  <a:pt x="373577" y="25428"/>
                  <a:pt x="373676" y="44456"/>
                </a:cubicBezTo>
                <a:cubicBezTo>
                  <a:pt x="373775" y="63484"/>
                  <a:pt x="327099" y="99324"/>
                  <a:pt x="337596" y="130110"/>
                </a:cubicBezTo>
                <a:cubicBezTo>
                  <a:pt x="348093" y="160896"/>
                  <a:pt x="425226" y="203770"/>
                  <a:pt x="436656" y="229170"/>
                </a:cubicBezTo>
                <a:cubicBezTo>
                  <a:pt x="448086" y="254570"/>
                  <a:pt x="431576" y="278700"/>
                  <a:pt x="406176" y="282510"/>
                </a:cubicBezTo>
                <a:cubicBezTo>
                  <a:pt x="380776" y="286320"/>
                  <a:pt x="312851" y="246908"/>
                  <a:pt x="284256" y="252030"/>
                </a:cubicBezTo>
                <a:cubicBezTo>
                  <a:pt x="255661" y="257152"/>
                  <a:pt x="252983" y="291424"/>
                  <a:pt x="234605" y="313244"/>
                </a:cubicBezTo>
                <a:cubicBezTo>
                  <a:pt x="216227" y="335064"/>
                  <a:pt x="190134" y="394528"/>
                  <a:pt x="173986" y="382949"/>
                </a:cubicBezTo>
                <a:cubicBezTo>
                  <a:pt x="157838" y="371370"/>
                  <a:pt x="166331" y="271938"/>
                  <a:pt x="137719" y="243768"/>
                </a:cubicBezTo>
                <a:cubicBezTo>
                  <a:pt x="109107" y="215598"/>
                  <a:pt x="16286" y="226630"/>
                  <a:pt x="2316" y="213930"/>
                </a:cubicBezTo>
                <a:cubicBezTo>
                  <a:pt x="-11654" y="201230"/>
                  <a:pt x="41566" y="172756"/>
                  <a:pt x="55656" y="152970"/>
                </a:cubicBezTo>
                <a:cubicBezTo>
                  <a:pt x="69746" y="133184"/>
                  <a:pt x="77964" y="120612"/>
                  <a:pt x="86854" y="95212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rot="7755168">
            <a:off x="7784465" y="1377315"/>
            <a:ext cx="525780" cy="511175"/>
          </a:xfrm>
          <a:custGeom>
            <a:avLst/>
            <a:gdLst>
              <a:gd name="connsiteX0" fmla="*/ 101416 w 440385"/>
              <a:gd name="connsiteY0" fmla="*/ 99731 h 356908"/>
              <a:gd name="connsiteX1" fmla="*/ 109036 w 440385"/>
              <a:gd name="connsiteY1" fmla="*/ 671 h 356908"/>
              <a:gd name="connsiteX2" fmla="*/ 230956 w 440385"/>
              <a:gd name="connsiteY2" fmla="*/ 54011 h 356908"/>
              <a:gd name="connsiteX3" fmla="*/ 345256 w 440385"/>
              <a:gd name="connsiteY3" fmla="*/ 8291 h 356908"/>
              <a:gd name="connsiteX4" fmla="*/ 390976 w 440385"/>
              <a:gd name="connsiteY4" fmla="*/ 46391 h 356908"/>
              <a:gd name="connsiteX5" fmla="*/ 337636 w 440385"/>
              <a:gd name="connsiteY5" fmla="*/ 130211 h 356908"/>
              <a:gd name="connsiteX6" fmla="*/ 436696 w 440385"/>
              <a:gd name="connsiteY6" fmla="*/ 229271 h 356908"/>
              <a:gd name="connsiteX7" fmla="*/ 406216 w 440385"/>
              <a:gd name="connsiteY7" fmla="*/ 282611 h 356908"/>
              <a:gd name="connsiteX8" fmla="*/ 284296 w 440385"/>
              <a:gd name="connsiteY8" fmla="*/ 252131 h 356908"/>
              <a:gd name="connsiteX9" fmla="*/ 246196 w 440385"/>
              <a:gd name="connsiteY9" fmla="*/ 328331 h 356908"/>
              <a:gd name="connsiteX10" fmla="*/ 177616 w 440385"/>
              <a:gd name="connsiteY10" fmla="*/ 351191 h 356908"/>
              <a:gd name="connsiteX11" fmla="*/ 139516 w 440385"/>
              <a:gd name="connsiteY11" fmla="*/ 229271 h 356908"/>
              <a:gd name="connsiteX12" fmla="*/ 2356 w 440385"/>
              <a:gd name="connsiteY12" fmla="*/ 214031 h 356908"/>
              <a:gd name="connsiteX13" fmla="*/ 55696 w 440385"/>
              <a:gd name="connsiteY13" fmla="*/ 153071 h 356908"/>
              <a:gd name="connsiteX14" fmla="*/ 101416 w 440385"/>
              <a:gd name="connsiteY14" fmla="*/ 99731 h 356908"/>
              <a:gd name="connsiteX0-1" fmla="*/ 101416 w 440385"/>
              <a:gd name="connsiteY0-2" fmla="*/ 99731 h 354405"/>
              <a:gd name="connsiteX1-3" fmla="*/ 109036 w 440385"/>
              <a:gd name="connsiteY1-4" fmla="*/ 671 h 354405"/>
              <a:gd name="connsiteX2-5" fmla="*/ 230956 w 440385"/>
              <a:gd name="connsiteY2-6" fmla="*/ 54011 h 354405"/>
              <a:gd name="connsiteX3-7" fmla="*/ 345256 w 440385"/>
              <a:gd name="connsiteY3-8" fmla="*/ 8291 h 354405"/>
              <a:gd name="connsiteX4-9" fmla="*/ 390976 w 440385"/>
              <a:gd name="connsiteY4-10" fmla="*/ 46391 h 354405"/>
              <a:gd name="connsiteX5-11" fmla="*/ 337636 w 440385"/>
              <a:gd name="connsiteY5-12" fmla="*/ 130211 h 354405"/>
              <a:gd name="connsiteX6-13" fmla="*/ 436696 w 440385"/>
              <a:gd name="connsiteY6-14" fmla="*/ 229271 h 354405"/>
              <a:gd name="connsiteX7-15" fmla="*/ 406216 w 440385"/>
              <a:gd name="connsiteY7-16" fmla="*/ 282611 h 354405"/>
              <a:gd name="connsiteX8-17" fmla="*/ 284296 w 440385"/>
              <a:gd name="connsiteY8-18" fmla="*/ 252131 h 354405"/>
              <a:gd name="connsiteX9-19" fmla="*/ 234645 w 440385"/>
              <a:gd name="connsiteY9-20" fmla="*/ 313345 h 354405"/>
              <a:gd name="connsiteX10-21" fmla="*/ 177616 w 440385"/>
              <a:gd name="connsiteY10-22" fmla="*/ 351191 h 354405"/>
              <a:gd name="connsiteX11-23" fmla="*/ 139516 w 440385"/>
              <a:gd name="connsiteY11-24" fmla="*/ 229271 h 354405"/>
              <a:gd name="connsiteX12-25" fmla="*/ 2356 w 440385"/>
              <a:gd name="connsiteY12-26" fmla="*/ 214031 h 354405"/>
              <a:gd name="connsiteX13-27" fmla="*/ 55696 w 440385"/>
              <a:gd name="connsiteY13-28" fmla="*/ 153071 h 354405"/>
              <a:gd name="connsiteX14-29" fmla="*/ 101416 w 440385"/>
              <a:gd name="connsiteY14-30" fmla="*/ 99731 h 354405"/>
              <a:gd name="connsiteX0-31" fmla="*/ 101416 w 440385"/>
              <a:gd name="connsiteY0-32" fmla="*/ 99731 h 353607"/>
              <a:gd name="connsiteX1-33" fmla="*/ 109036 w 440385"/>
              <a:gd name="connsiteY1-34" fmla="*/ 671 h 353607"/>
              <a:gd name="connsiteX2-35" fmla="*/ 230956 w 440385"/>
              <a:gd name="connsiteY2-36" fmla="*/ 54011 h 353607"/>
              <a:gd name="connsiteX3-37" fmla="*/ 345256 w 440385"/>
              <a:gd name="connsiteY3-38" fmla="*/ 8291 h 353607"/>
              <a:gd name="connsiteX4-39" fmla="*/ 390976 w 440385"/>
              <a:gd name="connsiteY4-40" fmla="*/ 46391 h 353607"/>
              <a:gd name="connsiteX5-41" fmla="*/ 337636 w 440385"/>
              <a:gd name="connsiteY5-42" fmla="*/ 130211 h 353607"/>
              <a:gd name="connsiteX6-43" fmla="*/ 436696 w 440385"/>
              <a:gd name="connsiteY6-44" fmla="*/ 229271 h 353607"/>
              <a:gd name="connsiteX7-45" fmla="*/ 406216 w 440385"/>
              <a:gd name="connsiteY7-46" fmla="*/ 282611 h 353607"/>
              <a:gd name="connsiteX8-47" fmla="*/ 284296 w 440385"/>
              <a:gd name="connsiteY8-48" fmla="*/ 252131 h 353607"/>
              <a:gd name="connsiteX9-49" fmla="*/ 234645 w 440385"/>
              <a:gd name="connsiteY9-50" fmla="*/ 313345 h 353607"/>
              <a:gd name="connsiteX10-51" fmla="*/ 177616 w 440385"/>
              <a:gd name="connsiteY10-52" fmla="*/ 351191 h 353607"/>
              <a:gd name="connsiteX11-53" fmla="*/ 137759 w 440385"/>
              <a:gd name="connsiteY11-54" fmla="*/ 243869 h 353607"/>
              <a:gd name="connsiteX12-55" fmla="*/ 2356 w 440385"/>
              <a:gd name="connsiteY12-56" fmla="*/ 214031 h 353607"/>
              <a:gd name="connsiteX13-57" fmla="*/ 55696 w 440385"/>
              <a:gd name="connsiteY13-58" fmla="*/ 153071 h 353607"/>
              <a:gd name="connsiteX14-59" fmla="*/ 101416 w 440385"/>
              <a:gd name="connsiteY14-60" fmla="*/ 99731 h 353607"/>
              <a:gd name="connsiteX0-61" fmla="*/ 86854 w 440345"/>
              <a:gd name="connsiteY0-62" fmla="*/ 95201 h 353495"/>
              <a:gd name="connsiteX1-63" fmla="*/ 108996 w 440345"/>
              <a:gd name="connsiteY1-64" fmla="*/ 559 h 353495"/>
              <a:gd name="connsiteX2-65" fmla="*/ 230916 w 440345"/>
              <a:gd name="connsiteY2-66" fmla="*/ 53899 h 353495"/>
              <a:gd name="connsiteX3-67" fmla="*/ 345216 w 440345"/>
              <a:gd name="connsiteY3-68" fmla="*/ 8179 h 353495"/>
              <a:gd name="connsiteX4-69" fmla="*/ 390936 w 440345"/>
              <a:gd name="connsiteY4-70" fmla="*/ 46279 h 353495"/>
              <a:gd name="connsiteX5-71" fmla="*/ 337596 w 440345"/>
              <a:gd name="connsiteY5-72" fmla="*/ 130099 h 353495"/>
              <a:gd name="connsiteX6-73" fmla="*/ 436656 w 440345"/>
              <a:gd name="connsiteY6-74" fmla="*/ 229159 h 353495"/>
              <a:gd name="connsiteX7-75" fmla="*/ 406176 w 440345"/>
              <a:gd name="connsiteY7-76" fmla="*/ 282499 h 353495"/>
              <a:gd name="connsiteX8-77" fmla="*/ 284256 w 440345"/>
              <a:gd name="connsiteY8-78" fmla="*/ 252019 h 353495"/>
              <a:gd name="connsiteX9-79" fmla="*/ 234605 w 440345"/>
              <a:gd name="connsiteY9-80" fmla="*/ 313233 h 353495"/>
              <a:gd name="connsiteX10-81" fmla="*/ 177576 w 440345"/>
              <a:gd name="connsiteY10-82" fmla="*/ 351079 h 353495"/>
              <a:gd name="connsiteX11-83" fmla="*/ 137719 w 440345"/>
              <a:gd name="connsiteY11-84" fmla="*/ 243757 h 353495"/>
              <a:gd name="connsiteX12-85" fmla="*/ 2316 w 440345"/>
              <a:gd name="connsiteY12-86" fmla="*/ 213919 h 353495"/>
              <a:gd name="connsiteX13-87" fmla="*/ 55656 w 440345"/>
              <a:gd name="connsiteY13-88" fmla="*/ 152959 h 353495"/>
              <a:gd name="connsiteX14-89" fmla="*/ 86854 w 440345"/>
              <a:gd name="connsiteY14-90" fmla="*/ 95201 h 353495"/>
              <a:gd name="connsiteX0-91" fmla="*/ 86854 w 440345"/>
              <a:gd name="connsiteY0-92" fmla="*/ 95201 h 384418"/>
              <a:gd name="connsiteX1-93" fmla="*/ 108996 w 440345"/>
              <a:gd name="connsiteY1-94" fmla="*/ 559 h 384418"/>
              <a:gd name="connsiteX2-95" fmla="*/ 230916 w 440345"/>
              <a:gd name="connsiteY2-96" fmla="*/ 53899 h 384418"/>
              <a:gd name="connsiteX3-97" fmla="*/ 345216 w 440345"/>
              <a:gd name="connsiteY3-98" fmla="*/ 8179 h 384418"/>
              <a:gd name="connsiteX4-99" fmla="*/ 390936 w 440345"/>
              <a:gd name="connsiteY4-100" fmla="*/ 46279 h 384418"/>
              <a:gd name="connsiteX5-101" fmla="*/ 337596 w 440345"/>
              <a:gd name="connsiteY5-102" fmla="*/ 130099 h 384418"/>
              <a:gd name="connsiteX6-103" fmla="*/ 436656 w 440345"/>
              <a:gd name="connsiteY6-104" fmla="*/ 229159 h 384418"/>
              <a:gd name="connsiteX7-105" fmla="*/ 406176 w 440345"/>
              <a:gd name="connsiteY7-106" fmla="*/ 282499 h 384418"/>
              <a:gd name="connsiteX8-107" fmla="*/ 284256 w 440345"/>
              <a:gd name="connsiteY8-108" fmla="*/ 252019 h 384418"/>
              <a:gd name="connsiteX9-109" fmla="*/ 234605 w 440345"/>
              <a:gd name="connsiteY9-110" fmla="*/ 313233 h 384418"/>
              <a:gd name="connsiteX10-111" fmla="*/ 173986 w 440345"/>
              <a:gd name="connsiteY10-112" fmla="*/ 382938 h 384418"/>
              <a:gd name="connsiteX11-113" fmla="*/ 137719 w 440345"/>
              <a:gd name="connsiteY11-114" fmla="*/ 243757 h 384418"/>
              <a:gd name="connsiteX12-115" fmla="*/ 2316 w 440345"/>
              <a:gd name="connsiteY12-116" fmla="*/ 213919 h 384418"/>
              <a:gd name="connsiteX13-117" fmla="*/ 55656 w 440345"/>
              <a:gd name="connsiteY13-118" fmla="*/ 152959 h 384418"/>
              <a:gd name="connsiteX14-119" fmla="*/ 86854 w 440345"/>
              <a:gd name="connsiteY14-120" fmla="*/ 95201 h 384418"/>
              <a:gd name="connsiteX0-121" fmla="*/ 86854 w 440345"/>
              <a:gd name="connsiteY0-122" fmla="*/ 95201 h 384418"/>
              <a:gd name="connsiteX1-123" fmla="*/ 108996 w 440345"/>
              <a:gd name="connsiteY1-124" fmla="*/ 559 h 384418"/>
              <a:gd name="connsiteX2-125" fmla="*/ 230916 w 440345"/>
              <a:gd name="connsiteY2-126" fmla="*/ 53899 h 384418"/>
              <a:gd name="connsiteX3-127" fmla="*/ 345216 w 440345"/>
              <a:gd name="connsiteY3-128" fmla="*/ 8179 h 384418"/>
              <a:gd name="connsiteX4-129" fmla="*/ 373676 w 440345"/>
              <a:gd name="connsiteY4-130" fmla="*/ 44445 h 384418"/>
              <a:gd name="connsiteX5-131" fmla="*/ 337596 w 440345"/>
              <a:gd name="connsiteY5-132" fmla="*/ 130099 h 384418"/>
              <a:gd name="connsiteX6-133" fmla="*/ 436656 w 440345"/>
              <a:gd name="connsiteY6-134" fmla="*/ 229159 h 384418"/>
              <a:gd name="connsiteX7-135" fmla="*/ 406176 w 440345"/>
              <a:gd name="connsiteY7-136" fmla="*/ 282499 h 384418"/>
              <a:gd name="connsiteX8-137" fmla="*/ 284256 w 440345"/>
              <a:gd name="connsiteY8-138" fmla="*/ 252019 h 384418"/>
              <a:gd name="connsiteX9-139" fmla="*/ 234605 w 440345"/>
              <a:gd name="connsiteY9-140" fmla="*/ 313233 h 384418"/>
              <a:gd name="connsiteX10-141" fmla="*/ 173986 w 440345"/>
              <a:gd name="connsiteY10-142" fmla="*/ 382938 h 384418"/>
              <a:gd name="connsiteX11-143" fmla="*/ 137719 w 440345"/>
              <a:gd name="connsiteY11-144" fmla="*/ 243757 h 384418"/>
              <a:gd name="connsiteX12-145" fmla="*/ 2316 w 440345"/>
              <a:gd name="connsiteY12-146" fmla="*/ 213919 h 384418"/>
              <a:gd name="connsiteX13-147" fmla="*/ 55656 w 440345"/>
              <a:gd name="connsiteY13-148" fmla="*/ 152959 h 384418"/>
              <a:gd name="connsiteX14-149" fmla="*/ 86854 w 440345"/>
              <a:gd name="connsiteY14-150" fmla="*/ 95201 h 384418"/>
              <a:gd name="connsiteX0-151" fmla="*/ 86854 w 440345"/>
              <a:gd name="connsiteY0-152" fmla="*/ 95201 h 384418"/>
              <a:gd name="connsiteX1-153" fmla="*/ 108996 w 440345"/>
              <a:gd name="connsiteY1-154" fmla="*/ 559 h 384418"/>
              <a:gd name="connsiteX2-155" fmla="*/ 230916 w 440345"/>
              <a:gd name="connsiteY2-156" fmla="*/ 53899 h 384418"/>
              <a:gd name="connsiteX3-157" fmla="*/ 345216 w 440345"/>
              <a:gd name="connsiteY3-158" fmla="*/ 8179 h 384418"/>
              <a:gd name="connsiteX4-159" fmla="*/ 373676 w 440345"/>
              <a:gd name="connsiteY4-160" fmla="*/ 44445 h 384418"/>
              <a:gd name="connsiteX5-161" fmla="*/ 337596 w 440345"/>
              <a:gd name="connsiteY5-162" fmla="*/ 130099 h 384418"/>
              <a:gd name="connsiteX6-163" fmla="*/ 436656 w 440345"/>
              <a:gd name="connsiteY6-164" fmla="*/ 229159 h 384418"/>
              <a:gd name="connsiteX7-165" fmla="*/ 406176 w 440345"/>
              <a:gd name="connsiteY7-166" fmla="*/ 282499 h 384418"/>
              <a:gd name="connsiteX8-167" fmla="*/ 284256 w 440345"/>
              <a:gd name="connsiteY8-168" fmla="*/ 252019 h 384418"/>
              <a:gd name="connsiteX9-169" fmla="*/ 234605 w 440345"/>
              <a:gd name="connsiteY9-170" fmla="*/ 313233 h 384418"/>
              <a:gd name="connsiteX10-171" fmla="*/ 173986 w 440345"/>
              <a:gd name="connsiteY10-172" fmla="*/ 382938 h 384418"/>
              <a:gd name="connsiteX11-173" fmla="*/ 137719 w 440345"/>
              <a:gd name="connsiteY11-174" fmla="*/ 243757 h 384418"/>
              <a:gd name="connsiteX12-175" fmla="*/ 2316 w 440345"/>
              <a:gd name="connsiteY12-176" fmla="*/ 213919 h 384418"/>
              <a:gd name="connsiteX13-177" fmla="*/ 55656 w 440345"/>
              <a:gd name="connsiteY13-178" fmla="*/ 152959 h 384418"/>
              <a:gd name="connsiteX14-179" fmla="*/ 86854 w 440345"/>
              <a:gd name="connsiteY14-180" fmla="*/ 95201 h 384418"/>
              <a:gd name="connsiteX0-181" fmla="*/ 86854 w 440345"/>
              <a:gd name="connsiteY0-182" fmla="*/ 95212 h 384429"/>
              <a:gd name="connsiteX1-183" fmla="*/ 108996 w 440345"/>
              <a:gd name="connsiteY1-184" fmla="*/ 570 h 384429"/>
              <a:gd name="connsiteX2-185" fmla="*/ 230916 w 440345"/>
              <a:gd name="connsiteY2-186" fmla="*/ 53910 h 384429"/>
              <a:gd name="connsiteX3-187" fmla="*/ 337000 w 440345"/>
              <a:gd name="connsiteY3-188" fmla="*/ 15942 h 384429"/>
              <a:gd name="connsiteX4-189" fmla="*/ 373676 w 440345"/>
              <a:gd name="connsiteY4-190" fmla="*/ 44456 h 384429"/>
              <a:gd name="connsiteX5-191" fmla="*/ 337596 w 440345"/>
              <a:gd name="connsiteY5-192" fmla="*/ 130110 h 384429"/>
              <a:gd name="connsiteX6-193" fmla="*/ 436656 w 440345"/>
              <a:gd name="connsiteY6-194" fmla="*/ 229170 h 384429"/>
              <a:gd name="connsiteX7-195" fmla="*/ 406176 w 440345"/>
              <a:gd name="connsiteY7-196" fmla="*/ 282510 h 384429"/>
              <a:gd name="connsiteX8-197" fmla="*/ 284256 w 440345"/>
              <a:gd name="connsiteY8-198" fmla="*/ 252030 h 384429"/>
              <a:gd name="connsiteX9-199" fmla="*/ 234605 w 440345"/>
              <a:gd name="connsiteY9-200" fmla="*/ 313244 h 384429"/>
              <a:gd name="connsiteX10-201" fmla="*/ 173986 w 440345"/>
              <a:gd name="connsiteY10-202" fmla="*/ 382949 h 384429"/>
              <a:gd name="connsiteX11-203" fmla="*/ 137719 w 440345"/>
              <a:gd name="connsiteY11-204" fmla="*/ 243768 h 384429"/>
              <a:gd name="connsiteX12-205" fmla="*/ 2316 w 440345"/>
              <a:gd name="connsiteY12-206" fmla="*/ 213930 h 384429"/>
              <a:gd name="connsiteX13-207" fmla="*/ 55656 w 440345"/>
              <a:gd name="connsiteY13-208" fmla="*/ 152970 h 384429"/>
              <a:gd name="connsiteX14-209" fmla="*/ 86854 w 440345"/>
              <a:gd name="connsiteY14-210" fmla="*/ 95212 h 384429"/>
              <a:gd name="connsiteX0-211" fmla="*/ 86854 w 440345"/>
              <a:gd name="connsiteY0-212" fmla="*/ 95212 h 384429"/>
              <a:gd name="connsiteX1-213" fmla="*/ 108996 w 440345"/>
              <a:gd name="connsiteY1-214" fmla="*/ 570 h 384429"/>
              <a:gd name="connsiteX2-215" fmla="*/ 230916 w 440345"/>
              <a:gd name="connsiteY2-216" fmla="*/ 53910 h 384429"/>
              <a:gd name="connsiteX3-217" fmla="*/ 337000 w 440345"/>
              <a:gd name="connsiteY3-218" fmla="*/ 15942 h 384429"/>
              <a:gd name="connsiteX4-219" fmla="*/ 373676 w 440345"/>
              <a:gd name="connsiteY4-220" fmla="*/ 44456 h 384429"/>
              <a:gd name="connsiteX5-221" fmla="*/ 337596 w 440345"/>
              <a:gd name="connsiteY5-222" fmla="*/ 130110 h 384429"/>
              <a:gd name="connsiteX6-223" fmla="*/ 436656 w 440345"/>
              <a:gd name="connsiteY6-224" fmla="*/ 229170 h 384429"/>
              <a:gd name="connsiteX7-225" fmla="*/ 406176 w 440345"/>
              <a:gd name="connsiteY7-226" fmla="*/ 282510 h 384429"/>
              <a:gd name="connsiteX8-227" fmla="*/ 284256 w 440345"/>
              <a:gd name="connsiteY8-228" fmla="*/ 252030 h 384429"/>
              <a:gd name="connsiteX9-229" fmla="*/ 234605 w 440345"/>
              <a:gd name="connsiteY9-230" fmla="*/ 313244 h 384429"/>
              <a:gd name="connsiteX10-231" fmla="*/ 173986 w 440345"/>
              <a:gd name="connsiteY10-232" fmla="*/ 382949 h 384429"/>
              <a:gd name="connsiteX11-233" fmla="*/ 137719 w 440345"/>
              <a:gd name="connsiteY11-234" fmla="*/ 243768 h 384429"/>
              <a:gd name="connsiteX12-235" fmla="*/ 2316 w 440345"/>
              <a:gd name="connsiteY12-236" fmla="*/ 213930 h 384429"/>
              <a:gd name="connsiteX13-237" fmla="*/ 55656 w 440345"/>
              <a:gd name="connsiteY13-238" fmla="*/ 152970 h 384429"/>
              <a:gd name="connsiteX14-239" fmla="*/ 86854 w 440345"/>
              <a:gd name="connsiteY14-240" fmla="*/ 95212 h 384429"/>
              <a:gd name="connsiteX0-241" fmla="*/ 86854 w 440345"/>
              <a:gd name="connsiteY0-242" fmla="*/ 104484 h 393701"/>
              <a:gd name="connsiteX1-243" fmla="*/ 108996 w 440345"/>
              <a:gd name="connsiteY1-244" fmla="*/ 9842 h 393701"/>
              <a:gd name="connsiteX2-245" fmla="*/ 230916 w 440345"/>
              <a:gd name="connsiteY2-246" fmla="*/ 63182 h 393701"/>
              <a:gd name="connsiteX3-247" fmla="*/ 337000 w 440345"/>
              <a:gd name="connsiteY3-248" fmla="*/ 25214 h 393701"/>
              <a:gd name="connsiteX4-249" fmla="*/ 356161 w 440345"/>
              <a:gd name="connsiteY4-250" fmla="*/ 755 h 393701"/>
              <a:gd name="connsiteX5-251" fmla="*/ 373676 w 440345"/>
              <a:gd name="connsiteY5-252" fmla="*/ 53728 h 393701"/>
              <a:gd name="connsiteX6-253" fmla="*/ 337596 w 440345"/>
              <a:gd name="connsiteY6-254" fmla="*/ 139382 h 393701"/>
              <a:gd name="connsiteX7-255" fmla="*/ 436656 w 440345"/>
              <a:gd name="connsiteY7-256" fmla="*/ 238442 h 393701"/>
              <a:gd name="connsiteX8-257" fmla="*/ 406176 w 440345"/>
              <a:gd name="connsiteY8-258" fmla="*/ 291782 h 393701"/>
              <a:gd name="connsiteX9-259" fmla="*/ 284256 w 440345"/>
              <a:gd name="connsiteY9-260" fmla="*/ 261302 h 393701"/>
              <a:gd name="connsiteX10-261" fmla="*/ 234605 w 440345"/>
              <a:gd name="connsiteY10-262" fmla="*/ 322516 h 393701"/>
              <a:gd name="connsiteX11-263" fmla="*/ 173986 w 440345"/>
              <a:gd name="connsiteY11-264" fmla="*/ 392221 h 393701"/>
              <a:gd name="connsiteX12-265" fmla="*/ 137719 w 440345"/>
              <a:gd name="connsiteY12-266" fmla="*/ 253040 h 393701"/>
              <a:gd name="connsiteX13-267" fmla="*/ 2316 w 440345"/>
              <a:gd name="connsiteY13-268" fmla="*/ 223202 h 393701"/>
              <a:gd name="connsiteX14-269" fmla="*/ 55656 w 440345"/>
              <a:gd name="connsiteY14-270" fmla="*/ 162242 h 393701"/>
              <a:gd name="connsiteX15" fmla="*/ 86854 w 440345"/>
              <a:gd name="connsiteY15" fmla="*/ 104484 h 393701"/>
              <a:gd name="connsiteX0-271" fmla="*/ 86854 w 440345"/>
              <a:gd name="connsiteY0-272" fmla="*/ 104732 h 393949"/>
              <a:gd name="connsiteX1-273" fmla="*/ 108996 w 440345"/>
              <a:gd name="connsiteY1-274" fmla="*/ 10090 h 393949"/>
              <a:gd name="connsiteX2-275" fmla="*/ 230916 w 440345"/>
              <a:gd name="connsiteY2-276" fmla="*/ 63430 h 393949"/>
              <a:gd name="connsiteX3-277" fmla="*/ 320181 w 440345"/>
              <a:gd name="connsiteY3-278" fmla="*/ 19757 h 393949"/>
              <a:gd name="connsiteX4-279" fmla="*/ 356161 w 440345"/>
              <a:gd name="connsiteY4-280" fmla="*/ 1003 h 393949"/>
              <a:gd name="connsiteX5-281" fmla="*/ 373676 w 440345"/>
              <a:gd name="connsiteY5-282" fmla="*/ 53976 h 393949"/>
              <a:gd name="connsiteX6-283" fmla="*/ 337596 w 440345"/>
              <a:gd name="connsiteY6-284" fmla="*/ 139630 h 393949"/>
              <a:gd name="connsiteX7-285" fmla="*/ 436656 w 440345"/>
              <a:gd name="connsiteY7-286" fmla="*/ 238690 h 393949"/>
              <a:gd name="connsiteX8-287" fmla="*/ 406176 w 440345"/>
              <a:gd name="connsiteY8-288" fmla="*/ 292030 h 393949"/>
              <a:gd name="connsiteX9-289" fmla="*/ 284256 w 440345"/>
              <a:gd name="connsiteY9-290" fmla="*/ 261550 h 393949"/>
              <a:gd name="connsiteX10-291" fmla="*/ 234605 w 440345"/>
              <a:gd name="connsiteY10-292" fmla="*/ 322764 h 393949"/>
              <a:gd name="connsiteX11-293" fmla="*/ 173986 w 440345"/>
              <a:gd name="connsiteY11-294" fmla="*/ 392469 h 393949"/>
              <a:gd name="connsiteX12-295" fmla="*/ 137719 w 440345"/>
              <a:gd name="connsiteY12-296" fmla="*/ 253288 h 393949"/>
              <a:gd name="connsiteX13-297" fmla="*/ 2316 w 440345"/>
              <a:gd name="connsiteY13-298" fmla="*/ 223450 h 393949"/>
              <a:gd name="connsiteX14-299" fmla="*/ 55656 w 440345"/>
              <a:gd name="connsiteY14-300" fmla="*/ 162490 h 393949"/>
              <a:gd name="connsiteX15-301" fmla="*/ 86854 w 440345"/>
              <a:gd name="connsiteY15-302" fmla="*/ 104732 h 393949"/>
              <a:gd name="connsiteX0-303" fmla="*/ 86854 w 440345"/>
              <a:gd name="connsiteY0-304" fmla="*/ 104732 h 393949"/>
              <a:gd name="connsiteX1-305" fmla="*/ 108996 w 440345"/>
              <a:gd name="connsiteY1-306" fmla="*/ 10090 h 393949"/>
              <a:gd name="connsiteX2-307" fmla="*/ 230916 w 440345"/>
              <a:gd name="connsiteY2-308" fmla="*/ 63430 h 393949"/>
              <a:gd name="connsiteX3-309" fmla="*/ 320181 w 440345"/>
              <a:gd name="connsiteY3-310" fmla="*/ 19757 h 393949"/>
              <a:gd name="connsiteX4-311" fmla="*/ 356161 w 440345"/>
              <a:gd name="connsiteY4-312" fmla="*/ 1003 h 393949"/>
              <a:gd name="connsiteX5-313" fmla="*/ 356715 w 440345"/>
              <a:gd name="connsiteY5-314" fmla="*/ 62973 h 393949"/>
              <a:gd name="connsiteX6-315" fmla="*/ 337596 w 440345"/>
              <a:gd name="connsiteY6-316" fmla="*/ 139630 h 393949"/>
              <a:gd name="connsiteX7-317" fmla="*/ 436656 w 440345"/>
              <a:gd name="connsiteY7-318" fmla="*/ 238690 h 393949"/>
              <a:gd name="connsiteX8-319" fmla="*/ 406176 w 440345"/>
              <a:gd name="connsiteY8-320" fmla="*/ 292030 h 393949"/>
              <a:gd name="connsiteX9-321" fmla="*/ 284256 w 440345"/>
              <a:gd name="connsiteY9-322" fmla="*/ 261550 h 393949"/>
              <a:gd name="connsiteX10-323" fmla="*/ 234605 w 440345"/>
              <a:gd name="connsiteY10-324" fmla="*/ 322764 h 393949"/>
              <a:gd name="connsiteX11-325" fmla="*/ 173986 w 440345"/>
              <a:gd name="connsiteY11-326" fmla="*/ 392469 h 393949"/>
              <a:gd name="connsiteX12-327" fmla="*/ 137719 w 440345"/>
              <a:gd name="connsiteY12-328" fmla="*/ 253288 h 393949"/>
              <a:gd name="connsiteX13-329" fmla="*/ 2316 w 440345"/>
              <a:gd name="connsiteY13-330" fmla="*/ 223450 h 393949"/>
              <a:gd name="connsiteX14-331" fmla="*/ 55656 w 440345"/>
              <a:gd name="connsiteY14-332" fmla="*/ 162490 h 393949"/>
              <a:gd name="connsiteX15-333" fmla="*/ 86854 w 440345"/>
              <a:gd name="connsiteY15-334" fmla="*/ 104732 h 393949"/>
              <a:gd name="connsiteX0-335" fmla="*/ 87132 w 440623"/>
              <a:gd name="connsiteY0-336" fmla="*/ 104732 h 393949"/>
              <a:gd name="connsiteX1-337" fmla="*/ 109274 w 440623"/>
              <a:gd name="connsiteY1-338" fmla="*/ 10090 h 393949"/>
              <a:gd name="connsiteX2-339" fmla="*/ 231194 w 440623"/>
              <a:gd name="connsiteY2-340" fmla="*/ 63430 h 393949"/>
              <a:gd name="connsiteX3-341" fmla="*/ 320459 w 440623"/>
              <a:gd name="connsiteY3-342" fmla="*/ 19757 h 393949"/>
              <a:gd name="connsiteX4-343" fmla="*/ 356439 w 440623"/>
              <a:gd name="connsiteY4-344" fmla="*/ 1003 h 393949"/>
              <a:gd name="connsiteX5-345" fmla="*/ 356993 w 440623"/>
              <a:gd name="connsiteY5-346" fmla="*/ 62973 h 393949"/>
              <a:gd name="connsiteX6-347" fmla="*/ 337874 w 440623"/>
              <a:gd name="connsiteY6-348" fmla="*/ 139630 h 393949"/>
              <a:gd name="connsiteX7-349" fmla="*/ 436934 w 440623"/>
              <a:gd name="connsiteY7-350" fmla="*/ 238690 h 393949"/>
              <a:gd name="connsiteX8-351" fmla="*/ 406454 w 440623"/>
              <a:gd name="connsiteY8-352" fmla="*/ 292030 h 393949"/>
              <a:gd name="connsiteX9-353" fmla="*/ 284534 w 440623"/>
              <a:gd name="connsiteY9-354" fmla="*/ 261550 h 393949"/>
              <a:gd name="connsiteX10-355" fmla="*/ 234883 w 440623"/>
              <a:gd name="connsiteY10-356" fmla="*/ 322764 h 393949"/>
              <a:gd name="connsiteX11-357" fmla="*/ 174264 w 440623"/>
              <a:gd name="connsiteY11-358" fmla="*/ 392469 h 393949"/>
              <a:gd name="connsiteX12-359" fmla="*/ 137997 w 440623"/>
              <a:gd name="connsiteY12-360" fmla="*/ 253288 h 393949"/>
              <a:gd name="connsiteX13-361" fmla="*/ 2594 w 440623"/>
              <a:gd name="connsiteY13-362" fmla="*/ 223450 h 393949"/>
              <a:gd name="connsiteX14-363" fmla="*/ 49053 w 440623"/>
              <a:gd name="connsiteY14-364" fmla="*/ 151093 h 393949"/>
              <a:gd name="connsiteX15-365" fmla="*/ 87132 w 440623"/>
              <a:gd name="connsiteY15-366" fmla="*/ 104732 h 393949"/>
              <a:gd name="connsiteX0-367" fmla="*/ 111837 w 440811"/>
              <a:gd name="connsiteY0-368" fmla="*/ 87129 h 393949"/>
              <a:gd name="connsiteX1-369" fmla="*/ 109462 w 440811"/>
              <a:gd name="connsiteY1-370" fmla="*/ 10090 h 393949"/>
              <a:gd name="connsiteX2-371" fmla="*/ 231382 w 440811"/>
              <a:gd name="connsiteY2-372" fmla="*/ 63430 h 393949"/>
              <a:gd name="connsiteX3-373" fmla="*/ 320647 w 440811"/>
              <a:gd name="connsiteY3-374" fmla="*/ 19757 h 393949"/>
              <a:gd name="connsiteX4-375" fmla="*/ 356627 w 440811"/>
              <a:gd name="connsiteY4-376" fmla="*/ 1003 h 393949"/>
              <a:gd name="connsiteX5-377" fmla="*/ 357181 w 440811"/>
              <a:gd name="connsiteY5-378" fmla="*/ 62973 h 393949"/>
              <a:gd name="connsiteX6-379" fmla="*/ 338062 w 440811"/>
              <a:gd name="connsiteY6-380" fmla="*/ 139630 h 393949"/>
              <a:gd name="connsiteX7-381" fmla="*/ 437122 w 440811"/>
              <a:gd name="connsiteY7-382" fmla="*/ 238690 h 393949"/>
              <a:gd name="connsiteX8-383" fmla="*/ 406642 w 440811"/>
              <a:gd name="connsiteY8-384" fmla="*/ 292030 h 393949"/>
              <a:gd name="connsiteX9-385" fmla="*/ 284722 w 440811"/>
              <a:gd name="connsiteY9-386" fmla="*/ 261550 h 393949"/>
              <a:gd name="connsiteX10-387" fmla="*/ 235071 w 440811"/>
              <a:gd name="connsiteY10-388" fmla="*/ 322764 h 393949"/>
              <a:gd name="connsiteX11-389" fmla="*/ 174452 w 440811"/>
              <a:gd name="connsiteY11-390" fmla="*/ 392469 h 393949"/>
              <a:gd name="connsiteX12-391" fmla="*/ 138185 w 440811"/>
              <a:gd name="connsiteY12-392" fmla="*/ 253288 h 393949"/>
              <a:gd name="connsiteX13-393" fmla="*/ 2782 w 440811"/>
              <a:gd name="connsiteY13-394" fmla="*/ 223450 h 393949"/>
              <a:gd name="connsiteX14-395" fmla="*/ 49241 w 440811"/>
              <a:gd name="connsiteY14-396" fmla="*/ 151093 h 393949"/>
              <a:gd name="connsiteX15-397" fmla="*/ 111837 w 440811"/>
              <a:gd name="connsiteY15-398" fmla="*/ 87129 h 393949"/>
              <a:gd name="connsiteX0-399" fmla="*/ 111837 w 440811"/>
              <a:gd name="connsiteY0-400" fmla="*/ 87036 h 393856"/>
              <a:gd name="connsiteX1-401" fmla="*/ 109462 w 440811"/>
              <a:gd name="connsiteY1-402" fmla="*/ 9997 h 393856"/>
              <a:gd name="connsiteX2-403" fmla="*/ 224500 w 440811"/>
              <a:gd name="connsiteY2-404" fmla="*/ 51941 h 393856"/>
              <a:gd name="connsiteX3-405" fmla="*/ 320647 w 440811"/>
              <a:gd name="connsiteY3-406" fmla="*/ 19664 h 393856"/>
              <a:gd name="connsiteX4-407" fmla="*/ 356627 w 440811"/>
              <a:gd name="connsiteY4-408" fmla="*/ 910 h 393856"/>
              <a:gd name="connsiteX5-409" fmla="*/ 357181 w 440811"/>
              <a:gd name="connsiteY5-410" fmla="*/ 62880 h 393856"/>
              <a:gd name="connsiteX6-411" fmla="*/ 338062 w 440811"/>
              <a:gd name="connsiteY6-412" fmla="*/ 139537 h 393856"/>
              <a:gd name="connsiteX7-413" fmla="*/ 437122 w 440811"/>
              <a:gd name="connsiteY7-414" fmla="*/ 238597 h 393856"/>
              <a:gd name="connsiteX8-415" fmla="*/ 406642 w 440811"/>
              <a:gd name="connsiteY8-416" fmla="*/ 291937 h 393856"/>
              <a:gd name="connsiteX9-417" fmla="*/ 284722 w 440811"/>
              <a:gd name="connsiteY9-418" fmla="*/ 261457 h 393856"/>
              <a:gd name="connsiteX10-419" fmla="*/ 235071 w 440811"/>
              <a:gd name="connsiteY10-420" fmla="*/ 322671 h 393856"/>
              <a:gd name="connsiteX11-421" fmla="*/ 174452 w 440811"/>
              <a:gd name="connsiteY11-422" fmla="*/ 392376 h 393856"/>
              <a:gd name="connsiteX12-423" fmla="*/ 138185 w 440811"/>
              <a:gd name="connsiteY12-424" fmla="*/ 253195 h 393856"/>
              <a:gd name="connsiteX13-425" fmla="*/ 2782 w 440811"/>
              <a:gd name="connsiteY13-426" fmla="*/ 223357 h 393856"/>
              <a:gd name="connsiteX14-427" fmla="*/ 49241 w 440811"/>
              <a:gd name="connsiteY14-428" fmla="*/ 151000 h 393856"/>
              <a:gd name="connsiteX15-429" fmla="*/ 111837 w 440811"/>
              <a:gd name="connsiteY15-430" fmla="*/ 87036 h 393856"/>
              <a:gd name="connsiteX0-431" fmla="*/ 111837 w 440811"/>
              <a:gd name="connsiteY0-432" fmla="*/ 92333 h 399153"/>
              <a:gd name="connsiteX1-433" fmla="*/ 109462 w 440811"/>
              <a:gd name="connsiteY1-434" fmla="*/ 15294 h 399153"/>
              <a:gd name="connsiteX2-435" fmla="*/ 224500 w 440811"/>
              <a:gd name="connsiteY2-436" fmla="*/ 57238 h 399153"/>
              <a:gd name="connsiteX3-437" fmla="*/ 316023 w 440811"/>
              <a:gd name="connsiteY3-438" fmla="*/ 4427 h 399153"/>
              <a:gd name="connsiteX4-439" fmla="*/ 356627 w 440811"/>
              <a:gd name="connsiteY4-440" fmla="*/ 6207 h 399153"/>
              <a:gd name="connsiteX5-441" fmla="*/ 357181 w 440811"/>
              <a:gd name="connsiteY5-442" fmla="*/ 68177 h 399153"/>
              <a:gd name="connsiteX6-443" fmla="*/ 338062 w 440811"/>
              <a:gd name="connsiteY6-444" fmla="*/ 144834 h 399153"/>
              <a:gd name="connsiteX7-445" fmla="*/ 437122 w 440811"/>
              <a:gd name="connsiteY7-446" fmla="*/ 243894 h 399153"/>
              <a:gd name="connsiteX8-447" fmla="*/ 406642 w 440811"/>
              <a:gd name="connsiteY8-448" fmla="*/ 297234 h 399153"/>
              <a:gd name="connsiteX9-449" fmla="*/ 284722 w 440811"/>
              <a:gd name="connsiteY9-450" fmla="*/ 266754 h 399153"/>
              <a:gd name="connsiteX10-451" fmla="*/ 235071 w 440811"/>
              <a:gd name="connsiteY10-452" fmla="*/ 327968 h 399153"/>
              <a:gd name="connsiteX11-453" fmla="*/ 174452 w 440811"/>
              <a:gd name="connsiteY11-454" fmla="*/ 397673 h 399153"/>
              <a:gd name="connsiteX12-455" fmla="*/ 138185 w 440811"/>
              <a:gd name="connsiteY12-456" fmla="*/ 258492 h 399153"/>
              <a:gd name="connsiteX13-457" fmla="*/ 2782 w 440811"/>
              <a:gd name="connsiteY13-458" fmla="*/ 228654 h 399153"/>
              <a:gd name="connsiteX14-459" fmla="*/ 49241 w 440811"/>
              <a:gd name="connsiteY14-460" fmla="*/ 156297 h 399153"/>
              <a:gd name="connsiteX15-461" fmla="*/ 111837 w 440811"/>
              <a:gd name="connsiteY15-462" fmla="*/ 92333 h 399153"/>
              <a:gd name="connsiteX0-463" fmla="*/ 111837 w 440811"/>
              <a:gd name="connsiteY0-464" fmla="*/ 98524 h 405344"/>
              <a:gd name="connsiteX1-465" fmla="*/ 109462 w 440811"/>
              <a:gd name="connsiteY1-466" fmla="*/ 21485 h 405344"/>
              <a:gd name="connsiteX2-467" fmla="*/ 224500 w 440811"/>
              <a:gd name="connsiteY2-468" fmla="*/ 63429 h 405344"/>
              <a:gd name="connsiteX3-469" fmla="*/ 316023 w 440811"/>
              <a:gd name="connsiteY3-470" fmla="*/ 10618 h 405344"/>
              <a:gd name="connsiteX4-471" fmla="*/ 375046 w 440811"/>
              <a:gd name="connsiteY4-472" fmla="*/ 2210 h 405344"/>
              <a:gd name="connsiteX5-473" fmla="*/ 357181 w 440811"/>
              <a:gd name="connsiteY5-474" fmla="*/ 74368 h 405344"/>
              <a:gd name="connsiteX6-475" fmla="*/ 338062 w 440811"/>
              <a:gd name="connsiteY6-476" fmla="*/ 151025 h 405344"/>
              <a:gd name="connsiteX7-477" fmla="*/ 437122 w 440811"/>
              <a:gd name="connsiteY7-478" fmla="*/ 250085 h 405344"/>
              <a:gd name="connsiteX8-479" fmla="*/ 406642 w 440811"/>
              <a:gd name="connsiteY8-480" fmla="*/ 303425 h 405344"/>
              <a:gd name="connsiteX9-481" fmla="*/ 284722 w 440811"/>
              <a:gd name="connsiteY9-482" fmla="*/ 272945 h 405344"/>
              <a:gd name="connsiteX10-483" fmla="*/ 235071 w 440811"/>
              <a:gd name="connsiteY10-484" fmla="*/ 334159 h 405344"/>
              <a:gd name="connsiteX11-485" fmla="*/ 174452 w 440811"/>
              <a:gd name="connsiteY11-486" fmla="*/ 403864 h 405344"/>
              <a:gd name="connsiteX12-487" fmla="*/ 138185 w 440811"/>
              <a:gd name="connsiteY12-488" fmla="*/ 264683 h 405344"/>
              <a:gd name="connsiteX13-489" fmla="*/ 2782 w 440811"/>
              <a:gd name="connsiteY13-490" fmla="*/ 234845 h 405344"/>
              <a:gd name="connsiteX14-491" fmla="*/ 49241 w 440811"/>
              <a:gd name="connsiteY14-492" fmla="*/ 162488 h 405344"/>
              <a:gd name="connsiteX15-493" fmla="*/ 111837 w 440811"/>
              <a:gd name="connsiteY15-494" fmla="*/ 98524 h 405344"/>
              <a:gd name="connsiteX0-495" fmla="*/ 111837 w 440811"/>
              <a:gd name="connsiteY0-496" fmla="*/ 98524 h 405344"/>
              <a:gd name="connsiteX1-497" fmla="*/ 109462 w 440811"/>
              <a:gd name="connsiteY1-498" fmla="*/ 21485 h 405344"/>
              <a:gd name="connsiteX2-499" fmla="*/ 224500 w 440811"/>
              <a:gd name="connsiteY2-500" fmla="*/ 63429 h 405344"/>
              <a:gd name="connsiteX3-501" fmla="*/ 316023 w 440811"/>
              <a:gd name="connsiteY3-502" fmla="*/ 10618 h 405344"/>
              <a:gd name="connsiteX4-503" fmla="*/ 375046 w 440811"/>
              <a:gd name="connsiteY4-504" fmla="*/ 2210 h 405344"/>
              <a:gd name="connsiteX5-505" fmla="*/ 346852 w 440811"/>
              <a:gd name="connsiteY5-506" fmla="*/ 70653 h 405344"/>
              <a:gd name="connsiteX6-507" fmla="*/ 338062 w 440811"/>
              <a:gd name="connsiteY6-508" fmla="*/ 151025 h 405344"/>
              <a:gd name="connsiteX7-509" fmla="*/ 437122 w 440811"/>
              <a:gd name="connsiteY7-510" fmla="*/ 250085 h 405344"/>
              <a:gd name="connsiteX8-511" fmla="*/ 406642 w 440811"/>
              <a:gd name="connsiteY8-512" fmla="*/ 303425 h 405344"/>
              <a:gd name="connsiteX9-513" fmla="*/ 284722 w 440811"/>
              <a:gd name="connsiteY9-514" fmla="*/ 272945 h 405344"/>
              <a:gd name="connsiteX10-515" fmla="*/ 235071 w 440811"/>
              <a:gd name="connsiteY10-516" fmla="*/ 334159 h 405344"/>
              <a:gd name="connsiteX11-517" fmla="*/ 174452 w 440811"/>
              <a:gd name="connsiteY11-518" fmla="*/ 403864 h 405344"/>
              <a:gd name="connsiteX12-519" fmla="*/ 138185 w 440811"/>
              <a:gd name="connsiteY12-520" fmla="*/ 264683 h 405344"/>
              <a:gd name="connsiteX13-521" fmla="*/ 2782 w 440811"/>
              <a:gd name="connsiteY13-522" fmla="*/ 234845 h 405344"/>
              <a:gd name="connsiteX14-523" fmla="*/ 49241 w 440811"/>
              <a:gd name="connsiteY14-524" fmla="*/ 162488 h 405344"/>
              <a:gd name="connsiteX15-525" fmla="*/ 111837 w 440811"/>
              <a:gd name="connsiteY15-526" fmla="*/ 98524 h 405344"/>
              <a:gd name="connsiteX0-527" fmla="*/ 111837 w 440811"/>
              <a:gd name="connsiteY0-528" fmla="*/ 98524 h 405344"/>
              <a:gd name="connsiteX1-529" fmla="*/ 109462 w 440811"/>
              <a:gd name="connsiteY1-530" fmla="*/ 21485 h 405344"/>
              <a:gd name="connsiteX2-531" fmla="*/ 224500 w 440811"/>
              <a:gd name="connsiteY2-532" fmla="*/ 63429 h 405344"/>
              <a:gd name="connsiteX3-533" fmla="*/ 316023 w 440811"/>
              <a:gd name="connsiteY3-534" fmla="*/ 10618 h 405344"/>
              <a:gd name="connsiteX4-535" fmla="*/ 375046 w 440811"/>
              <a:gd name="connsiteY4-536" fmla="*/ 2210 h 405344"/>
              <a:gd name="connsiteX5-537" fmla="*/ 366053 w 440811"/>
              <a:gd name="connsiteY5-538" fmla="*/ 79275 h 405344"/>
              <a:gd name="connsiteX6-539" fmla="*/ 338062 w 440811"/>
              <a:gd name="connsiteY6-540" fmla="*/ 151025 h 405344"/>
              <a:gd name="connsiteX7-541" fmla="*/ 437122 w 440811"/>
              <a:gd name="connsiteY7-542" fmla="*/ 250085 h 405344"/>
              <a:gd name="connsiteX8-543" fmla="*/ 406642 w 440811"/>
              <a:gd name="connsiteY8-544" fmla="*/ 303425 h 405344"/>
              <a:gd name="connsiteX9-545" fmla="*/ 284722 w 440811"/>
              <a:gd name="connsiteY9-546" fmla="*/ 272945 h 405344"/>
              <a:gd name="connsiteX10-547" fmla="*/ 235071 w 440811"/>
              <a:gd name="connsiteY10-548" fmla="*/ 334159 h 405344"/>
              <a:gd name="connsiteX11-549" fmla="*/ 174452 w 440811"/>
              <a:gd name="connsiteY11-550" fmla="*/ 403864 h 405344"/>
              <a:gd name="connsiteX12-551" fmla="*/ 138185 w 440811"/>
              <a:gd name="connsiteY12-552" fmla="*/ 264683 h 405344"/>
              <a:gd name="connsiteX13-553" fmla="*/ 2782 w 440811"/>
              <a:gd name="connsiteY13-554" fmla="*/ 234845 h 405344"/>
              <a:gd name="connsiteX14-555" fmla="*/ 49241 w 440811"/>
              <a:gd name="connsiteY14-556" fmla="*/ 162488 h 405344"/>
              <a:gd name="connsiteX15-557" fmla="*/ 111837 w 440811"/>
              <a:gd name="connsiteY15-558" fmla="*/ 98524 h 405344"/>
              <a:gd name="connsiteX0-559" fmla="*/ 111837 w 440811"/>
              <a:gd name="connsiteY0-560" fmla="*/ 110254 h 417074"/>
              <a:gd name="connsiteX1-561" fmla="*/ 109462 w 440811"/>
              <a:gd name="connsiteY1-562" fmla="*/ 33215 h 417074"/>
              <a:gd name="connsiteX2-563" fmla="*/ 224500 w 440811"/>
              <a:gd name="connsiteY2-564" fmla="*/ 75159 h 417074"/>
              <a:gd name="connsiteX3-565" fmla="*/ 316023 w 440811"/>
              <a:gd name="connsiteY3-566" fmla="*/ 22348 h 417074"/>
              <a:gd name="connsiteX4-567" fmla="*/ 379028 w 440811"/>
              <a:gd name="connsiteY4-568" fmla="*/ 961 h 417074"/>
              <a:gd name="connsiteX5-569" fmla="*/ 366053 w 440811"/>
              <a:gd name="connsiteY5-570" fmla="*/ 91005 h 417074"/>
              <a:gd name="connsiteX6-571" fmla="*/ 338062 w 440811"/>
              <a:gd name="connsiteY6-572" fmla="*/ 162755 h 417074"/>
              <a:gd name="connsiteX7-573" fmla="*/ 437122 w 440811"/>
              <a:gd name="connsiteY7-574" fmla="*/ 261815 h 417074"/>
              <a:gd name="connsiteX8-575" fmla="*/ 406642 w 440811"/>
              <a:gd name="connsiteY8-576" fmla="*/ 315155 h 417074"/>
              <a:gd name="connsiteX9-577" fmla="*/ 284722 w 440811"/>
              <a:gd name="connsiteY9-578" fmla="*/ 284675 h 417074"/>
              <a:gd name="connsiteX10-579" fmla="*/ 235071 w 440811"/>
              <a:gd name="connsiteY10-580" fmla="*/ 345889 h 417074"/>
              <a:gd name="connsiteX11-581" fmla="*/ 174452 w 440811"/>
              <a:gd name="connsiteY11-582" fmla="*/ 415594 h 417074"/>
              <a:gd name="connsiteX12-583" fmla="*/ 138185 w 440811"/>
              <a:gd name="connsiteY12-584" fmla="*/ 276413 h 417074"/>
              <a:gd name="connsiteX13-585" fmla="*/ 2782 w 440811"/>
              <a:gd name="connsiteY13-586" fmla="*/ 246575 h 417074"/>
              <a:gd name="connsiteX14-587" fmla="*/ 49241 w 440811"/>
              <a:gd name="connsiteY14-588" fmla="*/ 174218 h 417074"/>
              <a:gd name="connsiteX15-589" fmla="*/ 111837 w 440811"/>
              <a:gd name="connsiteY15-590" fmla="*/ 110254 h 4170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01" y="connsiteY15-302"/>
              </a:cxn>
            </a:cxnLst>
            <a:rect l="l" t="t" r="r" b="b"/>
            <a:pathLst>
              <a:path w="440811" h="417074">
                <a:moveTo>
                  <a:pt x="111837" y="110254"/>
                </a:moveTo>
                <a:cubicBezTo>
                  <a:pt x="121874" y="86754"/>
                  <a:pt x="90685" y="39064"/>
                  <a:pt x="109462" y="33215"/>
                </a:cubicBezTo>
                <a:cubicBezTo>
                  <a:pt x="128239" y="27366"/>
                  <a:pt x="190073" y="76970"/>
                  <a:pt x="224500" y="75159"/>
                </a:cubicBezTo>
                <a:cubicBezTo>
                  <a:pt x="258927" y="73348"/>
                  <a:pt x="290268" y="34714"/>
                  <a:pt x="316023" y="22348"/>
                </a:cubicBezTo>
                <a:cubicBezTo>
                  <a:pt x="341778" y="9982"/>
                  <a:pt x="372915" y="-3791"/>
                  <a:pt x="379028" y="961"/>
                </a:cubicBezTo>
                <a:cubicBezTo>
                  <a:pt x="385141" y="5713"/>
                  <a:pt x="372881" y="64039"/>
                  <a:pt x="366053" y="91005"/>
                </a:cubicBezTo>
                <a:cubicBezTo>
                  <a:pt x="359225" y="117971"/>
                  <a:pt x="326217" y="134287"/>
                  <a:pt x="338062" y="162755"/>
                </a:cubicBezTo>
                <a:cubicBezTo>
                  <a:pt x="349907" y="191223"/>
                  <a:pt x="425692" y="236415"/>
                  <a:pt x="437122" y="261815"/>
                </a:cubicBezTo>
                <a:cubicBezTo>
                  <a:pt x="448552" y="287215"/>
                  <a:pt x="432042" y="311345"/>
                  <a:pt x="406642" y="315155"/>
                </a:cubicBezTo>
                <a:cubicBezTo>
                  <a:pt x="381242" y="318965"/>
                  <a:pt x="313317" y="279553"/>
                  <a:pt x="284722" y="284675"/>
                </a:cubicBezTo>
                <a:cubicBezTo>
                  <a:pt x="256127" y="289797"/>
                  <a:pt x="253449" y="324069"/>
                  <a:pt x="235071" y="345889"/>
                </a:cubicBezTo>
                <a:cubicBezTo>
                  <a:pt x="216693" y="367709"/>
                  <a:pt x="190600" y="427173"/>
                  <a:pt x="174452" y="415594"/>
                </a:cubicBezTo>
                <a:cubicBezTo>
                  <a:pt x="158304" y="404015"/>
                  <a:pt x="166797" y="304583"/>
                  <a:pt x="138185" y="276413"/>
                </a:cubicBezTo>
                <a:cubicBezTo>
                  <a:pt x="109573" y="248243"/>
                  <a:pt x="16752" y="259275"/>
                  <a:pt x="2782" y="246575"/>
                </a:cubicBezTo>
                <a:cubicBezTo>
                  <a:pt x="-11188" y="233875"/>
                  <a:pt x="31065" y="196938"/>
                  <a:pt x="49241" y="174218"/>
                </a:cubicBezTo>
                <a:cubicBezTo>
                  <a:pt x="67417" y="151498"/>
                  <a:pt x="101800" y="133754"/>
                  <a:pt x="111837" y="110254"/>
                </a:cubicBezTo>
                <a:close/>
              </a:path>
            </a:pathLst>
          </a:custGeom>
          <a:solidFill>
            <a:schemeClr val="accent4"/>
          </a:solidFill>
          <a:ln w="9525"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35" name="云形 25"/>
          <p:cNvSpPr/>
          <p:nvPr/>
        </p:nvSpPr>
        <p:spPr>
          <a:xfrm>
            <a:off x="-2648925" y="1217331"/>
            <a:ext cx="834832" cy="55232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-1" fmla="*/ 4693 w 43200"/>
              <a:gd name="connsiteY0-2" fmla="*/ 26177 h 43200"/>
              <a:gd name="connsiteX1-3" fmla="*/ 2160 w 43200"/>
              <a:gd name="connsiteY1-4" fmla="*/ 25380 h 43200"/>
              <a:gd name="connsiteX2-5" fmla="*/ 6928 w 43200"/>
              <a:gd name="connsiteY2-6" fmla="*/ 34899 h 43200"/>
              <a:gd name="connsiteX3-7" fmla="*/ 5820 w 43200"/>
              <a:gd name="connsiteY3-8" fmla="*/ 35280 h 43200"/>
              <a:gd name="connsiteX4-9" fmla="*/ 16478 w 43200"/>
              <a:gd name="connsiteY4-10" fmla="*/ 39090 h 43200"/>
              <a:gd name="connsiteX5-11" fmla="*/ 15810 w 43200"/>
              <a:gd name="connsiteY5-12" fmla="*/ 37350 h 43200"/>
              <a:gd name="connsiteX6-13" fmla="*/ 28827 w 43200"/>
              <a:gd name="connsiteY6-14" fmla="*/ 34751 h 43200"/>
              <a:gd name="connsiteX7-15" fmla="*/ 28560 w 43200"/>
              <a:gd name="connsiteY7-16" fmla="*/ 36660 h 43200"/>
              <a:gd name="connsiteX8-17" fmla="*/ 34129 w 43200"/>
              <a:gd name="connsiteY8-18" fmla="*/ 22954 h 43200"/>
              <a:gd name="connsiteX9-19" fmla="*/ 37380 w 43200"/>
              <a:gd name="connsiteY9-20" fmla="*/ 30090 h 43200"/>
              <a:gd name="connsiteX10-21" fmla="*/ 41798 w 43200"/>
              <a:gd name="connsiteY10-22" fmla="*/ 15354 h 43200"/>
              <a:gd name="connsiteX11-23" fmla="*/ 40350 w 43200"/>
              <a:gd name="connsiteY11-24" fmla="*/ 18030 h 43200"/>
              <a:gd name="connsiteX12-25" fmla="*/ 38324 w 43200"/>
              <a:gd name="connsiteY12-26" fmla="*/ 5426 h 43200"/>
              <a:gd name="connsiteX13-27" fmla="*/ 38400 w 43200"/>
              <a:gd name="connsiteY13-28" fmla="*/ 6690 h 43200"/>
              <a:gd name="connsiteX14-29" fmla="*/ 29078 w 43200"/>
              <a:gd name="connsiteY14-30" fmla="*/ 3952 h 43200"/>
              <a:gd name="connsiteX15-31" fmla="*/ 29820 w 43200"/>
              <a:gd name="connsiteY15-32" fmla="*/ 2340 h 43200"/>
              <a:gd name="connsiteX16-33" fmla="*/ 22141 w 43200"/>
              <a:gd name="connsiteY16-34" fmla="*/ 4720 h 43200"/>
              <a:gd name="connsiteX17-35" fmla="*/ 22500 w 43200"/>
              <a:gd name="connsiteY17-36" fmla="*/ 3330 h 43200"/>
              <a:gd name="connsiteX18-37" fmla="*/ 14000 w 43200"/>
              <a:gd name="connsiteY18-38" fmla="*/ 5192 h 43200"/>
              <a:gd name="connsiteX19-39" fmla="*/ 15300 w 43200"/>
              <a:gd name="connsiteY19-40" fmla="*/ 6540 h 43200"/>
              <a:gd name="connsiteX20-41" fmla="*/ 4127 w 43200"/>
              <a:gd name="connsiteY20-42" fmla="*/ 15789 h 43200"/>
              <a:gd name="connsiteX21-43" fmla="*/ 3900 w 43200"/>
              <a:gd name="connsiteY21-44" fmla="*/ 14370 h 43200"/>
              <a:gd name="connsiteX0-45" fmla="*/ 3936 w 43256"/>
              <a:gd name="connsiteY0-46" fmla="*/ 14229 h 43219"/>
              <a:gd name="connsiteX1-47" fmla="*/ 5659 w 43256"/>
              <a:gd name="connsiteY1-48" fmla="*/ 6766 h 43219"/>
              <a:gd name="connsiteX2-49" fmla="*/ 14041 w 43256"/>
              <a:gd name="connsiteY2-50" fmla="*/ 5061 h 43219"/>
              <a:gd name="connsiteX3-51" fmla="*/ 22492 w 43256"/>
              <a:gd name="connsiteY3-52" fmla="*/ 3291 h 43219"/>
              <a:gd name="connsiteX4-53" fmla="*/ 25785 w 43256"/>
              <a:gd name="connsiteY4-54" fmla="*/ 59 h 43219"/>
              <a:gd name="connsiteX5-55" fmla="*/ 29869 w 43256"/>
              <a:gd name="connsiteY5-56" fmla="*/ 2340 h 43219"/>
              <a:gd name="connsiteX6-57" fmla="*/ 35499 w 43256"/>
              <a:gd name="connsiteY6-58" fmla="*/ 549 h 43219"/>
              <a:gd name="connsiteX7-59" fmla="*/ 38354 w 43256"/>
              <a:gd name="connsiteY7-60" fmla="*/ 5435 h 43219"/>
              <a:gd name="connsiteX8-61" fmla="*/ 42018 w 43256"/>
              <a:gd name="connsiteY8-62" fmla="*/ 10177 h 43219"/>
              <a:gd name="connsiteX9-63" fmla="*/ 41854 w 43256"/>
              <a:gd name="connsiteY9-64" fmla="*/ 15319 h 43219"/>
              <a:gd name="connsiteX10-65" fmla="*/ 43052 w 43256"/>
              <a:gd name="connsiteY10-66" fmla="*/ 23181 h 43219"/>
              <a:gd name="connsiteX11-67" fmla="*/ 37440 w 43256"/>
              <a:gd name="connsiteY11-68" fmla="*/ 30063 h 43219"/>
              <a:gd name="connsiteX12-69" fmla="*/ 35431 w 43256"/>
              <a:gd name="connsiteY12-70" fmla="*/ 35960 h 43219"/>
              <a:gd name="connsiteX13-71" fmla="*/ 28591 w 43256"/>
              <a:gd name="connsiteY13-72" fmla="*/ 36674 h 43219"/>
              <a:gd name="connsiteX14-73" fmla="*/ 23703 w 43256"/>
              <a:gd name="connsiteY14-74" fmla="*/ 42965 h 43219"/>
              <a:gd name="connsiteX15-75" fmla="*/ 16516 w 43256"/>
              <a:gd name="connsiteY15-76" fmla="*/ 39125 h 43219"/>
              <a:gd name="connsiteX16-77" fmla="*/ 5840 w 43256"/>
              <a:gd name="connsiteY16-78" fmla="*/ 35331 h 43219"/>
              <a:gd name="connsiteX17-79" fmla="*/ 1146 w 43256"/>
              <a:gd name="connsiteY17-80" fmla="*/ 31109 h 43219"/>
              <a:gd name="connsiteX18-81" fmla="*/ 2149 w 43256"/>
              <a:gd name="connsiteY18-82" fmla="*/ 25410 h 43219"/>
              <a:gd name="connsiteX19-83" fmla="*/ 31 w 43256"/>
              <a:gd name="connsiteY19-84" fmla="*/ 19563 h 43219"/>
              <a:gd name="connsiteX20-85" fmla="*/ 3899 w 43256"/>
              <a:gd name="connsiteY20-86" fmla="*/ 14366 h 43219"/>
              <a:gd name="connsiteX21-87" fmla="*/ 3936 w 43256"/>
              <a:gd name="connsiteY21-88" fmla="*/ 14229 h 43219"/>
              <a:gd name="connsiteX0-89" fmla="*/ 4729 w 43256"/>
              <a:gd name="connsiteY0-90" fmla="*/ 26036 h 43219"/>
              <a:gd name="connsiteX1-91" fmla="*/ 2196 w 43256"/>
              <a:gd name="connsiteY1-92" fmla="*/ 25239 h 43219"/>
              <a:gd name="connsiteX2-93" fmla="*/ 6964 w 43256"/>
              <a:gd name="connsiteY2-94" fmla="*/ 34758 h 43219"/>
              <a:gd name="connsiteX3-95" fmla="*/ 5856 w 43256"/>
              <a:gd name="connsiteY3-96" fmla="*/ 35139 h 43219"/>
              <a:gd name="connsiteX4-97" fmla="*/ 16514 w 43256"/>
              <a:gd name="connsiteY4-98" fmla="*/ 38949 h 43219"/>
              <a:gd name="connsiteX5-99" fmla="*/ 15846 w 43256"/>
              <a:gd name="connsiteY5-100" fmla="*/ 37209 h 43219"/>
              <a:gd name="connsiteX6-101" fmla="*/ 28863 w 43256"/>
              <a:gd name="connsiteY6-102" fmla="*/ 34610 h 43219"/>
              <a:gd name="connsiteX7-103" fmla="*/ 28596 w 43256"/>
              <a:gd name="connsiteY7-104" fmla="*/ 36519 h 43219"/>
              <a:gd name="connsiteX8-105" fmla="*/ 41834 w 43256"/>
              <a:gd name="connsiteY8-106" fmla="*/ 15213 h 43219"/>
              <a:gd name="connsiteX9-107" fmla="*/ 40386 w 43256"/>
              <a:gd name="connsiteY9-108" fmla="*/ 17889 h 43219"/>
              <a:gd name="connsiteX10-109" fmla="*/ 38360 w 43256"/>
              <a:gd name="connsiteY10-110" fmla="*/ 5285 h 43219"/>
              <a:gd name="connsiteX11-111" fmla="*/ 38436 w 43256"/>
              <a:gd name="connsiteY11-112" fmla="*/ 6549 h 43219"/>
              <a:gd name="connsiteX12-113" fmla="*/ 29114 w 43256"/>
              <a:gd name="connsiteY12-114" fmla="*/ 3811 h 43219"/>
              <a:gd name="connsiteX13-115" fmla="*/ 29856 w 43256"/>
              <a:gd name="connsiteY13-116" fmla="*/ 2199 h 43219"/>
              <a:gd name="connsiteX14-117" fmla="*/ 22177 w 43256"/>
              <a:gd name="connsiteY14-118" fmla="*/ 4579 h 43219"/>
              <a:gd name="connsiteX15-119" fmla="*/ 22536 w 43256"/>
              <a:gd name="connsiteY15-120" fmla="*/ 3189 h 43219"/>
              <a:gd name="connsiteX16-121" fmla="*/ 14036 w 43256"/>
              <a:gd name="connsiteY16-122" fmla="*/ 5051 h 43219"/>
              <a:gd name="connsiteX17-123" fmla="*/ 15336 w 43256"/>
              <a:gd name="connsiteY17-124" fmla="*/ 6399 h 43219"/>
              <a:gd name="connsiteX18-125" fmla="*/ 4163 w 43256"/>
              <a:gd name="connsiteY18-126" fmla="*/ 15648 h 43219"/>
              <a:gd name="connsiteX19-127" fmla="*/ 3936 w 43256"/>
              <a:gd name="connsiteY19-128" fmla="*/ 14229 h 432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9953" name="Ridan-Ulysse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3866" y="904665"/>
            <a:ext cx="457094" cy="45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5" name="图片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766" y="63015"/>
            <a:ext cx="2839381" cy="266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65911 0.06157 " pathEditMode="relative" rAng="0" ptsTypes="AA">
                                      <p:cBhvr>
                                        <p:cTn id="20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56" y="307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0.50247 -0.02431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17" y="-122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0527 0.00013 E" pathEditMode="relative" ptsTypes="">
                                      <p:cBhvr>
                                        <p:cTn id="24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12461 0.00057 E" pathEditMode="relative" ptsTypes="">
                                      <p:cBhvr>
                                        <p:cTn id="26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4 -0.01458 L 0.46289 0.00162 " pathEditMode="relative" rAng="0" ptsTypes="AA">
                                      <p:cBhvr>
                                        <p:cTn id="28" dur="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4" y="81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068719 -0.017227 L 0 0 E" pathEditMode="relative" ptsTypes="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21600000">
                                      <p:cBhvr>
                                        <p:cTn id="3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45920" y="232250"/>
            <a:ext cx="104172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561" y="5724505"/>
            <a:ext cx="7855039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540 ; 3627 ; 10 953</a:t>
            </a: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422031" y="1792290"/>
            <a:ext cx="7006207" cy="289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lvl="0" algn="just">
              <a:tabLst>
                <a:tab pos="457200" algn="l"/>
              </a:tabLst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200000"/>
              </a:lnSpc>
            </a:pPr>
            <a:r>
              <a:rPr lang="en-US" altLang="en-US" sz="3200" dirty="0"/>
              <a:t>540 </a:t>
            </a:r>
            <a:r>
              <a:rPr lang="en-US" altLang="en-US" sz="3200" b="0" dirty="0"/>
              <a:t>= 5 + 4 + 0 = 9</a:t>
            </a:r>
          </a:p>
          <a:p>
            <a:pPr>
              <a:lnSpc>
                <a:spcPct val="200000"/>
              </a:lnSpc>
            </a:pPr>
            <a:r>
              <a:rPr lang="en-US" altLang="en-US" sz="3200" dirty="0"/>
              <a:t>332 </a:t>
            </a:r>
            <a:r>
              <a:rPr lang="en-US" altLang="en-US" sz="3200" b="0" dirty="0"/>
              <a:t>= 3 +3+ 2 = 8</a:t>
            </a:r>
          </a:p>
          <a:p>
            <a:pPr>
              <a:lnSpc>
                <a:spcPct val="200000"/>
              </a:lnSpc>
            </a:pPr>
            <a:r>
              <a:rPr lang="en-US" altLang="en-US" sz="3200" dirty="0"/>
              <a:t>3627 </a:t>
            </a:r>
            <a:r>
              <a:rPr lang="en-US" altLang="en-US" sz="3200" b="0" dirty="0"/>
              <a:t>= 3 + 6 + 2 + 7 = 18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9434" y="943982"/>
            <a:ext cx="11873132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540; 332; 3627; 8144 ; 10 953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3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756789" y="4417255"/>
            <a:ext cx="2692921" cy="2692921"/>
          </a:xfrm>
          <a:prstGeom prst="rect">
            <a:avLst/>
          </a:prstGeom>
        </p:spPr>
      </p:pic>
      <p:sp>
        <p:nvSpPr>
          <p:cNvPr id="2" name="Text Box 27">
            <a:extLst>
              <a:ext uri="{FF2B5EF4-FFF2-40B4-BE49-F238E27FC236}">
                <a16:creationId xmlns:a16="http://schemas.microsoft.com/office/drawing/2014/main" xmlns="" id="{7335F0C7-C25B-9AF4-3743-7D6CABF3D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893923"/>
            <a:ext cx="7006207" cy="191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lvl="0" algn="just">
              <a:tabLst>
                <a:tab pos="457200" algn="l"/>
              </a:tabLst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200000"/>
              </a:lnSpc>
            </a:pPr>
            <a:r>
              <a:rPr lang="en-US" altLang="en-US" sz="3200" dirty="0"/>
              <a:t>8144 </a:t>
            </a:r>
            <a:r>
              <a:rPr lang="en-US" altLang="en-US" sz="3200" b="0" dirty="0"/>
              <a:t>= 8 + 1 + 4 + 4 = 17</a:t>
            </a:r>
          </a:p>
          <a:p>
            <a:pPr>
              <a:lnSpc>
                <a:spcPct val="200000"/>
              </a:lnSpc>
            </a:pPr>
            <a:r>
              <a:rPr lang="en-US" altLang="en-US" sz="3200" dirty="0"/>
              <a:t>10 953 </a:t>
            </a:r>
            <a:r>
              <a:rPr lang="en-US" altLang="en-US" sz="3200" b="0" dirty="0"/>
              <a:t>= 1 + 0 + 9 + 5 + 3 = 18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01645" y="242098"/>
            <a:ext cx="103591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5-Point Star 300">
            <a:hlinkClick r:id="" action="ppaction://noaction"/>
          </p:cNvPr>
          <p:cNvSpPr/>
          <p:nvPr/>
        </p:nvSpPr>
        <p:spPr>
          <a:xfrm>
            <a:off x="9630713" y="5090549"/>
            <a:ext cx="674948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686802"/>
            <a:ext cx="10487220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610 ; 7363 ; 431 161</a:t>
            </a: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611089" y="2230292"/>
            <a:ext cx="5349680" cy="295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lvl="0" algn="just">
              <a:tabLst>
                <a:tab pos="457200" algn="l"/>
              </a:tabLst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en-US" sz="3200" dirty="0"/>
              <a:t>54 </a:t>
            </a:r>
            <a:r>
              <a:rPr lang="en-US" altLang="en-US" sz="3200" b="0" dirty="0"/>
              <a:t>= 5 + 4 = 9</a:t>
            </a:r>
          </a:p>
          <a:p>
            <a:pPr>
              <a:lnSpc>
                <a:spcPct val="150000"/>
              </a:lnSpc>
            </a:pPr>
            <a:r>
              <a:rPr lang="en-US" altLang="en-US" sz="3200" dirty="0"/>
              <a:t>610 </a:t>
            </a:r>
            <a:r>
              <a:rPr lang="en-US" altLang="en-US" sz="3200" b="0" dirty="0"/>
              <a:t>= 6 + 1 + 0 = 7</a:t>
            </a:r>
          </a:p>
          <a:p>
            <a:pPr>
              <a:lnSpc>
                <a:spcPct val="150000"/>
              </a:lnSpc>
            </a:pPr>
            <a:r>
              <a:rPr lang="en-US" altLang="en-US" sz="3200" dirty="0"/>
              <a:t>7363 </a:t>
            </a:r>
            <a:r>
              <a:rPr lang="en-US" altLang="en-US" sz="3200" b="0" dirty="0"/>
              <a:t>= 7 + 3 + 6 + 3 = 19</a:t>
            </a:r>
          </a:p>
          <a:p>
            <a:pPr>
              <a:lnSpc>
                <a:spcPct val="150000"/>
              </a:lnSpc>
            </a:pPr>
            <a:r>
              <a:rPr lang="en-US" altLang="en-US" sz="3200" dirty="0"/>
              <a:t>33 354 </a:t>
            </a:r>
            <a:r>
              <a:rPr lang="en-US" altLang="en-US" sz="3200" b="0" dirty="0"/>
              <a:t>= 3 + 3 + 3 + 5 + 4 = 18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61917" y="2235861"/>
            <a:ext cx="6210786" cy="22198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457200" algn="l"/>
              </a:tabLst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2196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 + 1 + 9 + 6 = 18</a:t>
            </a:r>
          </a:p>
          <a:p>
            <a:pPr algn="just">
              <a:lnSpc>
                <a:spcPct val="150000"/>
              </a:lnSpc>
              <a:tabLst>
                <a:tab pos="457200" algn="l"/>
              </a:tabLst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50 601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5 + 0 + 6+ 0 + 1 = 12 </a:t>
            </a:r>
          </a:p>
          <a:p>
            <a:pPr algn="just">
              <a:lnSpc>
                <a:spcPct val="150000"/>
              </a:lnSpc>
              <a:tabLst>
                <a:tab pos="457200" algn="l"/>
              </a:tabLst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431 161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 + 3 + 1 + 1 + 6 + 1 = 16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1166" y="666813"/>
            <a:ext cx="11321572" cy="14811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457200" algn="l"/>
              </a:tabLst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54; 610; 7363; 33 354; 2196; 50 601; 431 161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5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967310" y="4138863"/>
            <a:ext cx="3415301" cy="34153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608251" y="564709"/>
            <a:ext cx="5816600" cy="5413185"/>
          </a:xfrm>
          <a:custGeom>
            <a:avLst/>
            <a:gdLst>
              <a:gd name="connsiteX0" fmla="*/ 0 w 5346700"/>
              <a:gd name="connsiteY0" fmla="*/ 2673350 h 5346700"/>
              <a:gd name="connsiteX1" fmla="*/ 2673350 w 5346700"/>
              <a:gd name="connsiteY1" fmla="*/ 0 h 5346700"/>
              <a:gd name="connsiteX2" fmla="*/ 5346700 w 5346700"/>
              <a:gd name="connsiteY2" fmla="*/ 2673350 h 5346700"/>
              <a:gd name="connsiteX3" fmla="*/ 2673350 w 5346700"/>
              <a:gd name="connsiteY3" fmla="*/ 5346700 h 5346700"/>
              <a:gd name="connsiteX4" fmla="*/ 0 w 5346700"/>
              <a:gd name="connsiteY4" fmla="*/ 2673350 h 5346700"/>
              <a:gd name="connsiteX0-1" fmla="*/ 0 w 5219700"/>
              <a:gd name="connsiteY0-2" fmla="*/ 2689238 h 5409529"/>
              <a:gd name="connsiteX1-3" fmla="*/ 2673350 w 5219700"/>
              <a:gd name="connsiteY1-4" fmla="*/ 15888 h 5409529"/>
              <a:gd name="connsiteX2-5" fmla="*/ 5219700 w 5219700"/>
              <a:gd name="connsiteY2-6" fmla="*/ 3768738 h 5409529"/>
              <a:gd name="connsiteX3-7" fmla="*/ 2673350 w 5219700"/>
              <a:gd name="connsiteY3-8" fmla="*/ 5362588 h 5409529"/>
              <a:gd name="connsiteX4-9" fmla="*/ 0 w 5219700"/>
              <a:gd name="connsiteY4-10" fmla="*/ 2689238 h 5409529"/>
              <a:gd name="connsiteX0-11" fmla="*/ 0 w 5816600"/>
              <a:gd name="connsiteY0-12" fmla="*/ 2652571 h 5413185"/>
              <a:gd name="connsiteX1-13" fmla="*/ 3270250 w 5816600"/>
              <a:gd name="connsiteY1-14" fmla="*/ 17321 h 5413185"/>
              <a:gd name="connsiteX2-15" fmla="*/ 5816600 w 5816600"/>
              <a:gd name="connsiteY2-16" fmla="*/ 3770171 h 5413185"/>
              <a:gd name="connsiteX3-17" fmla="*/ 3270250 w 5816600"/>
              <a:gd name="connsiteY3-18" fmla="*/ 5364021 h 5413185"/>
              <a:gd name="connsiteX4-19" fmla="*/ 0 w 5816600"/>
              <a:gd name="connsiteY4-20" fmla="*/ 2652571 h 54131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816600" h="5413185">
                <a:moveTo>
                  <a:pt x="0" y="2652571"/>
                </a:moveTo>
                <a:cubicBezTo>
                  <a:pt x="0" y="1176121"/>
                  <a:pt x="2300817" y="-168946"/>
                  <a:pt x="3270250" y="17321"/>
                </a:cubicBezTo>
                <a:cubicBezTo>
                  <a:pt x="4239683" y="203588"/>
                  <a:pt x="5816600" y="2293721"/>
                  <a:pt x="5816600" y="3770171"/>
                </a:cubicBezTo>
                <a:cubicBezTo>
                  <a:pt x="5816600" y="5246621"/>
                  <a:pt x="4239683" y="5550288"/>
                  <a:pt x="3270250" y="5364021"/>
                </a:cubicBezTo>
                <a:cubicBezTo>
                  <a:pt x="2300817" y="5177754"/>
                  <a:pt x="0" y="4129021"/>
                  <a:pt x="0" y="2652571"/>
                </a:cubicBezTo>
                <a:close/>
              </a:path>
            </a:pathLst>
          </a:cu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Oval 3"/>
          <p:cNvSpPr/>
          <p:nvPr/>
        </p:nvSpPr>
        <p:spPr>
          <a:xfrm>
            <a:off x="6439140" y="799084"/>
            <a:ext cx="4832350" cy="4497198"/>
          </a:xfrm>
          <a:custGeom>
            <a:avLst/>
            <a:gdLst>
              <a:gd name="connsiteX0" fmla="*/ 0 w 5346700"/>
              <a:gd name="connsiteY0" fmla="*/ 2673350 h 5346700"/>
              <a:gd name="connsiteX1" fmla="*/ 2673350 w 5346700"/>
              <a:gd name="connsiteY1" fmla="*/ 0 h 5346700"/>
              <a:gd name="connsiteX2" fmla="*/ 5346700 w 5346700"/>
              <a:gd name="connsiteY2" fmla="*/ 2673350 h 5346700"/>
              <a:gd name="connsiteX3" fmla="*/ 2673350 w 5346700"/>
              <a:gd name="connsiteY3" fmla="*/ 5346700 h 5346700"/>
              <a:gd name="connsiteX4" fmla="*/ 0 w 5346700"/>
              <a:gd name="connsiteY4" fmla="*/ 2673350 h 5346700"/>
              <a:gd name="connsiteX0-1" fmla="*/ 0 w 5219700"/>
              <a:gd name="connsiteY0-2" fmla="*/ 2689238 h 5409529"/>
              <a:gd name="connsiteX1-3" fmla="*/ 2673350 w 5219700"/>
              <a:gd name="connsiteY1-4" fmla="*/ 15888 h 5409529"/>
              <a:gd name="connsiteX2-5" fmla="*/ 5219700 w 5219700"/>
              <a:gd name="connsiteY2-6" fmla="*/ 3768738 h 5409529"/>
              <a:gd name="connsiteX3-7" fmla="*/ 2673350 w 5219700"/>
              <a:gd name="connsiteY3-8" fmla="*/ 5362588 h 5409529"/>
              <a:gd name="connsiteX4-9" fmla="*/ 0 w 5219700"/>
              <a:gd name="connsiteY4-10" fmla="*/ 2689238 h 5409529"/>
              <a:gd name="connsiteX0-11" fmla="*/ 0 w 5816600"/>
              <a:gd name="connsiteY0-12" fmla="*/ 2652571 h 5413185"/>
              <a:gd name="connsiteX1-13" fmla="*/ 3270250 w 5816600"/>
              <a:gd name="connsiteY1-14" fmla="*/ 17321 h 5413185"/>
              <a:gd name="connsiteX2-15" fmla="*/ 5816600 w 5816600"/>
              <a:gd name="connsiteY2-16" fmla="*/ 3770171 h 5413185"/>
              <a:gd name="connsiteX3-17" fmla="*/ 3270250 w 5816600"/>
              <a:gd name="connsiteY3-18" fmla="*/ 5364021 h 5413185"/>
              <a:gd name="connsiteX4-19" fmla="*/ 0 w 5816600"/>
              <a:gd name="connsiteY4-20" fmla="*/ 2652571 h 54131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816600" h="5413185">
                <a:moveTo>
                  <a:pt x="0" y="2652571"/>
                </a:moveTo>
                <a:cubicBezTo>
                  <a:pt x="0" y="1176121"/>
                  <a:pt x="2300817" y="-168946"/>
                  <a:pt x="3270250" y="17321"/>
                </a:cubicBezTo>
                <a:cubicBezTo>
                  <a:pt x="4239683" y="203588"/>
                  <a:pt x="5816600" y="2293721"/>
                  <a:pt x="5816600" y="3770171"/>
                </a:cubicBezTo>
                <a:cubicBezTo>
                  <a:pt x="5816600" y="5246621"/>
                  <a:pt x="4239683" y="5550288"/>
                  <a:pt x="3270250" y="5364021"/>
                </a:cubicBezTo>
                <a:cubicBezTo>
                  <a:pt x="2300817" y="5177754"/>
                  <a:pt x="0" y="4129021"/>
                  <a:pt x="0" y="2652571"/>
                </a:cubicBezTo>
                <a:close/>
              </a:path>
            </a:pathLst>
          </a:cu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16" y="1643892"/>
            <a:ext cx="5499667" cy="549966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4608251" y="2147469"/>
            <a:ext cx="714651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Dặn</a:t>
            </a:r>
            <a:r>
              <a:rPr lang="en-US" altLang="zh-CN" sz="5400" b="1" dirty="0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dò</a:t>
            </a:r>
            <a:endParaRPr lang="en-US" altLang="zh-CN" sz="5400" b="1" dirty="0">
              <a:solidFill>
                <a:srgbClr val="EE797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HP001 4 hàng" panose="020B0603050302020204" pitchFamily="34" charset="0"/>
              <a:cs typeface="+mn-ea"/>
              <a:sym typeface="+mn-lt"/>
            </a:endParaRPr>
          </a:p>
          <a:p>
            <a:pPr marL="857250" indent="-857250" algn="ctr">
              <a:buFontTx/>
              <a:buChar char="-"/>
            </a:pPr>
            <a:r>
              <a:rPr lang="en-US" altLang="zh-CN" sz="3200" b="1" dirty="0" err="1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Xem</a:t>
            </a:r>
            <a:r>
              <a:rPr lang="en-US" altLang="zh-CN" sz="3200" b="1" dirty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lại</a:t>
            </a:r>
            <a:r>
              <a:rPr lang="en-US" altLang="zh-CN" sz="3200" b="1" dirty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bài</a:t>
            </a:r>
            <a:r>
              <a:rPr lang="en-US" altLang="zh-CN" sz="3200" b="1" dirty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đã</a:t>
            </a:r>
            <a:r>
              <a:rPr lang="en-US" altLang="zh-CN" sz="3200" b="1" dirty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học</a:t>
            </a:r>
            <a:r>
              <a:rPr lang="en-US" altLang="zh-CN" sz="3200" b="1" dirty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.</a:t>
            </a:r>
          </a:p>
          <a:p>
            <a:pPr marL="857250" indent="-857250" algn="ctr">
              <a:buFontTx/>
              <a:buChar char="-"/>
            </a:pPr>
            <a:r>
              <a:rPr lang="en-US" altLang="zh-CN" sz="3200" b="1" dirty="0" err="1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Chuẩn</a:t>
            </a:r>
            <a:r>
              <a:rPr lang="en-US" altLang="zh-CN" sz="3200" b="1" dirty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bị</a:t>
            </a:r>
            <a:r>
              <a:rPr lang="en-US" altLang="zh-CN" sz="3200" b="1" dirty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bài</a:t>
            </a:r>
            <a:r>
              <a:rPr lang="en-US" altLang="zh-CN" sz="3200" b="1" dirty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sau</a:t>
            </a:r>
            <a:r>
              <a:rPr lang="en-US" altLang="zh-CN" sz="3200" b="1" dirty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.</a:t>
            </a:r>
          </a:p>
        </p:txBody>
      </p:sp>
      <p:sp>
        <p:nvSpPr>
          <p:cNvPr id="27" name="Google Shape;13;p2"/>
          <p:cNvSpPr/>
          <p:nvPr/>
        </p:nvSpPr>
        <p:spPr>
          <a:xfrm rot="12770">
            <a:off x="10859715" y="1467886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28" name="Google Shape;14;p2"/>
          <p:cNvSpPr/>
          <p:nvPr/>
        </p:nvSpPr>
        <p:spPr>
          <a:xfrm rot="12770">
            <a:off x="11282454" y="1149080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7433080" y="4689569"/>
            <a:ext cx="631679" cy="631679"/>
            <a:chOff x="9205647" y="2594693"/>
            <a:chExt cx="1533051" cy="1533051"/>
          </a:xfrm>
        </p:grpSpPr>
        <p:sp>
          <p:nvSpPr>
            <p:cNvPr id="31" name="right-arrowheads_44810"/>
            <p:cNvSpPr>
              <a:spLocks noChangeAspect="1"/>
            </p:cNvSpPr>
            <p:nvPr/>
          </p:nvSpPr>
          <p:spPr bwMode="auto">
            <a:xfrm>
              <a:off x="9667329" y="3063541"/>
              <a:ext cx="609685" cy="595566"/>
            </a:xfrm>
            <a:custGeom>
              <a:avLst/>
              <a:gdLst>
                <a:gd name="T0" fmla="*/ 59 w 415"/>
                <a:gd name="T1" fmla="*/ 406 h 406"/>
                <a:gd name="T2" fmla="*/ 25 w 415"/>
                <a:gd name="T3" fmla="*/ 394 h 406"/>
                <a:gd name="T4" fmla="*/ 19 w 415"/>
                <a:gd name="T5" fmla="*/ 318 h 406"/>
                <a:gd name="T6" fmla="*/ 114 w 415"/>
                <a:gd name="T7" fmla="*/ 206 h 406"/>
                <a:gd name="T8" fmla="*/ 19 w 415"/>
                <a:gd name="T9" fmla="*/ 94 h 406"/>
                <a:gd name="T10" fmla="*/ 25 w 415"/>
                <a:gd name="T11" fmla="*/ 19 h 406"/>
                <a:gd name="T12" fmla="*/ 100 w 415"/>
                <a:gd name="T13" fmla="*/ 25 h 406"/>
                <a:gd name="T14" fmla="*/ 225 w 415"/>
                <a:gd name="T15" fmla="*/ 172 h 406"/>
                <a:gd name="T16" fmla="*/ 225 w 415"/>
                <a:gd name="T17" fmla="*/ 241 h 406"/>
                <a:gd name="T18" fmla="*/ 100 w 415"/>
                <a:gd name="T19" fmla="*/ 388 h 406"/>
                <a:gd name="T20" fmla="*/ 59 w 415"/>
                <a:gd name="T21" fmla="*/ 406 h 406"/>
                <a:gd name="T22" fmla="*/ 273 w 415"/>
                <a:gd name="T23" fmla="*/ 388 h 406"/>
                <a:gd name="T24" fmla="*/ 398 w 415"/>
                <a:gd name="T25" fmla="*/ 241 h 406"/>
                <a:gd name="T26" fmla="*/ 398 w 415"/>
                <a:gd name="T27" fmla="*/ 172 h 406"/>
                <a:gd name="T28" fmla="*/ 273 w 415"/>
                <a:gd name="T29" fmla="*/ 25 h 406"/>
                <a:gd name="T30" fmla="*/ 198 w 415"/>
                <a:gd name="T31" fmla="*/ 19 h 406"/>
                <a:gd name="T32" fmla="*/ 192 w 415"/>
                <a:gd name="T33" fmla="*/ 94 h 406"/>
                <a:gd name="T34" fmla="*/ 287 w 415"/>
                <a:gd name="T35" fmla="*/ 206 h 406"/>
                <a:gd name="T36" fmla="*/ 192 w 415"/>
                <a:gd name="T37" fmla="*/ 318 h 406"/>
                <a:gd name="T38" fmla="*/ 198 w 415"/>
                <a:gd name="T39" fmla="*/ 394 h 406"/>
                <a:gd name="T40" fmla="*/ 232 w 415"/>
                <a:gd name="T41" fmla="*/ 406 h 406"/>
                <a:gd name="T42" fmla="*/ 273 w 415"/>
                <a:gd name="T43" fmla="*/ 388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5" h="406">
                  <a:moveTo>
                    <a:pt x="59" y="406"/>
                  </a:moveTo>
                  <a:cubicBezTo>
                    <a:pt x="47" y="406"/>
                    <a:pt x="35" y="402"/>
                    <a:pt x="25" y="394"/>
                  </a:cubicBezTo>
                  <a:cubicBezTo>
                    <a:pt x="2" y="375"/>
                    <a:pt x="0" y="341"/>
                    <a:pt x="19" y="318"/>
                  </a:cubicBezTo>
                  <a:lnTo>
                    <a:pt x="114" y="206"/>
                  </a:lnTo>
                  <a:lnTo>
                    <a:pt x="19" y="94"/>
                  </a:lnTo>
                  <a:cubicBezTo>
                    <a:pt x="0" y="71"/>
                    <a:pt x="2" y="38"/>
                    <a:pt x="25" y="19"/>
                  </a:cubicBezTo>
                  <a:cubicBezTo>
                    <a:pt x="47" y="0"/>
                    <a:pt x="81" y="2"/>
                    <a:pt x="100" y="25"/>
                  </a:cubicBezTo>
                  <a:lnTo>
                    <a:pt x="225" y="172"/>
                  </a:lnTo>
                  <a:cubicBezTo>
                    <a:pt x="242" y="192"/>
                    <a:pt x="242" y="221"/>
                    <a:pt x="225" y="241"/>
                  </a:cubicBezTo>
                  <a:lnTo>
                    <a:pt x="100" y="388"/>
                  </a:lnTo>
                  <a:cubicBezTo>
                    <a:pt x="89" y="400"/>
                    <a:pt x="74" y="406"/>
                    <a:pt x="59" y="406"/>
                  </a:cubicBezTo>
                  <a:close/>
                  <a:moveTo>
                    <a:pt x="273" y="388"/>
                  </a:moveTo>
                  <a:lnTo>
                    <a:pt x="398" y="241"/>
                  </a:lnTo>
                  <a:cubicBezTo>
                    <a:pt x="415" y="221"/>
                    <a:pt x="415" y="192"/>
                    <a:pt x="398" y="172"/>
                  </a:cubicBezTo>
                  <a:lnTo>
                    <a:pt x="273" y="25"/>
                  </a:lnTo>
                  <a:cubicBezTo>
                    <a:pt x="254" y="2"/>
                    <a:pt x="220" y="0"/>
                    <a:pt x="198" y="19"/>
                  </a:cubicBezTo>
                  <a:cubicBezTo>
                    <a:pt x="175" y="38"/>
                    <a:pt x="173" y="71"/>
                    <a:pt x="192" y="94"/>
                  </a:cubicBezTo>
                  <a:lnTo>
                    <a:pt x="287" y="206"/>
                  </a:lnTo>
                  <a:lnTo>
                    <a:pt x="192" y="318"/>
                  </a:lnTo>
                  <a:cubicBezTo>
                    <a:pt x="173" y="341"/>
                    <a:pt x="175" y="375"/>
                    <a:pt x="198" y="394"/>
                  </a:cubicBezTo>
                  <a:cubicBezTo>
                    <a:pt x="208" y="402"/>
                    <a:pt x="220" y="406"/>
                    <a:pt x="232" y="406"/>
                  </a:cubicBezTo>
                  <a:cubicBezTo>
                    <a:pt x="247" y="406"/>
                    <a:pt x="262" y="400"/>
                    <a:pt x="273" y="3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9205647" y="2594693"/>
              <a:ext cx="1533051" cy="153305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4" name="Google Shape;13;p2"/>
          <p:cNvSpPr/>
          <p:nvPr/>
        </p:nvSpPr>
        <p:spPr>
          <a:xfrm rot="12770">
            <a:off x="921246" y="1786266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35" name="Google Shape;14;p2"/>
          <p:cNvSpPr/>
          <p:nvPr/>
        </p:nvSpPr>
        <p:spPr>
          <a:xfrm rot="12770">
            <a:off x="1343985" y="1467460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56555" y="758254"/>
            <a:ext cx="1771095" cy="177109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751728" y="3709402"/>
            <a:ext cx="2393040" cy="2393040"/>
          </a:xfrm>
          <a:prstGeom prst="rect">
            <a:avLst/>
          </a:prstGeom>
        </p:spPr>
      </p:pic>
      <p:sp>
        <p:nvSpPr>
          <p:cNvPr id="18" name="TextBox 3">
            <a:hlinkClick r:id="rId5"/>
          </p:cNvPr>
          <p:cNvSpPr txBox="1"/>
          <p:nvPr/>
        </p:nvSpPr>
        <p:spPr>
          <a:xfrm>
            <a:off x="5442102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5"/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608251" y="564709"/>
            <a:ext cx="5816600" cy="5413185"/>
          </a:xfrm>
          <a:custGeom>
            <a:avLst/>
            <a:gdLst>
              <a:gd name="connsiteX0" fmla="*/ 0 w 5346700"/>
              <a:gd name="connsiteY0" fmla="*/ 2673350 h 5346700"/>
              <a:gd name="connsiteX1" fmla="*/ 2673350 w 5346700"/>
              <a:gd name="connsiteY1" fmla="*/ 0 h 5346700"/>
              <a:gd name="connsiteX2" fmla="*/ 5346700 w 5346700"/>
              <a:gd name="connsiteY2" fmla="*/ 2673350 h 5346700"/>
              <a:gd name="connsiteX3" fmla="*/ 2673350 w 5346700"/>
              <a:gd name="connsiteY3" fmla="*/ 5346700 h 5346700"/>
              <a:gd name="connsiteX4" fmla="*/ 0 w 5346700"/>
              <a:gd name="connsiteY4" fmla="*/ 2673350 h 5346700"/>
              <a:gd name="connsiteX0-1" fmla="*/ 0 w 5219700"/>
              <a:gd name="connsiteY0-2" fmla="*/ 2689238 h 5409529"/>
              <a:gd name="connsiteX1-3" fmla="*/ 2673350 w 5219700"/>
              <a:gd name="connsiteY1-4" fmla="*/ 15888 h 5409529"/>
              <a:gd name="connsiteX2-5" fmla="*/ 5219700 w 5219700"/>
              <a:gd name="connsiteY2-6" fmla="*/ 3768738 h 5409529"/>
              <a:gd name="connsiteX3-7" fmla="*/ 2673350 w 5219700"/>
              <a:gd name="connsiteY3-8" fmla="*/ 5362588 h 5409529"/>
              <a:gd name="connsiteX4-9" fmla="*/ 0 w 5219700"/>
              <a:gd name="connsiteY4-10" fmla="*/ 2689238 h 5409529"/>
              <a:gd name="connsiteX0-11" fmla="*/ 0 w 5816600"/>
              <a:gd name="connsiteY0-12" fmla="*/ 2652571 h 5413185"/>
              <a:gd name="connsiteX1-13" fmla="*/ 3270250 w 5816600"/>
              <a:gd name="connsiteY1-14" fmla="*/ 17321 h 5413185"/>
              <a:gd name="connsiteX2-15" fmla="*/ 5816600 w 5816600"/>
              <a:gd name="connsiteY2-16" fmla="*/ 3770171 h 5413185"/>
              <a:gd name="connsiteX3-17" fmla="*/ 3270250 w 5816600"/>
              <a:gd name="connsiteY3-18" fmla="*/ 5364021 h 5413185"/>
              <a:gd name="connsiteX4-19" fmla="*/ 0 w 5816600"/>
              <a:gd name="connsiteY4-20" fmla="*/ 2652571 h 54131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816600" h="5413185">
                <a:moveTo>
                  <a:pt x="0" y="2652571"/>
                </a:moveTo>
                <a:cubicBezTo>
                  <a:pt x="0" y="1176121"/>
                  <a:pt x="2300817" y="-168946"/>
                  <a:pt x="3270250" y="17321"/>
                </a:cubicBezTo>
                <a:cubicBezTo>
                  <a:pt x="4239683" y="203588"/>
                  <a:pt x="5816600" y="2293721"/>
                  <a:pt x="5816600" y="3770171"/>
                </a:cubicBezTo>
                <a:cubicBezTo>
                  <a:pt x="5816600" y="5246621"/>
                  <a:pt x="4239683" y="5550288"/>
                  <a:pt x="3270250" y="5364021"/>
                </a:cubicBezTo>
                <a:cubicBezTo>
                  <a:pt x="2300817" y="5177754"/>
                  <a:pt x="0" y="4129021"/>
                  <a:pt x="0" y="2652571"/>
                </a:cubicBezTo>
                <a:close/>
              </a:path>
            </a:pathLst>
          </a:cu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Oval 3"/>
          <p:cNvSpPr/>
          <p:nvPr/>
        </p:nvSpPr>
        <p:spPr>
          <a:xfrm>
            <a:off x="6439140" y="799084"/>
            <a:ext cx="4832350" cy="4497198"/>
          </a:xfrm>
          <a:custGeom>
            <a:avLst/>
            <a:gdLst>
              <a:gd name="connsiteX0" fmla="*/ 0 w 5346700"/>
              <a:gd name="connsiteY0" fmla="*/ 2673350 h 5346700"/>
              <a:gd name="connsiteX1" fmla="*/ 2673350 w 5346700"/>
              <a:gd name="connsiteY1" fmla="*/ 0 h 5346700"/>
              <a:gd name="connsiteX2" fmla="*/ 5346700 w 5346700"/>
              <a:gd name="connsiteY2" fmla="*/ 2673350 h 5346700"/>
              <a:gd name="connsiteX3" fmla="*/ 2673350 w 5346700"/>
              <a:gd name="connsiteY3" fmla="*/ 5346700 h 5346700"/>
              <a:gd name="connsiteX4" fmla="*/ 0 w 5346700"/>
              <a:gd name="connsiteY4" fmla="*/ 2673350 h 5346700"/>
              <a:gd name="connsiteX0-1" fmla="*/ 0 w 5219700"/>
              <a:gd name="connsiteY0-2" fmla="*/ 2689238 h 5409529"/>
              <a:gd name="connsiteX1-3" fmla="*/ 2673350 w 5219700"/>
              <a:gd name="connsiteY1-4" fmla="*/ 15888 h 5409529"/>
              <a:gd name="connsiteX2-5" fmla="*/ 5219700 w 5219700"/>
              <a:gd name="connsiteY2-6" fmla="*/ 3768738 h 5409529"/>
              <a:gd name="connsiteX3-7" fmla="*/ 2673350 w 5219700"/>
              <a:gd name="connsiteY3-8" fmla="*/ 5362588 h 5409529"/>
              <a:gd name="connsiteX4-9" fmla="*/ 0 w 5219700"/>
              <a:gd name="connsiteY4-10" fmla="*/ 2689238 h 5409529"/>
              <a:gd name="connsiteX0-11" fmla="*/ 0 w 5816600"/>
              <a:gd name="connsiteY0-12" fmla="*/ 2652571 h 5413185"/>
              <a:gd name="connsiteX1-13" fmla="*/ 3270250 w 5816600"/>
              <a:gd name="connsiteY1-14" fmla="*/ 17321 h 5413185"/>
              <a:gd name="connsiteX2-15" fmla="*/ 5816600 w 5816600"/>
              <a:gd name="connsiteY2-16" fmla="*/ 3770171 h 5413185"/>
              <a:gd name="connsiteX3-17" fmla="*/ 3270250 w 5816600"/>
              <a:gd name="connsiteY3-18" fmla="*/ 5364021 h 5413185"/>
              <a:gd name="connsiteX4-19" fmla="*/ 0 w 5816600"/>
              <a:gd name="connsiteY4-20" fmla="*/ 2652571 h 54131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816600" h="5413185">
                <a:moveTo>
                  <a:pt x="0" y="2652571"/>
                </a:moveTo>
                <a:cubicBezTo>
                  <a:pt x="0" y="1176121"/>
                  <a:pt x="2300817" y="-168946"/>
                  <a:pt x="3270250" y="17321"/>
                </a:cubicBezTo>
                <a:cubicBezTo>
                  <a:pt x="4239683" y="203588"/>
                  <a:pt x="5816600" y="2293721"/>
                  <a:pt x="5816600" y="3770171"/>
                </a:cubicBezTo>
                <a:cubicBezTo>
                  <a:pt x="5816600" y="5246621"/>
                  <a:pt x="4239683" y="5550288"/>
                  <a:pt x="3270250" y="5364021"/>
                </a:cubicBezTo>
                <a:cubicBezTo>
                  <a:pt x="2300817" y="5177754"/>
                  <a:pt x="0" y="4129021"/>
                  <a:pt x="0" y="2652571"/>
                </a:cubicBezTo>
                <a:close/>
              </a:path>
            </a:pathLst>
          </a:cu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16" y="1643892"/>
            <a:ext cx="5499667" cy="549966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4219575" y="2296699"/>
            <a:ext cx="714651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err="1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Chúc</a:t>
            </a:r>
            <a:r>
              <a:rPr lang="en-US" altLang="zh-CN" sz="7200" b="1" dirty="0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các</a:t>
            </a:r>
            <a:r>
              <a:rPr lang="en-US" altLang="zh-CN" sz="7200" b="1" dirty="0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 </a:t>
            </a:r>
            <a:r>
              <a:rPr lang="vi-VN" altLang="en-US" sz="7200" b="1" dirty="0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em</a:t>
            </a:r>
            <a:r>
              <a:rPr lang="en-US" altLang="zh-CN" sz="7200" b="1" dirty="0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 </a:t>
            </a:r>
          </a:p>
          <a:p>
            <a:r>
              <a:rPr lang="en-US" altLang="zh-CN" sz="7200" b="1" dirty="0" err="1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học</a:t>
            </a:r>
            <a:r>
              <a:rPr lang="en-US" altLang="zh-CN" sz="7200" b="1" dirty="0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tốt</a:t>
            </a:r>
            <a:r>
              <a:rPr lang="en-US" altLang="zh-CN" sz="7200" b="1" dirty="0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!</a:t>
            </a:r>
          </a:p>
        </p:txBody>
      </p:sp>
      <p:sp>
        <p:nvSpPr>
          <p:cNvPr id="27" name="Google Shape;13;p2"/>
          <p:cNvSpPr/>
          <p:nvPr/>
        </p:nvSpPr>
        <p:spPr>
          <a:xfrm rot="12770">
            <a:off x="10859715" y="1467886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28" name="Google Shape;14;p2"/>
          <p:cNvSpPr/>
          <p:nvPr/>
        </p:nvSpPr>
        <p:spPr>
          <a:xfrm rot="12770">
            <a:off x="11282454" y="1149080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7433080" y="4689569"/>
            <a:ext cx="631679" cy="631679"/>
            <a:chOff x="9205647" y="2594693"/>
            <a:chExt cx="1533051" cy="1533051"/>
          </a:xfrm>
        </p:grpSpPr>
        <p:sp>
          <p:nvSpPr>
            <p:cNvPr id="31" name="right-arrowheads_44810"/>
            <p:cNvSpPr>
              <a:spLocks noChangeAspect="1"/>
            </p:cNvSpPr>
            <p:nvPr/>
          </p:nvSpPr>
          <p:spPr bwMode="auto">
            <a:xfrm>
              <a:off x="9667329" y="3063541"/>
              <a:ext cx="609685" cy="595566"/>
            </a:xfrm>
            <a:custGeom>
              <a:avLst/>
              <a:gdLst>
                <a:gd name="T0" fmla="*/ 59 w 415"/>
                <a:gd name="T1" fmla="*/ 406 h 406"/>
                <a:gd name="T2" fmla="*/ 25 w 415"/>
                <a:gd name="T3" fmla="*/ 394 h 406"/>
                <a:gd name="T4" fmla="*/ 19 w 415"/>
                <a:gd name="T5" fmla="*/ 318 h 406"/>
                <a:gd name="T6" fmla="*/ 114 w 415"/>
                <a:gd name="T7" fmla="*/ 206 h 406"/>
                <a:gd name="T8" fmla="*/ 19 w 415"/>
                <a:gd name="T9" fmla="*/ 94 h 406"/>
                <a:gd name="T10" fmla="*/ 25 w 415"/>
                <a:gd name="T11" fmla="*/ 19 h 406"/>
                <a:gd name="T12" fmla="*/ 100 w 415"/>
                <a:gd name="T13" fmla="*/ 25 h 406"/>
                <a:gd name="T14" fmla="*/ 225 w 415"/>
                <a:gd name="T15" fmla="*/ 172 h 406"/>
                <a:gd name="T16" fmla="*/ 225 w 415"/>
                <a:gd name="T17" fmla="*/ 241 h 406"/>
                <a:gd name="T18" fmla="*/ 100 w 415"/>
                <a:gd name="T19" fmla="*/ 388 h 406"/>
                <a:gd name="T20" fmla="*/ 59 w 415"/>
                <a:gd name="T21" fmla="*/ 406 h 406"/>
                <a:gd name="T22" fmla="*/ 273 w 415"/>
                <a:gd name="T23" fmla="*/ 388 h 406"/>
                <a:gd name="T24" fmla="*/ 398 w 415"/>
                <a:gd name="T25" fmla="*/ 241 h 406"/>
                <a:gd name="T26" fmla="*/ 398 w 415"/>
                <a:gd name="T27" fmla="*/ 172 h 406"/>
                <a:gd name="T28" fmla="*/ 273 w 415"/>
                <a:gd name="T29" fmla="*/ 25 h 406"/>
                <a:gd name="T30" fmla="*/ 198 w 415"/>
                <a:gd name="T31" fmla="*/ 19 h 406"/>
                <a:gd name="T32" fmla="*/ 192 w 415"/>
                <a:gd name="T33" fmla="*/ 94 h 406"/>
                <a:gd name="T34" fmla="*/ 287 w 415"/>
                <a:gd name="T35" fmla="*/ 206 h 406"/>
                <a:gd name="T36" fmla="*/ 192 w 415"/>
                <a:gd name="T37" fmla="*/ 318 h 406"/>
                <a:gd name="T38" fmla="*/ 198 w 415"/>
                <a:gd name="T39" fmla="*/ 394 h 406"/>
                <a:gd name="T40" fmla="*/ 232 w 415"/>
                <a:gd name="T41" fmla="*/ 406 h 406"/>
                <a:gd name="T42" fmla="*/ 273 w 415"/>
                <a:gd name="T43" fmla="*/ 388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5" h="406">
                  <a:moveTo>
                    <a:pt x="59" y="406"/>
                  </a:moveTo>
                  <a:cubicBezTo>
                    <a:pt x="47" y="406"/>
                    <a:pt x="35" y="402"/>
                    <a:pt x="25" y="394"/>
                  </a:cubicBezTo>
                  <a:cubicBezTo>
                    <a:pt x="2" y="375"/>
                    <a:pt x="0" y="341"/>
                    <a:pt x="19" y="318"/>
                  </a:cubicBezTo>
                  <a:lnTo>
                    <a:pt x="114" y="206"/>
                  </a:lnTo>
                  <a:lnTo>
                    <a:pt x="19" y="94"/>
                  </a:lnTo>
                  <a:cubicBezTo>
                    <a:pt x="0" y="71"/>
                    <a:pt x="2" y="38"/>
                    <a:pt x="25" y="19"/>
                  </a:cubicBezTo>
                  <a:cubicBezTo>
                    <a:pt x="47" y="0"/>
                    <a:pt x="81" y="2"/>
                    <a:pt x="100" y="25"/>
                  </a:cubicBezTo>
                  <a:lnTo>
                    <a:pt x="225" y="172"/>
                  </a:lnTo>
                  <a:cubicBezTo>
                    <a:pt x="242" y="192"/>
                    <a:pt x="242" y="221"/>
                    <a:pt x="225" y="241"/>
                  </a:cubicBezTo>
                  <a:lnTo>
                    <a:pt x="100" y="388"/>
                  </a:lnTo>
                  <a:cubicBezTo>
                    <a:pt x="89" y="400"/>
                    <a:pt x="74" y="406"/>
                    <a:pt x="59" y="406"/>
                  </a:cubicBezTo>
                  <a:close/>
                  <a:moveTo>
                    <a:pt x="273" y="388"/>
                  </a:moveTo>
                  <a:lnTo>
                    <a:pt x="398" y="241"/>
                  </a:lnTo>
                  <a:cubicBezTo>
                    <a:pt x="415" y="221"/>
                    <a:pt x="415" y="192"/>
                    <a:pt x="398" y="172"/>
                  </a:cubicBezTo>
                  <a:lnTo>
                    <a:pt x="273" y="25"/>
                  </a:lnTo>
                  <a:cubicBezTo>
                    <a:pt x="254" y="2"/>
                    <a:pt x="220" y="0"/>
                    <a:pt x="198" y="19"/>
                  </a:cubicBezTo>
                  <a:cubicBezTo>
                    <a:pt x="175" y="38"/>
                    <a:pt x="173" y="71"/>
                    <a:pt x="192" y="94"/>
                  </a:cubicBezTo>
                  <a:lnTo>
                    <a:pt x="287" y="206"/>
                  </a:lnTo>
                  <a:lnTo>
                    <a:pt x="192" y="318"/>
                  </a:lnTo>
                  <a:cubicBezTo>
                    <a:pt x="173" y="341"/>
                    <a:pt x="175" y="375"/>
                    <a:pt x="198" y="394"/>
                  </a:cubicBezTo>
                  <a:cubicBezTo>
                    <a:pt x="208" y="402"/>
                    <a:pt x="220" y="406"/>
                    <a:pt x="232" y="406"/>
                  </a:cubicBezTo>
                  <a:cubicBezTo>
                    <a:pt x="247" y="406"/>
                    <a:pt x="262" y="400"/>
                    <a:pt x="273" y="3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9205647" y="2594693"/>
              <a:ext cx="1533051" cy="153305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4" name="Google Shape;13;p2"/>
          <p:cNvSpPr/>
          <p:nvPr/>
        </p:nvSpPr>
        <p:spPr>
          <a:xfrm rot="12770">
            <a:off x="921246" y="1786266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35" name="Google Shape;14;p2"/>
          <p:cNvSpPr/>
          <p:nvPr/>
        </p:nvSpPr>
        <p:spPr>
          <a:xfrm rot="12770">
            <a:off x="1343985" y="1467460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56555" y="758254"/>
            <a:ext cx="1771095" cy="177109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751728" y="3709402"/>
            <a:ext cx="2393040" cy="2393040"/>
          </a:xfrm>
          <a:prstGeom prst="rect">
            <a:avLst/>
          </a:prstGeom>
        </p:spPr>
      </p:pic>
      <p:sp>
        <p:nvSpPr>
          <p:cNvPr id="18" name="TextBox 3">
            <a:hlinkClick r:id="rId5"/>
          </p:cNvPr>
          <p:cNvSpPr txBox="1"/>
          <p:nvPr/>
        </p:nvSpPr>
        <p:spPr>
          <a:xfrm>
            <a:off x="5442102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5"/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34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608251" y="564709"/>
            <a:ext cx="5816600" cy="5413185"/>
          </a:xfrm>
          <a:custGeom>
            <a:avLst/>
            <a:gdLst>
              <a:gd name="connsiteX0" fmla="*/ 0 w 5346700"/>
              <a:gd name="connsiteY0" fmla="*/ 2673350 h 5346700"/>
              <a:gd name="connsiteX1" fmla="*/ 2673350 w 5346700"/>
              <a:gd name="connsiteY1" fmla="*/ 0 h 5346700"/>
              <a:gd name="connsiteX2" fmla="*/ 5346700 w 5346700"/>
              <a:gd name="connsiteY2" fmla="*/ 2673350 h 5346700"/>
              <a:gd name="connsiteX3" fmla="*/ 2673350 w 5346700"/>
              <a:gd name="connsiteY3" fmla="*/ 5346700 h 5346700"/>
              <a:gd name="connsiteX4" fmla="*/ 0 w 5346700"/>
              <a:gd name="connsiteY4" fmla="*/ 2673350 h 5346700"/>
              <a:gd name="connsiteX0-1" fmla="*/ 0 w 5219700"/>
              <a:gd name="connsiteY0-2" fmla="*/ 2689238 h 5409529"/>
              <a:gd name="connsiteX1-3" fmla="*/ 2673350 w 5219700"/>
              <a:gd name="connsiteY1-4" fmla="*/ 15888 h 5409529"/>
              <a:gd name="connsiteX2-5" fmla="*/ 5219700 w 5219700"/>
              <a:gd name="connsiteY2-6" fmla="*/ 3768738 h 5409529"/>
              <a:gd name="connsiteX3-7" fmla="*/ 2673350 w 5219700"/>
              <a:gd name="connsiteY3-8" fmla="*/ 5362588 h 5409529"/>
              <a:gd name="connsiteX4-9" fmla="*/ 0 w 5219700"/>
              <a:gd name="connsiteY4-10" fmla="*/ 2689238 h 5409529"/>
              <a:gd name="connsiteX0-11" fmla="*/ 0 w 5816600"/>
              <a:gd name="connsiteY0-12" fmla="*/ 2652571 h 5413185"/>
              <a:gd name="connsiteX1-13" fmla="*/ 3270250 w 5816600"/>
              <a:gd name="connsiteY1-14" fmla="*/ 17321 h 5413185"/>
              <a:gd name="connsiteX2-15" fmla="*/ 5816600 w 5816600"/>
              <a:gd name="connsiteY2-16" fmla="*/ 3770171 h 5413185"/>
              <a:gd name="connsiteX3-17" fmla="*/ 3270250 w 5816600"/>
              <a:gd name="connsiteY3-18" fmla="*/ 5364021 h 5413185"/>
              <a:gd name="connsiteX4-19" fmla="*/ 0 w 5816600"/>
              <a:gd name="connsiteY4-20" fmla="*/ 2652571 h 54131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816600" h="5413185">
                <a:moveTo>
                  <a:pt x="0" y="2652571"/>
                </a:moveTo>
                <a:cubicBezTo>
                  <a:pt x="0" y="1176121"/>
                  <a:pt x="2300817" y="-168946"/>
                  <a:pt x="3270250" y="17321"/>
                </a:cubicBezTo>
                <a:cubicBezTo>
                  <a:pt x="4239683" y="203588"/>
                  <a:pt x="5816600" y="2293721"/>
                  <a:pt x="5816600" y="3770171"/>
                </a:cubicBezTo>
                <a:cubicBezTo>
                  <a:pt x="5816600" y="5246621"/>
                  <a:pt x="4239683" y="5550288"/>
                  <a:pt x="3270250" y="5364021"/>
                </a:cubicBezTo>
                <a:cubicBezTo>
                  <a:pt x="2300817" y="5177754"/>
                  <a:pt x="0" y="4129021"/>
                  <a:pt x="0" y="2652571"/>
                </a:cubicBezTo>
                <a:close/>
              </a:path>
            </a:pathLst>
          </a:cu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Oval 3"/>
          <p:cNvSpPr/>
          <p:nvPr/>
        </p:nvSpPr>
        <p:spPr>
          <a:xfrm>
            <a:off x="6439140" y="824484"/>
            <a:ext cx="4832350" cy="4497198"/>
          </a:xfrm>
          <a:custGeom>
            <a:avLst/>
            <a:gdLst>
              <a:gd name="connsiteX0" fmla="*/ 0 w 5346700"/>
              <a:gd name="connsiteY0" fmla="*/ 2673350 h 5346700"/>
              <a:gd name="connsiteX1" fmla="*/ 2673350 w 5346700"/>
              <a:gd name="connsiteY1" fmla="*/ 0 h 5346700"/>
              <a:gd name="connsiteX2" fmla="*/ 5346700 w 5346700"/>
              <a:gd name="connsiteY2" fmla="*/ 2673350 h 5346700"/>
              <a:gd name="connsiteX3" fmla="*/ 2673350 w 5346700"/>
              <a:gd name="connsiteY3" fmla="*/ 5346700 h 5346700"/>
              <a:gd name="connsiteX4" fmla="*/ 0 w 5346700"/>
              <a:gd name="connsiteY4" fmla="*/ 2673350 h 5346700"/>
              <a:gd name="connsiteX0-1" fmla="*/ 0 w 5219700"/>
              <a:gd name="connsiteY0-2" fmla="*/ 2689238 h 5409529"/>
              <a:gd name="connsiteX1-3" fmla="*/ 2673350 w 5219700"/>
              <a:gd name="connsiteY1-4" fmla="*/ 15888 h 5409529"/>
              <a:gd name="connsiteX2-5" fmla="*/ 5219700 w 5219700"/>
              <a:gd name="connsiteY2-6" fmla="*/ 3768738 h 5409529"/>
              <a:gd name="connsiteX3-7" fmla="*/ 2673350 w 5219700"/>
              <a:gd name="connsiteY3-8" fmla="*/ 5362588 h 5409529"/>
              <a:gd name="connsiteX4-9" fmla="*/ 0 w 5219700"/>
              <a:gd name="connsiteY4-10" fmla="*/ 2689238 h 5409529"/>
              <a:gd name="connsiteX0-11" fmla="*/ 0 w 5816600"/>
              <a:gd name="connsiteY0-12" fmla="*/ 2652571 h 5413185"/>
              <a:gd name="connsiteX1-13" fmla="*/ 3270250 w 5816600"/>
              <a:gd name="connsiteY1-14" fmla="*/ 17321 h 5413185"/>
              <a:gd name="connsiteX2-15" fmla="*/ 5816600 w 5816600"/>
              <a:gd name="connsiteY2-16" fmla="*/ 3770171 h 5413185"/>
              <a:gd name="connsiteX3-17" fmla="*/ 3270250 w 5816600"/>
              <a:gd name="connsiteY3-18" fmla="*/ 5364021 h 5413185"/>
              <a:gd name="connsiteX4-19" fmla="*/ 0 w 5816600"/>
              <a:gd name="connsiteY4-20" fmla="*/ 2652571 h 54131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816600" h="5413185">
                <a:moveTo>
                  <a:pt x="0" y="2652571"/>
                </a:moveTo>
                <a:cubicBezTo>
                  <a:pt x="0" y="1176121"/>
                  <a:pt x="2300817" y="-168946"/>
                  <a:pt x="3270250" y="17321"/>
                </a:cubicBezTo>
                <a:cubicBezTo>
                  <a:pt x="4239683" y="203588"/>
                  <a:pt x="5816600" y="2293721"/>
                  <a:pt x="5816600" y="3770171"/>
                </a:cubicBezTo>
                <a:cubicBezTo>
                  <a:pt x="5816600" y="5246621"/>
                  <a:pt x="4239683" y="5550288"/>
                  <a:pt x="3270250" y="5364021"/>
                </a:cubicBezTo>
                <a:cubicBezTo>
                  <a:pt x="2300817" y="5177754"/>
                  <a:pt x="0" y="4129021"/>
                  <a:pt x="0" y="2652571"/>
                </a:cubicBezTo>
                <a:close/>
              </a:path>
            </a:pathLst>
          </a:cu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54384" y="521212"/>
            <a:ext cx="5499667" cy="549966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3972258" y="2875246"/>
            <a:ext cx="8108617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6600" b="1" dirty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方正卡通简体" panose="03000509000000000000" pitchFamily="65" charset="-122"/>
                <a:cs typeface="Arial" panose="020B0604020202020204" pitchFamily="34" charset="0"/>
                <a:sym typeface="+mn-lt"/>
              </a:rPr>
              <a:t>KIỂM TRA BÀI CŨ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7433080" y="4678774"/>
            <a:ext cx="631679" cy="631679"/>
            <a:chOff x="9205647" y="2594693"/>
            <a:chExt cx="1533051" cy="1533051"/>
          </a:xfrm>
        </p:grpSpPr>
        <p:sp>
          <p:nvSpPr>
            <p:cNvPr id="31" name="right-arrowheads_44810"/>
            <p:cNvSpPr>
              <a:spLocks noChangeAspect="1"/>
            </p:cNvSpPr>
            <p:nvPr/>
          </p:nvSpPr>
          <p:spPr bwMode="auto">
            <a:xfrm>
              <a:off x="9667329" y="3063541"/>
              <a:ext cx="609685" cy="595566"/>
            </a:xfrm>
            <a:custGeom>
              <a:avLst/>
              <a:gdLst>
                <a:gd name="T0" fmla="*/ 59 w 415"/>
                <a:gd name="T1" fmla="*/ 406 h 406"/>
                <a:gd name="T2" fmla="*/ 25 w 415"/>
                <a:gd name="T3" fmla="*/ 394 h 406"/>
                <a:gd name="T4" fmla="*/ 19 w 415"/>
                <a:gd name="T5" fmla="*/ 318 h 406"/>
                <a:gd name="T6" fmla="*/ 114 w 415"/>
                <a:gd name="T7" fmla="*/ 206 h 406"/>
                <a:gd name="T8" fmla="*/ 19 w 415"/>
                <a:gd name="T9" fmla="*/ 94 h 406"/>
                <a:gd name="T10" fmla="*/ 25 w 415"/>
                <a:gd name="T11" fmla="*/ 19 h 406"/>
                <a:gd name="T12" fmla="*/ 100 w 415"/>
                <a:gd name="T13" fmla="*/ 25 h 406"/>
                <a:gd name="T14" fmla="*/ 225 w 415"/>
                <a:gd name="T15" fmla="*/ 172 h 406"/>
                <a:gd name="T16" fmla="*/ 225 w 415"/>
                <a:gd name="T17" fmla="*/ 241 h 406"/>
                <a:gd name="T18" fmla="*/ 100 w 415"/>
                <a:gd name="T19" fmla="*/ 388 h 406"/>
                <a:gd name="T20" fmla="*/ 59 w 415"/>
                <a:gd name="T21" fmla="*/ 406 h 406"/>
                <a:gd name="T22" fmla="*/ 273 w 415"/>
                <a:gd name="T23" fmla="*/ 388 h 406"/>
                <a:gd name="T24" fmla="*/ 398 w 415"/>
                <a:gd name="T25" fmla="*/ 241 h 406"/>
                <a:gd name="T26" fmla="*/ 398 w 415"/>
                <a:gd name="T27" fmla="*/ 172 h 406"/>
                <a:gd name="T28" fmla="*/ 273 w 415"/>
                <a:gd name="T29" fmla="*/ 25 h 406"/>
                <a:gd name="T30" fmla="*/ 198 w 415"/>
                <a:gd name="T31" fmla="*/ 19 h 406"/>
                <a:gd name="T32" fmla="*/ 192 w 415"/>
                <a:gd name="T33" fmla="*/ 94 h 406"/>
                <a:gd name="T34" fmla="*/ 287 w 415"/>
                <a:gd name="T35" fmla="*/ 206 h 406"/>
                <a:gd name="T36" fmla="*/ 192 w 415"/>
                <a:gd name="T37" fmla="*/ 318 h 406"/>
                <a:gd name="T38" fmla="*/ 198 w 415"/>
                <a:gd name="T39" fmla="*/ 394 h 406"/>
                <a:gd name="T40" fmla="*/ 232 w 415"/>
                <a:gd name="T41" fmla="*/ 406 h 406"/>
                <a:gd name="T42" fmla="*/ 273 w 415"/>
                <a:gd name="T43" fmla="*/ 388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5" h="406">
                  <a:moveTo>
                    <a:pt x="59" y="406"/>
                  </a:moveTo>
                  <a:cubicBezTo>
                    <a:pt x="47" y="406"/>
                    <a:pt x="35" y="402"/>
                    <a:pt x="25" y="394"/>
                  </a:cubicBezTo>
                  <a:cubicBezTo>
                    <a:pt x="2" y="375"/>
                    <a:pt x="0" y="341"/>
                    <a:pt x="19" y="318"/>
                  </a:cubicBezTo>
                  <a:lnTo>
                    <a:pt x="114" y="206"/>
                  </a:lnTo>
                  <a:lnTo>
                    <a:pt x="19" y="94"/>
                  </a:lnTo>
                  <a:cubicBezTo>
                    <a:pt x="0" y="71"/>
                    <a:pt x="2" y="38"/>
                    <a:pt x="25" y="19"/>
                  </a:cubicBezTo>
                  <a:cubicBezTo>
                    <a:pt x="47" y="0"/>
                    <a:pt x="81" y="2"/>
                    <a:pt x="100" y="25"/>
                  </a:cubicBezTo>
                  <a:lnTo>
                    <a:pt x="225" y="172"/>
                  </a:lnTo>
                  <a:cubicBezTo>
                    <a:pt x="242" y="192"/>
                    <a:pt x="242" y="221"/>
                    <a:pt x="225" y="241"/>
                  </a:cubicBezTo>
                  <a:lnTo>
                    <a:pt x="100" y="388"/>
                  </a:lnTo>
                  <a:cubicBezTo>
                    <a:pt x="89" y="400"/>
                    <a:pt x="74" y="406"/>
                    <a:pt x="59" y="406"/>
                  </a:cubicBezTo>
                  <a:close/>
                  <a:moveTo>
                    <a:pt x="273" y="388"/>
                  </a:moveTo>
                  <a:lnTo>
                    <a:pt x="398" y="241"/>
                  </a:lnTo>
                  <a:cubicBezTo>
                    <a:pt x="415" y="221"/>
                    <a:pt x="415" y="192"/>
                    <a:pt x="398" y="172"/>
                  </a:cubicBezTo>
                  <a:lnTo>
                    <a:pt x="273" y="25"/>
                  </a:lnTo>
                  <a:cubicBezTo>
                    <a:pt x="254" y="2"/>
                    <a:pt x="220" y="0"/>
                    <a:pt x="198" y="19"/>
                  </a:cubicBezTo>
                  <a:cubicBezTo>
                    <a:pt x="175" y="38"/>
                    <a:pt x="173" y="71"/>
                    <a:pt x="192" y="94"/>
                  </a:cubicBezTo>
                  <a:lnTo>
                    <a:pt x="287" y="206"/>
                  </a:lnTo>
                  <a:lnTo>
                    <a:pt x="192" y="318"/>
                  </a:lnTo>
                  <a:cubicBezTo>
                    <a:pt x="173" y="341"/>
                    <a:pt x="175" y="375"/>
                    <a:pt x="198" y="394"/>
                  </a:cubicBezTo>
                  <a:cubicBezTo>
                    <a:pt x="208" y="402"/>
                    <a:pt x="220" y="406"/>
                    <a:pt x="232" y="406"/>
                  </a:cubicBezTo>
                  <a:cubicBezTo>
                    <a:pt x="247" y="406"/>
                    <a:pt x="262" y="400"/>
                    <a:pt x="273" y="3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9205647" y="2594693"/>
              <a:ext cx="1533051" cy="153305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56555" y="758254"/>
            <a:ext cx="1771095" cy="177109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751728" y="3709402"/>
            <a:ext cx="2393040" cy="2393040"/>
          </a:xfrm>
          <a:prstGeom prst="rect">
            <a:avLst/>
          </a:prstGeom>
        </p:spPr>
      </p:pic>
      <p:sp>
        <p:nvSpPr>
          <p:cNvPr id="17" name="TextBox 3">
            <a:hlinkClick r:id="rId5"/>
          </p:cNvPr>
          <p:cNvSpPr txBox="1"/>
          <p:nvPr/>
        </p:nvSpPr>
        <p:spPr>
          <a:xfrm>
            <a:off x="5442102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5"/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6060" y="1122680"/>
            <a:ext cx="10261600" cy="50800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77"/>
          <a:stretch>
            <a:fillRect/>
          </a:stretch>
        </p:blipFill>
        <p:spPr>
          <a:xfrm>
            <a:off x="7298268" y="1"/>
            <a:ext cx="4893733" cy="2937849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199765" y="2487295"/>
            <a:ext cx="65792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 hiệu để nhận biết số chia hết cho 5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184" y="318165"/>
            <a:ext cx="1199817" cy="23996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18135"/>
            <a:ext cx="11287125" cy="49784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77"/>
          <a:stretch>
            <a:fillRect/>
          </a:stretch>
        </p:blipFill>
        <p:spPr>
          <a:xfrm>
            <a:off x="7298268" y="1"/>
            <a:ext cx="4893733" cy="2937849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414387" y="1728367"/>
            <a:ext cx="5351791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Số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nào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chia </a:t>
            </a: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hết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cho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</a:t>
            </a:r>
            <a:r>
              <a:rPr lang="vi-VN" alt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5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?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184" y="318166"/>
            <a:ext cx="1199817" cy="2399633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4199895" y="5548017"/>
            <a:ext cx="3426203" cy="1568449"/>
            <a:chOff x="1671788" y="4144188"/>
            <a:chExt cx="2569652" cy="1176337"/>
          </a:xfrm>
        </p:grpSpPr>
        <p:sp>
          <p:nvSpPr>
            <p:cNvPr id="54" name="Rounded Rectangle 53"/>
            <p:cNvSpPr/>
            <p:nvPr/>
          </p:nvSpPr>
          <p:spPr>
            <a:xfrm>
              <a:off x="2183757" y="4319549"/>
              <a:ext cx="2057683" cy="6858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  39782</a:t>
              </a:r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788" y="4144188"/>
              <a:ext cx="10239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8" name="Group 67"/>
          <p:cNvGrpSpPr/>
          <p:nvPr/>
        </p:nvGrpSpPr>
        <p:grpSpPr>
          <a:xfrm>
            <a:off x="298286" y="5518150"/>
            <a:ext cx="3460916" cy="1568449"/>
            <a:chOff x="3342481" y="3355181"/>
            <a:chExt cx="2595687" cy="1176337"/>
          </a:xfrm>
        </p:grpSpPr>
        <p:sp>
          <p:nvSpPr>
            <p:cNvPr id="58" name="Rounded Rectangle 57"/>
            <p:cNvSpPr/>
            <p:nvPr/>
          </p:nvSpPr>
          <p:spPr>
            <a:xfrm>
              <a:off x="3987800" y="3543509"/>
              <a:ext cx="1950368" cy="6858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39788</a:t>
              </a:r>
            </a:p>
          </p:txBody>
        </p:sp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481" y="3355181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7" name="Group 66"/>
          <p:cNvGrpSpPr/>
          <p:nvPr/>
        </p:nvGrpSpPr>
        <p:grpSpPr>
          <a:xfrm>
            <a:off x="7924801" y="5518152"/>
            <a:ext cx="3533857" cy="1568449"/>
            <a:chOff x="4703762" y="4144187"/>
            <a:chExt cx="2650393" cy="1176337"/>
          </a:xfrm>
        </p:grpSpPr>
        <p:sp>
          <p:nvSpPr>
            <p:cNvPr id="62" name="Rounded Rectangle 61"/>
            <p:cNvSpPr/>
            <p:nvPr/>
          </p:nvSpPr>
          <p:spPr>
            <a:xfrm>
              <a:off x="5346700" y="4319559"/>
              <a:ext cx="2007455" cy="685800"/>
            </a:xfrm>
            <a:prstGeom prst="roundRect">
              <a:avLst/>
            </a:prstGeom>
            <a:solidFill>
              <a:srgbClr val="FF33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  39785</a:t>
              </a:r>
            </a:p>
          </p:txBody>
        </p:sp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762" y="4144187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43265" y="4071620"/>
            <a:ext cx="3214370" cy="2091690"/>
          </a:xfrm>
          <a:prstGeom prst="rect">
            <a:avLst/>
          </a:prstGeom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90" y="5042535"/>
            <a:ext cx="1545590" cy="1798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30395"/>
            <a:ext cx="1518920" cy="154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620" y="965748"/>
            <a:ext cx="1199817" cy="23996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2398395"/>
            <a:ext cx="5549900" cy="5233035"/>
          </a:xfrm>
          <a:prstGeom prst="rect">
            <a:avLst/>
          </a:prstGeom>
        </p:spPr>
      </p:pic>
      <p:sp>
        <p:nvSpPr>
          <p:cNvPr id="31" name="Title 1"/>
          <p:cNvSpPr txBox="1"/>
          <p:nvPr/>
        </p:nvSpPr>
        <p:spPr>
          <a:xfrm>
            <a:off x="5076738" y="763302"/>
            <a:ext cx="2227905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Tittle text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667510" y="130175"/>
            <a:ext cx="10313035" cy="36925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lvl="0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SVN-Wednesday" panose="02000603000000000000" pitchFamily="50" charset="0"/>
                <a:ea typeface="SVN-Wednesday" panose="02000603000000000000" pitchFamily="50" charset="0"/>
              </a:rPr>
              <a:t/>
            </a:r>
            <a:b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SVN-Wednesday" panose="02000603000000000000" pitchFamily="50" charset="0"/>
                <a:ea typeface="SVN-Wednesday" panose="02000603000000000000" pitchFamily="50" charset="0"/>
              </a:rPr>
            </a:br>
            <a:r>
              <a:rPr lang="vi-VN" alt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ea typeface="SVN-Wednesday" panose="02000603000000000000" pitchFamily="50" charset="0"/>
                <a:cs typeface="Arial" panose="020B0604020202020204" pitchFamily="34" charset="0"/>
              </a:rPr>
              <a:t>Hoạt động 1: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ea typeface="SVN-Wednesday" panose="02000603000000000000" pitchFamily="50" charset="0"/>
                <a:cs typeface="Arial" panose="020B0604020202020204" pitchFamily="34" charset="0"/>
              </a:rPr>
              <a:t>Giới thiệu dấu hiệu</a:t>
            </a:r>
            <a:r>
              <a:rPr lang="vi-VN" alt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ea typeface="SVN-Wednesday" panose="02000603000000000000" pitchFamily="50" charset="0"/>
                <a:cs typeface="Arial" panose="020B0604020202020204" pitchFamily="34" charset="0"/>
              </a:rPr>
              <a:t> chia hết cho 3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ea typeface="SVN-Wednesday" panose="02000603000000000000" pitchFamily="50" charset="0"/>
              <a:cs typeface="Arial" panose="020B0604020202020204" pitchFamily="34" charset="0"/>
            </a:endParaRPr>
          </a:p>
          <a:p>
            <a:pPr lvl="0"/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ea typeface="SVN-Wednesday" panose="02000603000000000000" pitchFamily="50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084875" y="2055932"/>
            <a:ext cx="6220745" cy="5447244"/>
          </a:xfrm>
          <a:prstGeom prst="rect">
            <a:avLst/>
          </a:prstGeom>
        </p:spPr>
      </p:pic>
      <p:sp>
        <p:nvSpPr>
          <p:cNvPr id="12" name="Google Shape;74;p15"/>
          <p:cNvSpPr/>
          <p:nvPr/>
        </p:nvSpPr>
        <p:spPr>
          <a:xfrm>
            <a:off x="3856355" y="110490"/>
            <a:ext cx="1762760" cy="565150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1" name="Google Shape;74;p15"/>
          <p:cNvSpPr/>
          <p:nvPr/>
        </p:nvSpPr>
        <p:spPr>
          <a:xfrm>
            <a:off x="7191375" y="0"/>
            <a:ext cx="1930400" cy="675640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5" name="Google Shape;74;p15"/>
          <p:cNvSpPr/>
          <p:nvPr/>
        </p:nvSpPr>
        <p:spPr>
          <a:xfrm>
            <a:off x="10429240" y="110490"/>
            <a:ext cx="1762760" cy="724535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8" name="Google Shape;821;p46"/>
          <p:cNvSpPr/>
          <p:nvPr/>
        </p:nvSpPr>
        <p:spPr>
          <a:xfrm>
            <a:off x="195721" y="1746634"/>
            <a:ext cx="260118" cy="22486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9" name="Google Shape;822;p46"/>
          <p:cNvGrpSpPr/>
          <p:nvPr/>
        </p:nvGrpSpPr>
        <p:grpSpPr>
          <a:xfrm>
            <a:off x="10313189" y="1281318"/>
            <a:ext cx="639547" cy="554886"/>
            <a:chOff x="6279086" y="1761583"/>
            <a:chExt cx="560024" cy="554886"/>
          </a:xfrm>
        </p:grpSpPr>
        <p:sp>
          <p:nvSpPr>
            <p:cNvPr id="60" name="Google Shape;823;p46"/>
            <p:cNvSpPr/>
            <p:nvPr/>
          </p:nvSpPr>
          <p:spPr>
            <a:xfrm>
              <a:off x="6288500" y="1770016"/>
              <a:ext cx="541197" cy="537903"/>
            </a:xfrm>
            <a:custGeom>
              <a:avLst/>
              <a:gdLst/>
              <a:ahLst/>
              <a:cxnLst/>
              <a:rect l="l" t="t" r="r" b="b"/>
              <a:pathLst>
                <a:path w="13798" h="13714" extrusionOk="0">
                  <a:moveTo>
                    <a:pt x="11492" y="1"/>
                  </a:moveTo>
                  <a:cubicBezTo>
                    <a:pt x="11375" y="1"/>
                    <a:pt x="11259" y="46"/>
                    <a:pt x="11170" y="138"/>
                  </a:cubicBezTo>
                  <a:lnTo>
                    <a:pt x="178" y="11124"/>
                  </a:lnTo>
                  <a:cubicBezTo>
                    <a:pt x="0" y="11302"/>
                    <a:pt x="0" y="11595"/>
                    <a:pt x="178" y="11773"/>
                  </a:cubicBezTo>
                  <a:lnTo>
                    <a:pt x="1989" y="13579"/>
                  </a:lnTo>
                  <a:cubicBezTo>
                    <a:pt x="2076" y="13669"/>
                    <a:pt x="2193" y="13713"/>
                    <a:pt x="2309" y="13713"/>
                  </a:cubicBezTo>
                  <a:cubicBezTo>
                    <a:pt x="2424" y="13713"/>
                    <a:pt x="2540" y="13670"/>
                    <a:pt x="2628" y="13584"/>
                  </a:cubicBezTo>
                  <a:lnTo>
                    <a:pt x="13620" y="2597"/>
                  </a:lnTo>
                  <a:cubicBezTo>
                    <a:pt x="13798" y="2415"/>
                    <a:pt x="13798" y="2127"/>
                    <a:pt x="13620" y="1949"/>
                  </a:cubicBezTo>
                  <a:lnTo>
                    <a:pt x="11814" y="138"/>
                  </a:lnTo>
                  <a:cubicBezTo>
                    <a:pt x="11725" y="46"/>
                    <a:pt x="11608" y="1"/>
                    <a:pt x="114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Google Shape;824;p46"/>
            <p:cNvSpPr/>
            <p:nvPr/>
          </p:nvSpPr>
          <p:spPr>
            <a:xfrm>
              <a:off x="6453746" y="1977976"/>
              <a:ext cx="166619" cy="166383"/>
            </a:xfrm>
            <a:custGeom>
              <a:avLst/>
              <a:gdLst/>
              <a:ahLst/>
              <a:cxnLst/>
              <a:rect l="l" t="t" r="r" b="b"/>
              <a:pathLst>
                <a:path w="4248" h="4242" extrusionOk="0">
                  <a:moveTo>
                    <a:pt x="1788" y="0"/>
                  </a:moveTo>
                  <a:lnTo>
                    <a:pt x="1" y="1787"/>
                  </a:lnTo>
                  <a:lnTo>
                    <a:pt x="2455" y="4242"/>
                  </a:lnTo>
                  <a:lnTo>
                    <a:pt x="4247" y="2455"/>
                  </a:lnTo>
                  <a:lnTo>
                    <a:pt x="17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Google Shape;825;p46"/>
            <p:cNvSpPr/>
            <p:nvPr/>
          </p:nvSpPr>
          <p:spPr>
            <a:xfrm>
              <a:off x="6292461" y="1777233"/>
              <a:ext cx="483932" cy="479068"/>
            </a:xfrm>
            <a:custGeom>
              <a:avLst/>
              <a:gdLst/>
              <a:ahLst/>
              <a:cxnLst/>
              <a:rect l="l" t="t" r="r" b="b"/>
              <a:pathLst>
                <a:path w="12338" h="12214" extrusionOk="0">
                  <a:moveTo>
                    <a:pt x="1389" y="1"/>
                  </a:moveTo>
                  <a:cubicBezTo>
                    <a:pt x="1066" y="1"/>
                    <a:pt x="742" y="124"/>
                    <a:pt x="495" y="372"/>
                  </a:cubicBezTo>
                  <a:cubicBezTo>
                    <a:pt x="0" y="866"/>
                    <a:pt x="0" y="1669"/>
                    <a:pt x="495" y="2159"/>
                  </a:cubicBezTo>
                  <a:lnTo>
                    <a:pt x="10545" y="12214"/>
                  </a:lnTo>
                  <a:lnTo>
                    <a:pt x="12337" y="10426"/>
                  </a:lnTo>
                  <a:lnTo>
                    <a:pt x="2282" y="372"/>
                  </a:lnTo>
                  <a:cubicBezTo>
                    <a:pt x="2035" y="124"/>
                    <a:pt x="1712" y="1"/>
                    <a:pt x="13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Google Shape;826;p46"/>
            <p:cNvSpPr/>
            <p:nvPr/>
          </p:nvSpPr>
          <p:spPr>
            <a:xfrm>
              <a:off x="6706067" y="2186171"/>
              <a:ext cx="111864" cy="110648"/>
            </a:xfrm>
            <a:custGeom>
              <a:avLst/>
              <a:gdLst/>
              <a:ahLst/>
              <a:cxnLst/>
              <a:rect l="l" t="t" r="r" b="b"/>
              <a:pathLst>
                <a:path w="2852" h="2821" extrusionOk="0">
                  <a:moveTo>
                    <a:pt x="1792" y="0"/>
                  </a:moveTo>
                  <a:lnTo>
                    <a:pt x="0" y="1788"/>
                  </a:lnTo>
                  <a:lnTo>
                    <a:pt x="2638" y="2811"/>
                  </a:lnTo>
                  <a:cubicBezTo>
                    <a:pt x="2655" y="2818"/>
                    <a:pt x="2672" y="2821"/>
                    <a:pt x="2689" y="2821"/>
                  </a:cubicBezTo>
                  <a:cubicBezTo>
                    <a:pt x="2779" y="2821"/>
                    <a:pt x="2852" y="2731"/>
                    <a:pt x="2815" y="2638"/>
                  </a:cubicBezTo>
                  <a:lnTo>
                    <a:pt x="17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Google Shape;827;p46"/>
            <p:cNvSpPr/>
            <p:nvPr/>
          </p:nvSpPr>
          <p:spPr>
            <a:xfrm>
              <a:off x="6758233" y="2186171"/>
              <a:ext cx="59580" cy="110569"/>
            </a:xfrm>
            <a:custGeom>
              <a:avLst/>
              <a:gdLst/>
              <a:ahLst/>
              <a:cxnLst/>
              <a:rect l="l" t="t" r="r" b="b"/>
              <a:pathLst>
                <a:path w="1519" h="2819" extrusionOk="0">
                  <a:moveTo>
                    <a:pt x="462" y="0"/>
                  </a:moveTo>
                  <a:lnTo>
                    <a:pt x="1" y="462"/>
                  </a:lnTo>
                  <a:lnTo>
                    <a:pt x="842" y="2628"/>
                  </a:lnTo>
                  <a:lnTo>
                    <a:pt x="1312" y="2811"/>
                  </a:lnTo>
                  <a:cubicBezTo>
                    <a:pt x="1328" y="2816"/>
                    <a:pt x="1343" y="2819"/>
                    <a:pt x="1358" y="2819"/>
                  </a:cubicBezTo>
                  <a:cubicBezTo>
                    <a:pt x="1445" y="2819"/>
                    <a:pt x="1518" y="2728"/>
                    <a:pt x="1485" y="2638"/>
                  </a:cubicBezTo>
                  <a:lnTo>
                    <a:pt x="4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Google Shape;828;p46"/>
            <p:cNvSpPr/>
            <p:nvPr/>
          </p:nvSpPr>
          <p:spPr>
            <a:xfrm>
              <a:off x="6329370" y="1777233"/>
              <a:ext cx="447023" cy="479068"/>
            </a:xfrm>
            <a:custGeom>
              <a:avLst/>
              <a:gdLst/>
              <a:ahLst/>
              <a:cxnLst/>
              <a:rect l="l" t="t" r="r" b="b"/>
              <a:pathLst>
                <a:path w="11397" h="12214" extrusionOk="0">
                  <a:moveTo>
                    <a:pt x="448" y="1"/>
                  </a:moveTo>
                  <a:cubicBezTo>
                    <a:pt x="298" y="1"/>
                    <a:pt x="147" y="28"/>
                    <a:pt x="1" y="83"/>
                  </a:cubicBezTo>
                  <a:cubicBezTo>
                    <a:pt x="169" y="146"/>
                    <a:pt x="323" y="247"/>
                    <a:pt x="448" y="372"/>
                  </a:cubicBezTo>
                  <a:lnTo>
                    <a:pt x="9157" y="9081"/>
                  </a:lnTo>
                  <a:cubicBezTo>
                    <a:pt x="9902" y="9826"/>
                    <a:pt x="9902" y="11027"/>
                    <a:pt x="9157" y="11767"/>
                  </a:cubicBezTo>
                  <a:lnTo>
                    <a:pt x="9604" y="12214"/>
                  </a:lnTo>
                  <a:lnTo>
                    <a:pt x="11396" y="10426"/>
                  </a:lnTo>
                  <a:lnTo>
                    <a:pt x="1341" y="372"/>
                  </a:lnTo>
                  <a:cubicBezTo>
                    <a:pt x="1100" y="131"/>
                    <a:pt x="778" y="1"/>
                    <a:pt x="4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Google Shape;829;p46"/>
            <p:cNvSpPr/>
            <p:nvPr/>
          </p:nvSpPr>
          <p:spPr>
            <a:xfrm>
              <a:off x="6777099" y="2257203"/>
              <a:ext cx="40831" cy="39615"/>
            </a:xfrm>
            <a:custGeom>
              <a:avLst/>
              <a:gdLst/>
              <a:ahLst/>
              <a:cxnLst/>
              <a:rect l="l" t="t" r="r" b="b"/>
              <a:pathLst>
                <a:path w="1041" h="1010" extrusionOk="0">
                  <a:moveTo>
                    <a:pt x="682" y="1"/>
                  </a:moveTo>
                  <a:lnTo>
                    <a:pt x="0" y="678"/>
                  </a:lnTo>
                  <a:lnTo>
                    <a:pt x="831" y="1000"/>
                  </a:lnTo>
                  <a:cubicBezTo>
                    <a:pt x="848" y="1007"/>
                    <a:pt x="865" y="1010"/>
                    <a:pt x="881" y="1010"/>
                  </a:cubicBezTo>
                  <a:cubicBezTo>
                    <a:pt x="968" y="1010"/>
                    <a:pt x="1041" y="920"/>
                    <a:pt x="1004" y="827"/>
                  </a:cubicBezTo>
                  <a:lnTo>
                    <a:pt x="6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Google Shape;830;p46"/>
            <p:cNvSpPr/>
            <p:nvPr/>
          </p:nvSpPr>
          <p:spPr>
            <a:xfrm>
              <a:off x="6345020" y="1824967"/>
              <a:ext cx="104451" cy="104411"/>
            </a:xfrm>
            <a:custGeom>
              <a:avLst/>
              <a:gdLst/>
              <a:ahLst/>
              <a:cxnLst/>
              <a:rect l="l" t="t" r="r" b="b"/>
              <a:pathLst>
                <a:path w="2663" h="2662" extrusionOk="0">
                  <a:moveTo>
                    <a:pt x="1788" y="0"/>
                  </a:moveTo>
                  <a:lnTo>
                    <a:pt x="1" y="1787"/>
                  </a:lnTo>
                  <a:lnTo>
                    <a:pt x="870" y="2662"/>
                  </a:lnTo>
                  <a:lnTo>
                    <a:pt x="2662" y="874"/>
                  </a:lnTo>
                  <a:lnTo>
                    <a:pt x="17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Google Shape;831;p46"/>
            <p:cNvSpPr/>
            <p:nvPr/>
          </p:nvSpPr>
          <p:spPr>
            <a:xfrm>
              <a:off x="6279086" y="1761583"/>
              <a:ext cx="560024" cy="554886"/>
            </a:xfrm>
            <a:custGeom>
              <a:avLst/>
              <a:gdLst/>
              <a:ahLst/>
              <a:cxnLst/>
              <a:rect l="l" t="t" r="r" b="b"/>
              <a:pathLst>
                <a:path w="14278" h="14147" extrusionOk="0">
                  <a:moveTo>
                    <a:pt x="1730" y="623"/>
                  </a:moveTo>
                  <a:cubicBezTo>
                    <a:pt x="1997" y="623"/>
                    <a:pt x="2265" y="725"/>
                    <a:pt x="2469" y="929"/>
                  </a:cubicBezTo>
                  <a:lnTo>
                    <a:pt x="3161" y="1616"/>
                  </a:lnTo>
                  <a:lnTo>
                    <a:pt x="1677" y="3096"/>
                  </a:lnTo>
                  <a:lnTo>
                    <a:pt x="990" y="2404"/>
                  </a:lnTo>
                  <a:cubicBezTo>
                    <a:pt x="581" y="1996"/>
                    <a:pt x="581" y="1333"/>
                    <a:pt x="990" y="924"/>
                  </a:cubicBezTo>
                  <a:lnTo>
                    <a:pt x="990" y="929"/>
                  </a:lnTo>
                  <a:cubicBezTo>
                    <a:pt x="1194" y="725"/>
                    <a:pt x="1462" y="623"/>
                    <a:pt x="1730" y="623"/>
                  </a:cubicBezTo>
                  <a:close/>
                  <a:moveTo>
                    <a:pt x="3469" y="1924"/>
                  </a:moveTo>
                  <a:lnTo>
                    <a:pt x="4036" y="2490"/>
                  </a:lnTo>
                  <a:lnTo>
                    <a:pt x="3296" y="3230"/>
                  </a:lnTo>
                  <a:lnTo>
                    <a:pt x="2556" y="3970"/>
                  </a:lnTo>
                  <a:lnTo>
                    <a:pt x="1989" y="3403"/>
                  </a:lnTo>
                  <a:lnTo>
                    <a:pt x="3469" y="1924"/>
                  </a:lnTo>
                  <a:close/>
                  <a:moveTo>
                    <a:pt x="12596" y="11215"/>
                  </a:moveTo>
                  <a:lnTo>
                    <a:pt x="13432" y="13367"/>
                  </a:lnTo>
                  <a:lnTo>
                    <a:pt x="11280" y="12531"/>
                  </a:lnTo>
                  <a:lnTo>
                    <a:pt x="12596" y="11215"/>
                  </a:lnTo>
                  <a:close/>
                  <a:moveTo>
                    <a:pt x="5016" y="7049"/>
                  </a:moveTo>
                  <a:lnTo>
                    <a:pt x="7163" y="9197"/>
                  </a:lnTo>
                  <a:lnTo>
                    <a:pt x="6735" y="9629"/>
                  </a:lnTo>
                  <a:lnTo>
                    <a:pt x="6226" y="9115"/>
                  </a:lnTo>
                  <a:cubicBezTo>
                    <a:pt x="6177" y="9060"/>
                    <a:pt x="6121" y="9037"/>
                    <a:pt x="6066" y="9037"/>
                  </a:cubicBezTo>
                  <a:cubicBezTo>
                    <a:pt x="5893" y="9037"/>
                    <a:pt x="5742" y="9269"/>
                    <a:pt x="5914" y="9423"/>
                  </a:cubicBezTo>
                  <a:lnTo>
                    <a:pt x="6428" y="9937"/>
                  </a:lnTo>
                  <a:lnTo>
                    <a:pt x="5919" y="10441"/>
                  </a:lnTo>
                  <a:lnTo>
                    <a:pt x="4756" y="9279"/>
                  </a:lnTo>
                  <a:cubicBezTo>
                    <a:pt x="4710" y="9238"/>
                    <a:pt x="4660" y="9220"/>
                    <a:pt x="4612" y="9220"/>
                  </a:cubicBezTo>
                  <a:cubicBezTo>
                    <a:pt x="4446" y="9220"/>
                    <a:pt x="4307" y="9429"/>
                    <a:pt x="4449" y="9586"/>
                  </a:cubicBezTo>
                  <a:lnTo>
                    <a:pt x="5611" y="10753"/>
                  </a:lnTo>
                  <a:lnTo>
                    <a:pt x="5102" y="11258"/>
                  </a:lnTo>
                  <a:lnTo>
                    <a:pt x="4593" y="10749"/>
                  </a:lnTo>
                  <a:cubicBezTo>
                    <a:pt x="4546" y="10706"/>
                    <a:pt x="4495" y="10688"/>
                    <a:pt x="4446" y="10688"/>
                  </a:cubicBezTo>
                  <a:cubicBezTo>
                    <a:pt x="4280" y="10688"/>
                    <a:pt x="4141" y="10896"/>
                    <a:pt x="4285" y="11056"/>
                  </a:cubicBezTo>
                  <a:lnTo>
                    <a:pt x="4795" y="11565"/>
                  </a:lnTo>
                  <a:lnTo>
                    <a:pt x="4290" y="12075"/>
                  </a:lnTo>
                  <a:lnTo>
                    <a:pt x="3776" y="11560"/>
                  </a:lnTo>
                  <a:cubicBezTo>
                    <a:pt x="3730" y="11520"/>
                    <a:pt x="3680" y="11502"/>
                    <a:pt x="3632" y="11502"/>
                  </a:cubicBezTo>
                  <a:cubicBezTo>
                    <a:pt x="3466" y="11502"/>
                    <a:pt x="3327" y="11712"/>
                    <a:pt x="3469" y="11873"/>
                  </a:cubicBezTo>
                  <a:lnTo>
                    <a:pt x="3978" y="12382"/>
                  </a:lnTo>
                  <a:lnTo>
                    <a:pt x="3473" y="12886"/>
                  </a:lnTo>
                  <a:lnTo>
                    <a:pt x="2311" y="11724"/>
                  </a:lnTo>
                  <a:cubicBezTo>
                    <a:pt x="2265" y="11683"/>
                    <a:pt x="2215" y="11666"/>
                    <a:pt x="2167" y="11666"/>
                  </a:cubicBezTo>
                  <a:cubicBezTo>
                    <a:pt x="1999" y="11666"/>
                    <a:pt x="1858" y="11876"/>
                    <a:pt x="2003" y="12036"/>
                  </a:cubicBezTo>
                  <a:lnTo>
                    <a:pt x="3166" y="13199"/>
                  </a:lnTo>
                  <a:lnTo>
                    <a:pt x="2719" y="13641"/>
                  </a:lnTo>
                  <a:cubicBezTo>
                    <a:pt x="2674" y="13686"/>
                    <a:pt x="2612" y="13709"/>
                    <a:pt x="2551" y="13709"/>
                  </a:cubicBezTo>
                  <a:cubicBezTo>
                    <a:pt x="2490" y="13709"/>
                    <a:pt x="2429" y="13686"/>
                    <a:pt x="2383" y="13641"/>
                  </a:cubicBezTo>
                  <a:lnTo>
                    <a:pt x="572" y="11834"/>
                  </a:lnTo>
                  <a:cubicBezTo>
                    <a:pt x="481" y="11738"/>
                    <a:pt x="481" y="11589"/>
                    <a:pt x="572" y="11493"/>
                  </a:cubicBezTo>
                  <a:lnTo>
                    <a:pt x="5016" y="7049"/>
                  </a:lnTo>
                  <a:close/>
                  <a:moveTo>
                    <a:pt x="11729" y="1"/>
                  </a:moveTo>
                  <a:cubicBezTo>
                    <a:pt x="11556" y="1"/>
                    <a:pt x="11383" y="67"/>
                    <a:pt x="11251" y="199"/>
                  </a:cubicBezTo>
                  <a:lnTo>
                    <a:pt x="7845" y="3605"/>
                  </a:lnTo>
                  <a:cubicBezTo>
                    <a:pt x="7704" y="3765"/>
                    <a:pt x="7841" y="3973"/>
                    <a:pt x="8006" y="3973"/>
                  </a:cubicBezTo>
                  <a:cubicBezTo>
                    <a:pt x="8055" y="3973"/>
                    <a:pt x="8106" y="3955"/>
                    <a:pt x="8153" y="3912"/>
                  </a:cubicBezTo>
                  <a:lnTo>
                    <a:pt x="11559" y="506"/>
                  </a:lnTo>
                  <a:cubicBezTo>
                    <a:pt x="11604" y="461"/>
                    <a:pt x="11666" y="438"/>
                    <a:pt x="11727" y="438"/>
                  </a:cubicBezTo>
                  <a:cubicBezTo>
                    <a:pt x="11788" y="438"/>
                    <a:pt x="11849" y="461"/>
                    <a:pt x="11895" y="506"/>
                  </a:cubicBezTo>
                  <a:lnTo>
                    <a:pt x="13706" y="2318"/>
                  </a:lnTo>
                  <a:cubicBezTo>
                    <a:pt x="13797" y="2409"/>
                    <a:pt x="13797" y="2563"/>
                    <a:pt x="13706" y="2654"/>
                  </a:cubicBezTo>
                  <a:lnTo>
                    <a:pt x="13264" y="3101"/>
                  </a:lnTo>
                  <a:lnTo>
                    <a:pt x="12102" y="1938"/>
                  </a:lnTo>
                  <a:cubicBezTo>
                    <a:pt x="12052" y="1883"/>
                    <a:pt x="11995" y="1860"/>
                    <a:pt x="11940" y="1860"/>
                  </a:cubicBezTo>
                  <a:cubicBezTo>
                    <a:pt x="11768" y="1860"/>
                    <a:pt x="11618" y="2089"/>
                    <a:pt x="11789" y="2245"/>
                  </a:cubicBezTo>
                  <a:lnTo>
                    <a:pt x="12952" y="3408"/>
                  </a:lnTo>
                  <a:lnTo>
                    <a:pt x="12447" y="3912"/>
                  </a:lnTo>
                  <a:lnTo>
                    <a:pt x="11938" y="3403"/>
                  </a:lnTo>
                  <a:cubicBezTo>
                    <a:pt x="11889" y="3348"/>
                    <a:pt x="11832" y="3325"/>
                    <a:pt x="11777" y="3325"/>
                  </a:cubicBezTo>
                  <a:cubicBezTo>
                    <a:pt x="11604" y="3325"/>
                    <a:pt x="11454" y="3554"/>
                    <a:pt x="11626" y="3711"/>
                  </a:cubicBezTo>
                  <a:lnTo>
                    <a:pt x="12140" y="4225"/>
                  </a:lnTo>
                  <a:lnTo>
                    <a:pt x="11631" y="4729"/>
                  </a:lnTo>
                  <a:lnTo>
                    <a:pt x="11122" y="4220"/>
                  </a:lnTo>
                  <a:cubicBezTo>
                    <a:pt x="11075" y="4177"/>
                    <a:pt x="11023" y="4159"/>
                    <a:pt x="10975" y="4159"/>
                  </a:cubicBezTo>
                  <a:cubicBezTo>
                    <a:pt x="10808" y="4159"/>
                    <a:pt x="10668" y="4368"/>
                    <a:pt x="10809" y="4527"/>
                  </a:cubicBezTo>
                  <a:lnTo>
                    <a:pt x="11323" y="5037"/>
                  </a:lnTo>
                  <a:lnTo>
                    <a:pt x="10814" y="5546"/>
                  </a:lnTo>
                  <a:lnTo>
                    <a:pt x="9656" y="4388"/>
                  </a:lnTo>
                  <a:cubicBezTo>
                    <a:pt x="9609" y="4345"/>
                    <a:pt x="9558" y="4327"/>
                    <a:pt x="9509" y="4327"/>
                  </a:cubicBezTo>
                  <a:cubicBezTo>
                    <a:pt x="9343" y="4327"/>
                    <a:pt x="9203" y="4536"/>
                    <a:pt x="9344" y="4696"/>
                  </a:cubicBezTo>
                  <a:lnTo>
                    <a:pt x="10507" y="5858"/>
                  </a:lnTo>
                  <a:lnTo>
                    <a:pt x="10002" y="6363"/>
                  </a:lnTo>
                  <a:lnTo>
                    <a:pt x="9488" y="5853"/>
                  </a:lnTo>
                  <a:cubicBezTo>
                    <a:pt x="9443" y="5812"/>
                    <a:pt x="9393" y="5795"/>
                    <a:pt x="9345" y="5795"/>
                  </a:cubicBezTo>
                  <a:cubicBezTo>
                    <a:pt x="9180" y="5795"/>
                    <a:pt x="9039" y="6001"/>
                    <a:pt x="9181" y="6161"/>
                  </a:cubicBezTo>
                  <a:lnTo>
                    <a:pt x="9690" y="6675"/>
                  </a:lnTo>
                  <a:lnTo>
                    <a:pt x="9262" y="7102"/>
                  </a:lnTo>
                  <a:lnTo>
                    <a:pt x="7115" y="4955"/>
                  </a:lnTo>
                  <a:lnTo>
                    <a:pt x="7519" y="4556"/>
                  </a:lnTo>
                  <a:cubicBezTo>
                    <a:pt x="7660" y="4397"/>
                    <a:pt x="7520" y="4188"/>
                    <a:pt x="7353" y="4188"/>
                  </a:cubicBezTo>
                  <a:cubicBezTo>
                    <a:pt x="7304" y="4188"/>
                    <a:pt x="7253" y="4206"/>
                    <a:pt x="7206" y="4249"/>
                  </a:cubicBezTo>
                  <a:lnTo>
                    <a:pt x="6808" y="4647"/>
                  </a:lnTo>
                  <a:lnTo>
                    <a:pt x="2777" y="617"/>
                  </a:lnTo>
                  <a:cubicBezTo>
                    <a:pt x="2490" y="339"/>
                    <a:pt x="2120" y="201"/>
                    <a:pt x="1750" y="201"/>
                  </a:cubicBezTo>
                  <a:cubicBezTo>
                    <a:pt x="1370" y="201"/>
                    <a:pt x="991" y="347"/>
                    <a:pt x="702" y="636"/>
                  </a:cubicBezTo>
                  <a:cubicBezTo>
                    <a:pt x="130" y="1208"/>
                    <a:pt x="120" y="2130"/>
                    <a:pt x="682" y="2716"/>
                  </a:cubicBezTo>
                  <a:lnTo>
                    <a:pt x="4708" y="6742"/>
                  </a:lnTo>
                  <a:lnTo>
                    <a:pt x="264" y="11186"/>
                  </a:lnTo>
                  <a:cubicBezTo>
                    <a:pt x="0" y="11450"/>
                    <a:pt x="0" y="11878"/>
                    <a:pt x="264" y="12142"/>
                  </a:cubicBezTo>
                  <a:lnTo>
                    <a:pt x="2076" y="13948"/>
                  </a:lnTo>
                  <a:cubicBezTo>
                    <a:pt x="2208" y="14080"/>
                    <a:pt x="2381" y="14146"/>
                    <a:pt x="2553" y="14146"/>
                  </a:cubicBezTo>
                  <a:cubicBezTo>
                    <a:pt x="2725" y="14146"/>
                    <a:pt x="2897" y="14080"/>
                    <a:pt x="3027" y="13948"/>
                  </a:cubicBezTo>
                  <a:lnTo>
                    <a:pt x="7470" y="9504"/>
                  </a:lnTo>
                  <a:lnTo>
                    <a:pt x="7788" y="9821"/>
                  </a:lnTo>
                  <a:cubicBezTo>
                    <a:pt x="7837" y="9877"/>
                    <a:pt x="7894" y="9900"/>
                    <a:pt x="7949" y="9900"/>
                  </a:cubicBezTo>
                  <a:cubicBezTo>
                    <a:pt x="8121" y="9900"/>
                    <a:pt x="8271" y="9671"/>
                    <a:pt x="8100" y="9514"/>
                  </a:cubicBezTo>
                  <a:lnTo>
                    <a:pt x="7663" y="9077"/>
                  </a:lnTo>
                  <a:cubicBezTo>
                    <a:pt x="7643" y="9048"/>
                    <a:pt x="7619" y="9024"/>
                    <a:pt x="7591" y="9010"/>
                  </a:cubicBezTo>
                  <a:lnTo>
                    <a:pt x="2863" y="4278"/>
                  </a:lnTo>
                  <a:lnTo>
                    <a:pt x="3449" y="3691"/>
                  </a:lnTo>
                  <a:lnTo>
                    <a:pt x="3810" y="4052"/>
                  </a:lnTo>
                  <a:cubicBezTo>
                    <a:pt x="3858" y="4107"/>
                    <a:pt x="3915" y="4130"/>
                    <a:pt x="3969" y="4130"/>
                  </a:cubicBezTo>
                  <a:cubicBezTo>
                    <a:pt x="4141" y="4130"/>
                    <a:pt x="4292" y="3901"/>
                    <a:pt x="4117" y="3744"/>
                  </a:cubicBezTo>
                  <a:lnTo>
                    <a:pt x="3757" y="3384"/>
                  </a:lnTo>
                  <a:lnTo>
                    <a:pt x="4343" y="2798"/>
                  </a:lnTo>
                  <a:lnTo>
                    <a:pt x="6654" y="5109"/>
                  </a:lnTo>
                  <a:lnTo>
                    <a:pt x="9085" y="7540"/>
                  </a:lnTo>
                  <a:cubicBezTo>
                    <a:pt x="9099" y="7559"/>
                    <a:pt x="9113" y="7573"/>
                    <a:pt x="9128" y="7583"/>
                  </a:cubicBezTo>
                  <a:lnTo>
                    <a:pt x="12371" y="10825"/>
                  </a:lnTo>
                  <a:lnTo>
                    <a:pt x="11785" y="11412"/>
                  </a:lnTo>
                  <a:lnTo>
                    <a:pt x="8513" y="8140"/>
                  </a:lnTo>
                  <a:lnTo>
                    <a:pt x="8508" y="8135"/>
                  </a:lnTo>
                  <a:lnTo>
                    <a:pt x="7201" y="6829"/>
                  </a:lnTo>
                  <a:lnTo>
                    <a:pt x="7197" y="6824"/>
                  </a:lnTo>
                  <a:lnTo>
                    <a:pt x="4895" y="4523"/>
                  </a:lnTo>
                  <a:cubicBezTo>
                    <a:pt x="4849" y="4480"/>
                    <a:pt x="4797" y="4462"/>
                    <a:pt x="4749" y="4462"/>
                  </a:cubicBezTo>
                  <a:cubicBezTo>
                    <a:pt x="4582" y="4462"/>
                    <a:pt x="4442" y="4670"/>
                    <a:pt x="4583" y="4830"/>
                  </a:cubicBezTo>
                  <a:lnTo>
                    <a:pt x="11472" y="11719"/>
                  </a:lnTo>
                  <a:lnTo>
                    <a:pt x="10886" y="12305"/>
                  </a:lnTo>
                  <a:lnTo>
                    <a:pt x="8816" y="10230"/>
                  </a:lnTo>
                  <a:cubicBezTo>
                    <a:pt x="8769" y="10189"/>
                    <a:pt x="8718" y="10171"/>
                    <a:pt x="8670" y="10171"/>
                  </a:cubicBezTo>
                  <a:cubicBezTo>
                    <a:pt x="8503" y="10171"/>
                    <a:pt x="8362" y="10377"/>
                    <a:pt x="8503" y="10537"/>
                  </a:cubicBezTo>
                  <a:lnTo>
                    <a:pt x="10737" y="12766"/>
                  </a:lnTo>
                  <a:lnTo>
                    <a:pt x="10737" y="12771"/>
                  </a:lnTo>
                  <a:lnTo>
                    <a:pt x="10747" y="12776"/>
                  </a:lnTo>
                  <a:lnTo>
                    <a:pt x="10761" y="12785"/>
                  </a:lnTo>
                  <a:lnTo>
                    <a:pt x="10766" y="12790"/>
                  </a:lnTo>
                  <a:lnTo>
                    <a:pt x="10785" y="12805"/>
                  </a:lnTo>
                  <a:lnTo>
                    <a:pt x="10804" y="12814"/>
                  </a:lnTo>
                  <a:lnTo>
                    <a:pt x="13447" y="13838"/>
                  </a:lnTo>
                  <a:cubicBezTo>
                    <a:pt x="13490" y="13854"/>
                    <a:pt x="13533" y="13862"/>
                    <a:pt x="13574" y="13862"/>
                  </a:cubicBezTo>
                  <a:cubicBezTo>
                    <a:pt x="13807" y="13862"/>
                    <a:pt x="13997" y="13622"/>
                    <a:pt x="13903" y="13381"/>
                  </a:cubicBezTo>
                  <a:lnTo>
                    <a:pt x="12880" y="10744"/>
                  </a:lnTo>
                  <a:cubicBezTo>
                    <a:pt x="12875" y="10734"/>
                    <a:pt x="12870" y="10729"/>
                    <a:pt x="12870" y="10720"/>
                  </a:cubicBezTo>
                  <a:lnTo>
                    <a:pt x="12870" y="10715"/>
                  </a:lnTo>
                  <a:cubicBezTo>
                    <a:pt x="12865" y="10710"/>
                    <a:pt x="12861" y="10705"/>
                    <a:pt x="12856" y="10701"/>
                  </a:cubicBezTo>
                  <a:lnTo>
                    <a:pt x="12851" y="10691"/>
                  </a:lnTo>
                  <a:lnTo>
                    <a:pt x="12841" y="10681"/>
                  </a:lnTo>
                  <a:lnTo>
                    <a:pt x="12837" y="10672"/>
                  </a:lnTo>
                  <a:lnTo>
                    <a:pt x="12832" y="10667"/>
                  </a:lnTo>
                  <a:lnTo>
                    <a:pt x="9570" y="7410"/>
                  </a:lnTo>
                  <a:lnTo>
                    <a:pt x="14014" y="2961"/>
                  </a:lnTo>
                  <a:cubicBezTo>
                    <a:pt x="14278" y="2702"/>
                    <a:pt x="14278" y="2274"/>
                    <a:pt x="14014" y="2010"/>
                  </a:cubicBezTo>
                  <a:lnTo>
                    <a:pt x="12207" y="199"/>
                  </a:lnTo>
                  <a:cubicBezTo>
                    <a:pt x="12075" y="67"/>
                    <a:pt x="11902" y="1"/>
                    <a:pt x="117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9" name="Rectangle 2"/>
          <p:cNvSpPr>
            <a:spLocks noChangeArrowheads="1"/>
          </p:cNvSpPr>
          <p:nvPr/>
        </p:nvSpPr>
        <p:spPr bwMode="auto">
          <a:xfrm>
            <a:off x="455930" y="330835"/>
            <a:ext cx="159956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tabLst>
                <a:tab pos="131445" algn="l"/>
              </a:tabLst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0" name="Content Placeholder 2"/>
          <p:cNvSpPr txBox="1"/>
          <p:nvPr/>
        </p:nvSpPr>
        <p:spPr>
          <a:xfrm>
            <a:off x="1293018" y="1757840"/>
            <a:ext cx="2024448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0"/>
              </a:spcBef>
            </a:pPr>
            <a:r>
              <a:rPr 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 : 3 =</a:t>
            </a:r>
          </a:p>
        </p:txBody>
      </p:sp>
      <p:sp>
        <p:nvSpPr>
          <p:cNvPr id="71" name="Title 1"/>
          <p:cNvSpPr txBox="1"/>
          <p:nvPr/>
        </p:nvSpPr>
        <p:spPr>
          <a:xfrm>
            <a:off x="3232442" y="3110192"/>
            <a:ext cx="520350" cy="4811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1" i="0" u="none" strike="noStrike" cap="none" spc="0" normalizeH="0" baseline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dirty="0">
                <a:solidFill>
                  <a:srgbClr val="F79646">
                    <a:lumMod val="75000"/>
                  </a:srgbClr>
                </a:solidFill>
              </a:rPr>
              <a:t>3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72" name="Content Placeholder 2"/>
          <p:cNvSpPr txBox="1"/>
          <p:nvPr/>
        </p:nvSpPr>
        <p:spPr>
          <a:xfrm>
            <a:off x="763413" y="4820104"/>
            <a:ext cx="3399888" cy="4570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panose="05040102010807070707" charset="2"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74" name="Rectangle 73"/>
          <p:cNvSpPr/>
          <p:nvPr/>
        </p:nvSpPr>
        <p:spPr>
          <a:xfrm>
            <a:off x="1826370" y="3098657"/>
            <a:ext cx="13644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4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9 : 3 =</a:t>
            </a:r>
          </a:p>
        </p:txBody>
      </p:sp>
      <p:sp>
        <p:nvSpPr>
          <p:cNvPr id="75" name="Content Placeholder 2"/>
          <p:cNvSpPr txBox="1"/>
          <p:nvPr/>
        </p:nvSpPr>
        <p:spPr>
          <a:xfrm>
            <a:off x="3190875" y="3933190"/>
            <a:ext cx="814070" cy="523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panose="05040102010807070707" charset="2"/>
              <a:buNone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116</a:t>
            </a:r>
          </a:p>
        </p:txBody>
      </p:sp>
      <p:sp>
        <p:nvSpPr>
          <p:cNvPr id="76" name="Content Placeholder 2"/>
          <p:cNvSpPr txBox="1"/>
          <p:nvPr/>
        </p:nvSpPr>
        <p:spPr>
          <a:xfrm>
            <a:off x="1207539" y="3933404"/>
            <a:ext cx="2024448" cy="631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80975" indent="-180975">
              <a:buClrTx/>
              <a:buFont typeface="Arial" panose="020B0604020202020204" pitchFamily="34" charset="0"/>
              <a:buChar char="•"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348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 3 =</a:t>
            </a:r>
          </a:p>
        </p:txBody>
      </p:sp>
      <p:sp>
        <p:nvSpPr>
          <p:cNvPr id="77" name="Content Placeholder 2"/>
          <p:cNvSpPr txBox="1"/>
          <p:nvPr/>
        </p:nvSpPr>
        <p:spPr>
          <a:xfrm>
            <a:off x="868202" y="2522037"/>
            <a:ext cx="2873937" cy="535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panose="05040102010807070707" charset="2"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+ 3 =</a:t>
            </a:r>
          </a:p>
        </p:txBody>
      </p:sp>
      <p:sp>
        <p:nvSpPr>
          <p:cNvPr id="78" name="Content Placeholder 2"/>
          <p:cNvSpPr txBox="1"/>
          <p:nvPr/>
        </p:nvSpPr>
        <p:spPr>
          <a:xfrm>
            <a:off x="3856055" y="4820827"/>
            <a:ext cx="740096" cy="510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panose="05040102010807070707" charset="2"/>
              <a:buNone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79" name="Content Placeholder 2"/>
          <p:cNvSpPr txBox="1"/>
          <p:nvPr/>
        </p:nvSpPr>
        <p:spPr>
          <a:xfrm>
            <a:off x="2005330" y="5532120"/>
            <a:ext cx="1729105" cy="5403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panose="05040102010807070707" charset="2"/>
              <a:buNone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 3 =</a:t>
            </a:r>
          </a:p>
        </p:txBody>
      </p:sp>
      <p:sp>
        <p:nvSpPr>
          <p:cNvPr id="80" name="Content Placeholder 2"/>
          <p:cNvSpPr txBox="1"/>
          <p:nvPr/>
        </p:nvSpPr>
        <p:spPr>
          <a:xfrm>
            <a:off x="3384808" y="5534996"/>
            <a:ext cx="620409" cy="427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panose="05040102010807070707" charset="2"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81" name="Straight Connector 80"/>
          <p:cNvCxnSpPr/>
          <p:nvPr/>
        </p:nvCxnSpPr>
        <p:spPr>
          <a:xfrm>
            <a:off x="4879975" y="1685925"/>
            <a:ext cx="18415" cy="4468495"/>
          </a:xfrm>
          <a:prstGeom prst="line">
            <a:avLst/>
          </a:prstGeom>
          <a:noFill/>
          <a:ln w="9525" cap="rnd" cmpd="sng" algn="ctr">
            <a:solidFill>
              <a:srgbClr val="4BACC6">
                <a:lumMod val="50000"/>
              </a:srgbClr>
            </a:solidFill>
            <a:prstDash val="solid"/>
          </a:ln>
          <a:effectLst/>
        </p:spPr>
      </p:cxnSp>
      <p:sp>
        <p:nvSpPr>
          <p:cNvPr id="82" name="Content Placeholder 2"/>
          <p:cNvSpPr txBox="1"/>
          <p:nvPr/>
        </p:nvSpPr>
        <p:spPr>
          <a:xfrm>
            <a:off x="5301110" y="1685832"/>
            <a:ext cx="2027411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80975" indent="-180975">
              <a:buClrTx/>
              <a:buFont typeface="Arial" panose="020B0604020202020204" pitchFamily="34" charset="0"/>
              <a:buChar char="•"/>
            </a:pP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 3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83" name="Title 1"/>
          <p:cNvSpPr txBox="1"/>
          <p:nvPr/>
        </p:nvSpPr>
        <p:spPr>
          <a:xfrm>
            <a:off x="7054889" y="1664112"/>
            <a:ext cx="2291429" cy="5591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84" name="Title 1"/>
          <p:cNvSpPr txBox="1"/>
          <p:nvPr/>
        </p:nvSpPr>
        <p:spPr>
          <a:xfrm>
            <a:off x="3384700" y="2522458"/>
            <a:ext cx="487867" cy="5088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85" name="Title 1"/>
          <p:cNvSpPr txBox="1"/>
          <p:nvPr/>
        </p:nvSpPr>
        <p:spPr>
          <a:xfrm>
            <a:off x="2904432" y="1772751"/>
            <a:ext cx="615956" cy="4605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Content Placeholder 2"/>
          <p:cNvSpPr txBox="1"/>
          <p:nvPr/>
        </p:nvSpPr>
        <p:spPr>
          <a:xfrm>
            <a:off x="5300896" y="2330968"/>
            <a:ext cx="3820752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panose="05040102010807070707" charset="2"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itle 1"/>
          <p:cNvSpPr txBox="1"/>
          <p:nvPr/>
        </p:nvSpPr>
        <p:spPr>
          <a:xfrm>
            <a:off x="7777883" y="2330991"/>
            <a:ext cx="589332" cy="4213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8" name="Content Placeholder 2"/>
          <p:cNvSpPr txBox="1"/>
          <p:nvPr/>
        </p:nvSpPr>
        <p:spPr>
          <a:xfrm>
            <a:off x="6201825" y="5442297"/>
            <a:ext cx="1485144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panose="05040102010807070707" charset="2"/>
              <a:buNone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 3 =</a:t>
            </a:r>
          </a:p>
        </p:txBody>
      </p:sp>
      <p:sp>
        <p:nvSpPr>
          <p:cNvPr id="89" name="Title 1"/>
          <p:cNvSpPr txBox="1"/>
          <p:nvPr/>
        </p:nvSpPr>
        <p:spPr>
          <a:xfrm>
            <a:off x="7021519" y="3990375"/>
            <a:ext cx="1932041" cy="5747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39 ( d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0" name="Content Placeholder 2"/>
          <p:cNvSpPr txBox="1"/>
          <p:nvPr/>
        </p:nvSpPr>
        <p:spPr>
          <a:xfrm>
            <a:off x="5335967" y="4761641"/>
            <a:ext cx="4071853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panose="05040102010807070707" charset="2"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 1 +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</p:txBody>
      </p:sp>
      <p:sp>
        <p:nvSpPr>
          <p:cNvPr id="91" name="Title 1"/>
          <p:cNvSpPr txBox="1"/>
          <p:nvPr/>
        </p:nvSpPr>
        <p:spPr>
          <a:xfrm>
            <a:off x="7495746" y="5428261"/>
            <a:ext cx="1850998" cy="5344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2" name="Content Placeholder 2"/>
          <p:cNvSpPr txBox="1"/>
          <p:nvPr/>
        </p:nvSpPr>
        <p:spPr>
          <a:xfrm>
            <a:off x="5203455" y="3962113"/>
            <a:ext cx="2574950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80975" indent="-180975">
              <a:buClrTx/>
              <a:buFont typeface="Arial" panose="020B0604020202020204" pitchFamily="34" charset="0"/>
              <a:buChar char="•"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 3 =</a:t>
            </a:r>
          </a:p>
        </p:txBody>
      </p:sp>
      <p:sp>
        <p:nvSpPr>
          <p:cNvPr id="93" name="Title 1"/>
          <p:cNvSpPr txBox="1"/>
          <p:nvPr/>
        </p:nvSpPr>
        <p:spPr>
          <a:xfrm>
            <a:off x="8648321" y="4715156"/>
            <a:ext cx="698546" cy="5618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4" name="Content Placeholder 2"/>
          <p:cNvSpPr txBox="1"/>
          <p:nvPr/>
        </p:nvSpPr>
        <p:spPr>
          <a:xfrm>
            <a:off x="5535186" y="3018236"/>
            <a:ext cx="2242731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panose="05040102010807070707" charset="2"/>
              <a:buNone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  3 =</a:t>
            </a:r>
          </a:p>
        </p:txBody>
      </p:sp>
      <p:sp>
        <p:nvSpPr>
          <p:cNvPr id="95" name="Content Placeholder 2"/>
          <p:cNvSpPr txBox="1"/>
          <p:nvPr/>
        </p:nvSpPr>
        <p:spPr>
          <a:xfrm>
            <a:off x="6853743" y="3018371"/>
            <a:ext cx="1669169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panose="05040102010807070707" charset="2"/>
              <a:buNone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96" name="Left Brace 95"/>
          <p:cNvSpPr/>
          <p:nvPr/>
        </p:nvSpPr>
        <p:spPr>
          <a:xfrm rot="16200000">
            <a:off x="1597025" y="2127885"/>
            <a:ext cx="306705" cy="509905"/>
          </a:xfrm>
          <a:prstGeom prst="leftBrace">
            <a:avLst>
              <a:gd name="adj1" fmla="val 9050"/>
              <a:gd name="adj2" fmla="val 53737"/>
            </a:avLst>
          </a:prstGeom>
          <a:noFill/>
          <a:ln w="19050" cap="flat" cmpd="sng" algn="ctr">
            <a:solidFill>
              <a:srgbClr val="FF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Left Brace 96"/>
          <p:cNvSpPr/>
          <p:nvPr/>
        </p:nvSpPr>
        <p:spPr>
          <a:xfrm rot="16200000">
            <a:off x="1541780" y="4244340"/>
            <a:ext cx="417195" cy="734695"/>
          </a:xfrm>
          <a:prstGeom prst="leftBrace">
            <a:avLst>
              <a:gd name="adj1" fmla="val 9050"/>
              <a:gd name="adj2" fmla="val 53737"/>
            </a:avLst>
          </a:prstGeom>
          <a:noFill/>
          <a:ln w="19050" cap="flat" cmpd="sng" algn="ctr">
            <a:solidFill>
              <a:srgbClr val="FF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Left Brace 97"/>
          <p:cNvSpPr/>
          <p:nvPr/>
        </p:nvSpPr>
        <p:spPr>
          <a:xfrm rot="16200000">
            <a:off x="5601335" y="1938020"/>
            <a:ext cx="305435" cy="541020"/>
          </a:xfrm>
          <a:prstGeom prst="leftBrace">
            <a:avLst>
              <a:gd name="adj1" fmla="val 9050"/>
              <a:gd name="adj2" fmla="val 53737"/>
            </a:avLst>
          </a:prstGeom>
          <a:noFill/>
          <a:ln w="19050" cap="flat" cmpd="sng" algn="ctr">
            <a:solidFill>
              <a:srgbClr val="FF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Left Brace 98"/>
          <p:cNvSpPr/>
          <p:nvPr/>
        </p:nvSpPr>
        <p:spPr>
          <a:xfrm rot="16200000">
            <a:off x="5624195" y="4208145"/>
            <a:ext cx="260350" cy="650240"/>
          </a:xfrm>
          <a:prstGeom prst="leftBrace">
            <a:avLst>
              <a:gd name="adj1" fmla="val 9050"/>
              <a:gd name="adj2" fmla="val 53737"/>
            </a:avLst>
          </a:prstGeom>
          <a:noFill/>
          <a:ln w="19050" cap="flat" cmpd="sng" algn="ctr">
            <a:solidFill>
              <a:srgbClr val="FF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040765" y="1166495"/>
            <a:ext cx="27120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 b="1">
                <a:ln w="13462">
                  <a:solidFill>
                    <a:schemeClr val="accent1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Số chia hết cho 3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5528310" y="1166495"/>
            <a:ext cx="368617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vi-VN" altLang="en-US" sz="2400" b="1">
                <a:ln w="13462">
                  <a:solidFill>
                    <a:schemeClr val="accent1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sym typeface="+mn-ea"/>
              </a:rPr>
              <a:t>Số không chia hết cho 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87" grpId="0"/>
      <p:bldP spid="89" grpId="0"/>
      <p:bldP spid="91" grpId="0"/>
      <p:bldP spid="93" grpId="0"/>
      <p:bldP spid="96" grpId="0" bldLvl="0" animBg="1"/>
      <p:bldP spid="97" grpId="0" bldLvl="0" animBg="1"/>
      <p:bldP spid="98" grpId="0" bldLvl="0" animBg="1"/>
      <p:bldP spid="9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704965" y="2929890"/>
            <a:ext cx="5795010" cy="4975225"/>
          </a:xfrm>
          <a:prstGeom prst="rect">
            <a:avLst/>
          </a:prstGeom>
        </p:spPr>
      </p:pic>
      <p:sp>
        <p:nvSpPr>
          <p:cNvPr id="19" name="Title 1"/>
          <p:cNvSpPr txBox="1"/>
          <p:nvPr/>
        </p:nvSpPr>
        <p:spPr>
          <a:xfrm>
            <a:off x="5076738" y="729447"/>
            <a:ext cx="2227905" cy="4555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ea"/>
                <a:sym typeface="+mn-lt"/>
              </a:rPr>
              <a:t>Tittle text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21" name="Text Box 57"/>
          <p:cNvSpPr txBox="1">
            <a:spLocks noChangeArrowheads="1"/>
          </p:cNvSpPr>
          <p:nvPr/>
        </p:nvSpPr>
        <p:spPr bwMode="auto">
          <a:xfrm>
            <a:off x="758123" y="1416763"/>
            <a:ext cx="10676377" cy="9772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600" b="1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600" b="1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2238" y="2479465"/>
            <a:ext cx="10867448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sz="3600" b="1" i="1" u="sng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Chú</a:t>
            </a:r>
            <a:r>
              <a:rPr lang="en-US" sz="3600" b="1" i="1" u="sng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 ý:</a:t>
            </a:r>
            <a:r>
              <a:rPr lang="en-US" sz="3600" b="1" i="1" dirty="0">
                <a:solidFill>
                  <a:schemeClr val="accent2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600" b="1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600" b="1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  <a:r>
              <a:rPr lang="en-US" sz="3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423035" y="361315"/>
            <a:ext cx="52819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DẤU HIỆU CHIA HẾT CHO 3</a:t>
            </a:r>
            <a:r>
              <a:rPr lang="vi-VN" altLang="en-US" sz="2800" b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919806" y="121181"/>
            <a:ext cx="8272194" cy="6736820"/>
            <a:chOff x="5920472" y="1750509"/>
            <a:chExt cx="6271528" cy="5107491"/>
          </a:xfrm>
        </p:grpSpPr>
        <p:sp>
          <p:nvSpPr>
            <p:cNvPr id="43" name="Freeform: Shape 42"/>
            <p:cNvSpPr/>
            <p:nvPr/>
          </p:nvSpPr>
          <p:spPr>
            <a:xfrm>
              <a:off x="6759037" y="1750509"/>
              <a:ext cx="5432963" cy="5107491"/>
            </a:xfrm>
            <a:custGeom>
              <a:avLst/>
              <a:gdLst>
                <a:gd name="connsiteX0" fmla="*/ 5105314 w 5432963"/>
                <a:gd name="connsiteY0" fmla="*/ 1218 h 5107491"/>
                <a:gd name="connsiteX1" fmla="*/ 5419221 w 5432963"/>
                <a:gd name="connsiteY1" fmla="*/ 98457 h 5107491"/>
                <a:gd name="connsiteX2" fmla="*/ 5432963 w 5432963"/>
                <a:gd name="connsiteY2" fmla="*/ 109037 h 5107491"/>
                <a:gd name="connsiteX3" fmla="*/ 5432963 w 5432963"/>
                <a:gd name="connsiteY3" fmla="*/ 5107491 h 5107491"/>
                <a:gd name="connsiteX4" fmla="*/ 4130562 w 5432963"/>
                <a:gd name="connsiteY4" fmla="*/ 5107491 h 5107491"/>
                <a:gd name="connsiteX5" fmla="*/ 0 w 5432963"/>
                <a:gd name="connsiteY5" fmla="*/ 5107491 h 5107491"/>
                <a:gd name="connsiteX6" fmla="*/ 18825 w 5432963"/>
                <a:gd name="connsiteY6" fmla="*/ 5074726 h 5107491"/>
                <a:gd name="connsiteX7" fmla="*/ 966776 w 5432963"/>
                <a:gd name="connsiteY7" fmla="*/ 2970559 h 5107491"/>
                <a:gd name="connsiteX8" fmla="*/ 3814024 w 5432963"/>
                <a:gd name="connsiteY8" fmla="*/ 505260 h 5107491"/>
                <a:gd name="connsiteX9" fmla="*/ 3824111 w 5432963"/>
                <a:gd name="connsiteY9" fmla="*/ 498856 h 5107491"/>
                <a:gd name="connsiteX10" fmla="*/ 3958290 w 5432963"/>
                <a:gd name="connsiteY10" fmla="*/ 413673 h 5107491"/>
                <a:gd name="connsiteX11" fmla="*/ 5105314 w 5432963"/>
                <a:gd name="connsiteY11" fmla="*/ 1218 h 510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2963" h="5107491">
                  <a:moveTo>
                    <a:pt x="5105314" y="1218"/>
                  </a:moveTo>
                  <a:cubicBezTo>
                    <a:pt x="5222021" y="7530"/>
                    <a:pt x="5327535" y="38550"/>
                    <a:pt x="5419221" y="98457"/>
                  </a:cubicBezTo>
                  <a:lnTo>
                    <a:pt x="5432963" y="109037"/>
                  </a:lnTo>
                  <a:lnTo>
                    <a:pt x="5432963" y="5107491"/>
                  </a:lnTo>
                  <a:lnTo>
                    <a:pt x="4130562" y="5107491"/>
                  </a:lnTo>
                  <a:lnTo>
                    <a:pt x="0" y="5107491"/>
                  </a:lnTo>
                  <a:lnTo>
                    <a:pt x="18825" y="5074726"/>
                  </a:lnTo>
                  <a:cubicBezTo>
                    <a:pt x="277381" y="4551761"/>
                    <a:pt x="159141" y="3726089"/>
                    <a:pt x="966776" y="2970559"/>
                  </a:cubicBezTo>
                  <a:cubicBezTo>
                    <a:pt x="1541856" y="2432581"/>
                    <a:pt x="2749075" y="1202005"/>
                    <a:pt x="3814024" y="505260"/>
                  </a:cubicBezTo>
                  <a:lnTo>
                    <a:pt x="3824111" y="498856"/>
                  </a:lnTo>
                  <a:lnTo>
                    <a:pt x="3958290" y="413673"/>
                  </a:lnTo>
                  <a:cubicBezTo>
                    <a:pt x="4388005" y="149530"/>
                    <a:pt x="4788019" y="-15943"/>
                    <a:pt x="5105314" y="1218"/>
                  </a:cubicBezTo>
                  <a:close/>
                </a:path>
              </a:pathLst>
            </a:custGeom>
            <a:solidFill>
              <a:srgbClr val="F3C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: Shape 37"/>
            <p:cNvSpPr/>
            <p:nvPr/>
          </p:nvSpPr>
          <p:spPr>
            <a:xfrm>
              <a:off x="5920472" y="2249365"/>
              <a:ext cx="4662676" cy="4608635"/>
            </a:xfrm>
            <a:custGeom>
              <a:avLst/>
              <a:gdLst>
                <a:gd name="connsiteX0" fmla="*/ 4662676 w 4662676"/>
                <a:gd name="connsiteY0" fmla="*/ 0 h 4608635"/>
                <a:gd name="connsiteX1" fmla="*/ 4652589 w 4662676"/>
                <a:gd name="connsiteY1" fmla="*/ 6404 h 4608635"/>
                <a:gd name="connsiteX2" fmla="*/ 1805341 w 4662676"/>
                <a:gd name="connsiteY2" fmla="*/ 2471703 h 4608635"/>
                <a:gd name="connsiteX3" fmla="*/ 857390 w 4662676"/>
                <a:gd name="connsiteY3" fmla="*/ 4575870 h 4608635"/>
                <a:gd name="connsiteX4" fmla="*/ 838565 w 4662676"/>
                <a:gd name="connsiteY4" fmla="*/ 4608635 h 4608635"/>
                <a:gd name="connsiteX5" fmla="*/ 0 w 4662676"/>
                <a:gd name="connsiteY5" fmla="*/ 4608635 h 4608635"/>
                <a:gd name="connsiteX6" fmla="*/ 11875 w 4662676"/>
                <a:gd name="connsiteY6" fmla="*/ 4581012 h 4608635"/>
                <a:gd name="connsiteX7" fmla="*/ 841627 w 4662676"/>
                <a:gd name="connsiteY7" fmla="*/ 2744134 h 4608635"/>
                <a:gd name="connsiteX8" fmla="*/ 4565816 w 4662676"/>
                <a:gd name="connsiteY8" fmla="*/ 827 h 4608635"/>
                <a:gd name="connsiteX9" fmla="*/ 4662676 w 4662676"/>
                <a:gd name="connsiteY9" fmla="*/ 0 h 46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2676" h="4608635">
                  <a:moveTo>
                    <a:pt x="4662676" y="0"/>
                  </a:moveTo>
                  <a:lnTo>
                    <a:pt x="4652589" y="6404"/>
                  </a:lnTo>
                  <a:cubicBezTo>
                    <a:pt x="3587640" y="703149"/>
                    <a:pt x="2380421" y="1933725"/>
                    <a:pt x="1805341" y="2471703"/>
                  </a:cubicBezTo>
                  <a:cubicBezTo>
                    <a:pt x="997706" y="3227233"/>
                    <a:pt x="1115946" y="4052905"/>
                    <a:pt x="857390" y="4575870"/>
                  </a:cubicBezTo>
                  <a:lnTo>
                    <a:pt x="838565" y="4608635"/>
                  </a:lnTo>
                  <a:lnTo>
                    <a:pt x="0" y="4608635"/>
                  </a:lnTo>
                  <a:lnTo>
                    <a:pt x="11875" y="4581012"/>
                  </a:lnTo>
                  <a:cubicBezTo>
                    <a:pt x="193266" y="4096750"/>
                    <a:pt x="148551" y="3392495"/>
                    <a:pt x="841627" y="2744134"/>
                  </a:cubicBezTo>
                  <a:cubicBezTo>
                    <a:pt x="1590517" y="2043561"/>
                    <a:pt x="3499360" y="72093"/>
                    <a:pt x="4565816" y="827"/>
                  </a:cubicBezTo>
                  <a:lnTo>
                    <a:pt x="4662676" y="0"/>
                  </a:lnTo>
                  <a:close/>
                </a:path>
              </a:pathLst>
            </a:custGeom>
            <a:solidFill>
              <a:srgbClr val="F1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4" name="Rectangle: Rounded Corners 43"/>
          <p:cNvSpPr/>
          <p:nvPr/>
        </p:nvSpPr>
        <p:spPr>
          <a:xfrm>
            <a:off x="4763135" y="593090"/>
            <a:ext cx="6990080" cy="4815205"/>
          </a:xfrm>
          <a:prstGeom prst="roundRect">
            <a:avLst>
              <a:gd name="adj" fmla="val 424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9" name="Google Shape;14;p2"/>
          <p:cNvSpPr/>
          <p:nvPr/>
        </p:nvSpPr>
        <p:spPr>
          <a:xfrm rot="12770">
            <a:off x="9767086" y="1676949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10" name="Oval 3"/>
          <p:cNvSpPr/>
          <p:nvPr/>
        </p:nvSpPr>
        <p:spPr>
          <a:xfrm>
            <a:off x="-2474583" y="-732032"/>
            <a:ext cx="4832350" cy="4497198"/>
          </a:xfrm>
          <a:custGeom>
            <a:avLst/>
            <a:gdLst>
              <a:gd name="connsiteX0" fmla="*/ 0 w 5346700"/>
              <a:gd name="connsiteY0" fmla="*/ 2673350 h 5346700"/>
              <a:gd name="connsiteX1" fmla="*/ 2673350 w 5346700"/>
              <a:gd name="connsiteY1" fmla="*/ 0 h 5346700"/>
              <a:gd name="connsiteX2" fmla="*/ 5346700 w 5346700"/>
              <a:gd name="connsiteY2" fmla="*/ 2673350 h 5346700"/>
              <a:gd name="connsiteX3" fmla="*/ 2673350 w 5346700"/>
              <a:gd name="connsiteY3" fmla="*/ 5346700 h 5346700"/>
              <a:gd name="connsiteX4" fmla="*/ 0 w 5346700"/>
              <a:gd name="connsiteY4" fmla="*/ 2673350 h 5346700"/>
              <a:gd name="connsiteX0-1" fmla="*/ 0 w 5219700"/>
              <a:gd name="connsiteY0-2" fmla="*/ 2689238 h 5409529"/>
              <a:gd name="connsiteX1-3" fmla="*/ 2673350 w 5219700"/>
              <a:gd name="connsiteY1-4" fmla="*/ 15888 h 5409529"/>
              <a:gd name="connsiteX2-5" fmla="*/ 5219700 w 5219700"/>
              <a:gd name="connsiteY2-6" fmla="*/ 3768738 h 5409529"/>
              <a:gd name="connsiteX3-7" fmla="*/ 2673350 w 5219700"/>
              <a:gd name="connsiteY3-8" fmla="*/ 5362588 h 5409529"/>
              <a:gd name="connsiteX4-9" fmla="*/ 0 w 5219700"/>
              <a:gd name="connsiteY4-10" fmla="*/ 2689238 h 5409529"/>
              <a:gd name="connsiteX0-11" fmla="*/ 0 w 5816600"/>
              <a:gd name="connsiteY0-12" fmla="*/ 2652571 h 5413185"/>
              <a:gd name="connsiteX1-13" fmla="*/ 3270250 w 5816600"/>
              <a:gd name="connsiteY1-14" fmla="*/ 17321 h 5413185"/>
              <a:gd name="connsiteX2-15" fmla="*/ 5816600 w 5816600"/>
              <a:gd name="connsiteY2-16" fmla="*/ 3770171 h 5413185"/>
              <a:gd name="connsiteX3-17" fmla="*/ 3270250 w 5816600"/>
              <a:gd name="connsiteY3-18" fmla="*/ 5364021 h 5413185"/>
              <a:gd name="connsiteX4-19" fmla="*/ 0 w 5816600"/>
              <a:gd name="connsiteY4-20" fmla="*/ 2652571 h 54131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816600" h="5413185">
                <a:moveTo>
                  <a:pt x="0" y="2652571"/>
                </a:moveTo>
                <a:cubicBezTo>
                  <a:pt x="0" y="1176121"/>
                  <a:pt x="2300817" y="-168946"/>
                  <a:pt x="3270250" y="17321"/>
                </a:cubicBezTo>
                <a:cubicBezTo>
                  <a:pt x="4239683" y="203588"/>
                  <a:pt x="5816600" y="2293721"/>
                  <a:pt x="5816600" y="3770171"/>
                </a:cubicBezTo>
                <a:cubicBezTo>
                  <a:pt x="5816600" y="5246621"/>
                  <a:pt x="4239683" y="5550288"/>
                  <a:pt x="3270250" y="5364021"/>
                </a:cubicBezTo>
                <a:cubicBezTo>
                  <a:pt x="2300817" y="5177754"/>
                  <a:pt x="0" y="4129021"/>
                  <a:pt x="0" y="2652571"/>
                </a:cubicBezTo>
                <a:close/>
              </a:path>
            </a:pathLst>
          </a:cu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1" name="Google Shape;13;p2"/>
          <p:cNvSpPr/>
          <p:nvPr/>
        </p:nvSpPr>
        <p:spPr>
          <a:xfrm rot="12770">
            <a:off x="785731" y="2172073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12" name="Google Shape;14;p2"/>
          <p:cNvSpPr/>
          <p:nvPr/>
        </p:nvSpPr>
        <p:spPr>
          <a:xfrm rot="12770">
            <a:off x="1208470" y="1853267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692150" y="1117600"/>
            <a:ext cx="5203190" cy="4975225"/>
          </a:xfrm>
          <a:prstGeom prst="rect">
            <a:avLst/>
          </a:prstGeom>
        </p:spPr>
      </p:pic>
      <p:sp>
        <p:nvSpPr>
          <p:cNvPr id="2" name="Rectangles 1"/>
          <p:cNvSpPr/>
          <p:nvPr/>
        </p:nvSpPr>
        <p:spPr>
          <a:xfrm>
            <a:off x="4288790" y="1853565"/>
            <a:ext cx="7287895" cy="23069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vi-V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Hoạt động 2: Làm bài tập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bldLvl="0" animBg="1"/>
      <p:bldP spid="111" grpId="0" animBg="1"/>
      <p:bldP spid="1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842070" y="4129839"/>
            <a:ext cx="3349930" cy="2728161"/>
            <a:chOff x="5920472" y="1750509"/>
            <a:chExt cx="6271528" cy="5107491"/>
          </a:xfrm>
        </p:grpSpPr>
        <p:sp>
          <p:nvSpPr>
            <p:cNvPr id="51" name="Freeform: Shape 50"/>
            <p:cNvSpPr/>
            <p:nvPr/>
          </p:nvSpPr>
          <p:spPr>
            <a:xfrm>
              <a:off x="6759037" y="1750509"/>
              <a:ext cx="5432963" cy="5107491"/>
            </a:xfrm>
            <a:custGeom>
              <a:avLst/>
              <a:gdLst>
                <a:gd name="connsiteX0" fmla="*/ 5105314 w 5432963"/>
                <a:gd name="connsiteY0" fmla="*/ 1218 h 5107491"/>
                <a:gd name="connsiteX1" fmla="*/ 5419221 w 5432963"/>
                <a:gd name="connsiteY1" fmla="*/ 98457 h 5107491"/>
                <a:gd name="connsiteX2" fmla="*/ 5432963 w 5432963"/>
                <a:gd name="connsiteY2" fmla="*/ 109037 h 5107491"/>
                <a:gd name="connsiteX3" fmla="*/ 5432963 w 5432963"/>
                <a:gd name="connsiteY3" fmla="*/ 5107491 h 5107491"/>
                <a:gd name="connsiteX4" fmla="*/ 4130562 w 5432963"/>
                <a:gd name="connsiteY4" fmla="*/ 5107491 h 5107491"/>
                <a:gd name="connsiteX5" fmla="*/ 0 w 5432963"/>
                <a:gd name="connsiteY5" fmla="*/ 5107491 h 5107491"/>
                <a:gd name="connsiteX6" fmla="*/ 18825 w 5432963"/>
                <a:gd name="connsiteY6" fmla="*/ 5074726 h 5107491"/>
                <a:gd name="connsiteX7" fmla="*/ 966776 w 5432963"/>
                <a:gd name="connsiteY7" fmla="*/ 2970559 h 5107491"/>
                <a:gd name="connsiteX8" fmla="*/ 3814024 w 5432963"/>
                <a:gd name="connsiteY8" fmla="*/ 505260 h 5107491"/>
                <a:gd name="connsiteX9" fmla="*/ 3824111 w 5432963"/>
                <a:gd name="connsiteY9" fmla="*/ 498856 h 5107491"/>
                <a:gd name="connsiteX10" fmla="*/ 3958290 w 5432963"/>
                <a:gd name="connsiteY10" fmla="*/ 413673 h 5107491"/>
                <a:gd name="connsiteX11" fmla="*/ 5105314 w 5432963"/>
                <a:gd name="connsiteY11" fmla="*/ 1218 h 510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2963" h="5107491">
                  <a:moveTo>
                    <a:pt x="5105314" y="1218"/>
                  </a:moveTo>
                  <a:cubicBezTo>
                    <a:pt x="5222021" y="7530"/>
                    <a:pt x="5327535" y="38550"/>
                    <a:pt x="5419221" y="98457"/>
                  </a:cubicBezTo>
                  <a:lnTo>
                    <a:pt x="5432963" y="109037"/>
                  </a:lnTo>
                  <a:lnTo>
                    <a:pt x="5432963" y="5107491"/>
                  </a:lnTo>
                  <a:lnTo>
                    <a:pt x="4130562" y="5107491"/>
                  </a:lnTo>
                  <a:lnTo>
                    <a:pt x="0" y="5107491"/>
                  </a:lnTo>
                  <a:lnTo>
                    <a:pt x="18825" y="5074726"/>
                  </a:lnTo>
                  <a:cubicBezTo>
                    <a:pt x="277381" y="4551761"/>
                    <a:pt x="159141" y="3726089"/>
                    <a:pt x="966776" y="2970559"/>
                  </a:cubicBezTo>
                  <a:cubicBezTo>
                    <a:pt x="1541856" y="2432581"/>
                    <a:pt x="2749075" y="1202005"/>
                    <a:pt x="3814024" y="505260"/>
                  </a:cubicBezTo>
                  <a:lnTo>
                    <a:pt x="3824111" y="498856"/>
                  </a:lnTo>
                  <a:lnTo>
                    <a:pt x="3958290" y="413673"/>
                  </a:lnTo>
                  <a:cubicBezTo>
                    <a:pt x="4388005" y="149530"/>
                    <a:pt x="4788019" y="-15943"/>
                    <a:pt x="5105314" y="1218"/>
                  </a:cubicBezTo>
                  <a:close/>
                </a:path>
              </a:pathLst>
            </a:custGeom>
            <a:solidFill>
              <a:srgbClr val="F3C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5920472" y="2249365"/>
              <a:ext cx="4662676" cy="4608635"/>
            </a:xfrm>
            <a:custGeom>
              <a:avLst/>
              <a:gdLst>
                <a:gd name="connsiteX0" fmla="*/ 4662676 w 4662676"/>
                <a:gd name="connsiteY0" fmla="*/ 0 h 4608635"/>
                <a:gd name="connsiteX1" fmla="*/ 4652589 w 4662676"/>
                <a:gd name="connsiteY1" fmla="*/ 6404 h 4608635"/>
                <a:gd name="connsiteX2" fmla="*/ 1805341 w 4662676"/>
                <a:gd name="connsiteY2" fmla="*/ 2471703 h 4608635"/>
                <a:gd name="connsiteX3" fmla="*/ 857390 w 4662676"/>
                <a:gd name="connsiteY3" fmla="*/ 4575870 h 4608635"/>
                <a:gd name="connsiteX4" fmla="*/ 838565 w 4662676"/>
                <a:gd name="connsiteY4" fmla="*/ 4608635 h 4608635"/>
                <a:gd name="connsiteX5" fmla="*/ 0 w 4662676"/>
                <a:gd name="connsiteY5" fmla="*/ 4608635 h 4608635"/>
                <a:gd name="connsiteX6" fmla="*/ 11875 w 4662676"/>
                <a:gd name="connsiteY6" fmla="*/ 4581012 h 4608635"/>
                <a:gd name="connsiteX7" fmla="*/ 841627 w 4662676"/>
                <a:gd name="connsiteY7" fmla="*/ 2744134 h 4608635"/>
                <a:gd name="connsiteX8" fmla="*/ 4565816 w 4662676"/>
                <a:gd name="connsiteY8" fmla="*/ 827 h 4608635"/>
                <a:gd name="connsiteX9" fmla="*/ 4662676 w 4662676"/>
                <a:gd name="connsiteY9" fmla="*/ 0 h 46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2676" h="4608635">
                  <a:moveTo>
                    <a:pt x="4662676" y="0"/>
                  </a:moveTo>
                  <a:lnTo>
                    <a:pt x="4652589" y="6404"/>
                  </a:lnTo>
                  <a:cubicBezTo>
                    <a:pt x="3587640" y="703149"/>
                    <a:pt x="2380421" y="1933725"/>
                    <a:pt x="1805341" y="2471703"/>
                  </a:cubicBezTo>
                  <a:cubicBezTo>
                    <a:pt x="997706" y="3227233"/>
                    <a:pt x="1115946" y="4052905"/>
                    <a:pt x="857390" y="4575870"/>
                  </a:cubicBezTo>
                  <a:lnTo>
                    <a:pt x="838565" y="4608635"/>
                  </a:lnTo>
                  <a:lnTo>
                    <a:pt x="0" y="4608635"/>
                  </a:lnTo>
                  <a:lnTo>
                    <a:pt x="11875" y="4581012"/>
                  </a:lnTo>
                  <a:cubicBezTo>
                    <a:pt x="193266" y="4096750"/>
                    <a:pt x="148551" y="3392495"/>
                    <a:pt x="841627" y="2744134"/>
                  </a:cubicBezTo>
                  <a:cubicBezTo>
                    <a:pt x="1590517" y="2043561"/>
                    <a:pt x="3499360" y="72093"/>
                    <a:pt x="4565816" y="827"/>
                  </a:cubicBezTo>
                  <a:lnTo>
                    <a:pt x="4662676" y="0"/>
                  </a:lnTo>
                  <a:close/>
                </a:path>
              </a:pathLst>
            </a:custGeom>
            <a:solidFill>
              <a:srgbClr val="F1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423219" y="1806999"/>
            <a:ext cx="5447244" cy="5447244"/>
          </a:xfrm>
          <a:prstGeom prst="rect">
            <a:avLst/>
          </a:prstGeom>
        </p:spPr>
      </p:pic>
      <p:sp>
        <p:nvSpPr>
          <p:cNvPr id="12" name="Google Shape;74;p15"/>
          <p:cNvSpPr/>
          <p:nvPr/>
        </p:nvSpPr>
        <p:spPr>
          <a:xfrm>
            <a:off x="3856208" y="110215"/>
            <a:ext cx="1543796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6" name="Google Shape;73;p15"/>
          <p:cNvSpPr/>
          <p:nvPr/>
        </p:nvSpPr>
        <p:spPr>
          <a:xfrm>
            <a:off x="1126944" y="1061033"/>
            <a:ext cx="1503759" cy="345184"/>
          </a:xfrm>
          <a:custGeom>
            <a:avLst/>
            <a:gdLst/>
            <a:ahLst/>
            <a:cxnLst/>
            <a:rect l="l" t="t" r="r" b="b"/>
            <a:pathLst>
              <a:path w="50103" h="11501" extrusionOk="0">
                <a:moveTo>
                  <a:pt x="17567" y="0"/>
                </a:moveTo>
                <a:cubicBezTo>
                  <a:pt x="15414" y="2861"/>
                  <a:pt x="12064" y="4500"/>
                  <a:pt x="8573" y="4500"/>
                </a:cubicBezTo>
                <a:cubicBezTo>
                  <a:pt x="8019" y="4500"/>
                  <a:pt x="7461" y="4459"/>
                  <a:pt x="6904" y="4375"/>
                </a:cubicBezTo>
                <a:cubicBezTo>
                  <a:pt x="3657" y="3862"/>
                  <a:pt x="2427" y="1948"/>
                  <a:pt x="308" y="205"/>
                </a:cubicBezTo>
                <a:cubicBezTo>
                  <a:pt x="103" y="855"/>
                  <a:pt x="0" y="1538"/>
                  <a:pt x="68" y="2222"/>
                </a:cubicBezTo>
                <a:cubicBezTo>
                  <a:pt x="342" y="5503"/>
                  <a:pt x="3486" y="8066"/>
                  <a:pt x="6733" y="8579"/>
                </a:cubicBezTo>
                <a:cubicBezTo>
                  <a:pt x="7305" y="8668"/>
                  <a:pt x="7877" y="8709"/>
                  <a:pt x="8449" y="8709"/>
                </a:cubicBezTo>
                <a:cubicBezTo>
                  <a:pt x="11159" y="8709"/>
                  <a:pt x="13847" y="7776"/>
                  <a:pt x="16302" y="6562"/>
                </a:cubicBezTo>
                <a:cubicBezTo>
                  <a:pt x="18506" y="9841"/>
                  <a:pt x="22045" y="11501"/>
                  <a:pt x="25594" y="11501"/>
                </a:cubicBezTo>
                <a:cubicBezTo>
                  <a:pt x="28927" y="11501"/>
                  <a:pt x="32268" y="10037"/>
                  <a:pt x="34518" y="7075"/>
                </a:cubicBezTo>
                <a:cubicBezTo>
                  <a:pt x="36560" y="8368"/>
                  <a:pt x="39008" y="9209"/>
                  <a:pt x="41402" y="9209"/>
                </a:cubicBezTo>
                <a:cubicBezTo>
                  <a:pt x="42616" y="9209"/>
                  <a:pt x="43816" y="8993"/>
                  <a:pt x="44942" y="8510"/>
                </a:cubicBezTo>
                <a:cubicBezTo>
                  <a:pt x="48018" y="7246"/>
                  <a:pt x="50103" y="3623"/>
                  <a:pt x="49248" y="513"/>
                </a:cubicBezTo>
                <a:lnTo>
                  <a:pt x="49248" y="513"/>
                </a:lnTo>
                <a:cubicBezTo>
                  <a:pt x="47165" y="2255"/>
                  <a:pt x="44616" y="3112"/>
                  <a:pt x="42075" y="3112"/>
                </a:cubicBezTo>
                <a:cubicBezTo>
                  <a:pt x="39281" y="3112"/>
                  <a:pt x="36495" y="2075"/>
                  <a:pt x="34347" y="34"/>
                </a:cubicBezTo>
                <a:cubicBezTo>
                  <a:pt x="32194" y="3213"/>
                  <a:pt x="29460" y="6767"/>
                  <a:pt x="25632" y="6767"/>
                </a:cubicBezTo>
                <a:cubicBezTo>
                  <a:pt x="21907" y="6767"/>
                  <a:pt x="19173" y="3350"/>
                  <a:pt x="175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7" name="Google Shape;74;p15"/>
          <p:cNvSpPr/>
          <p:nvPr/>
        </p:nvSpPr>
        <p:spPr>
          <a:xfrm>
            <a:off x="1088977" y="480515"/>
            <a:ext cx="1543796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1" name="Google Shape;74;p15"/>
          <p:cNvSpPr/>
          <p:nvPr/>
        </p:nvSpPr>
        <p:spPr>
          <a:xfrm>
            <a:off x="7910547" y="163094"/>
            <a:ext cx="1543796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4" name="Google Shape;73;p15"/>
          <p:cNvSpPr/>
          <p:nvPr/>
        </p:nvSpPr>
        <p:spPr>
          <a:xfrm>
            <a:off x="10598702" y="1251503"/>
            <a:ext cx="1503759" cy="345184"/>
          </a:xfrm>
          <a:custGeom>
            <a:avLst/>
            <a:gdLst/>
            <a:ahLst/>
            <a:cxnLst/>
            <a:rect l="l" t="t" r="r" b="b"/>
            <a:pathLst>
              <a:path w="50103" h="11501" extrusionOk="0">
                <a:moveTo>
                  <a:pt x="17567" y="0"/>
                </a:moveTo>
                <a:cubicBezTo>
                  <a:pt x="15414" y="2861"/>
                  <a:pt x="12064" y="4500"/>
                  <a:pt x="8573" y="4500"/>
                </a:cubicBezTo>
                <a:cubicBezTo>
                  <a:pt x="8019" y="4500"/>
                  <a:pt x="7461" y="4459"/>
                  <a:pt x="6904" y="4375"/>
                </a:cubicBezTo>
                <a:cubicBezTo>
                  <a:pt x="3657" y="3862"/>
                  <a:pt x="2427" y="1948"/>
                  <a:pt x="308" y="205"/>
                </a:cubicBezTo>
                <a:cubicBezTo>
                  <a:pt x="103" y="855"/>
                  <a:pt x="0" y="1538"/>
                  <a:pt x="68" y="2222"/>
                </a:cubicBezTo>
                <a:cubicBezTo>
                  <a:pt x="342" y="5503"/>
                  <a:pt x="3486" y="8066"/>
                  <a:pt x="6733" y="8579"/>
                </a:cubicBezTo>
                <a:cubicBezTo>
                  <a:pt x="7305" y="8668"/>
                  <a:pt x="7877" y="8709"/>
                  <a:pt x="8449" y="8709"/>
                </a:cubicBezTo>
                <a:cubicBezTo>
                  <a:pt x="11159" y="8709"/>
                  <a:pt x="13847" y="7776"/>
                  <a:pt x="16302" y="6562"/>
                </a:cubicBezTo>
                <a:cubicBezTo>
                  <a:pt x="18506" y="9841"/>
                  <a:pt x="22045" y="11501"/>
                  <a:pt x="25594" y="11501"/>
                </a:cubicBezTo>
                <a:cubicBezTo>
                  <a:pt x="28927" y="11501"/>
                  <a:pt x="32268" y="10037"/>
                  <a:pt x="34518" y="7075"/>
                </a:cubicBezTo>
                <a:cubicBezTo>
                  <a:pt x="36560" y="8368"/>
                  <a:pt x="39008" y="9209"/>
                  <a:pt x="41402" y="9209"/>
                </a:cubicBezTo>
                <a:cubicBezTo>
                  <a:pt x="42616" y="9209"/>
                  <a:pt x="43816" y="8993"/>
                  <a:pt x="44942" y="8510"/>
                </a:cubicBezTo>
                <a:cubicBezTo>
                  <a:pt x="48018" y="7246"/>
                  <a:pt x="50103" y="3623"/>
                  <a:pt x="49248" y="513"/>
                </a:cubicBezTo>
                <a:lnTo>
                  <a:pt x="49248" y="513"/>
                </a:lnTo>
                <a:cubicBezTo>
                  <a:pt x="47165" y="2255"/>
                  <a:pt x="44616" y="3112"/>
                  <a:pt x="42075" y="3112"/>
                </a:cubicBezTo>
                <a:cubicBezTo>
                  <a:pt x="39281" y="3112"/>
                  <a:pt x="36495" y="2075"/>
                  <a:pt x="34347" y="34"/>
                </a:cubicBezTo>
                <a:cubicBezTo>
                  <a:pt x="32194" y="3213"/>
                  <a:pt x="29460" y="6767"/>
                  <a:pt x="25632" y="6767"/>
                </a:cubicBezTo>
                <a:cubicBezTo>
                  <a:pt x="21907" y="6767"/>
                  <a:pt x="19173" y="3350"/>
                  <a:pt x="175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5" name="Google Shape;74;p15"/>
          <p:cNvSpPr/>
          <p:nvPr/>
        </p:nvSpPr>
        <p:spPr>
          <a:xfrm>
            <a:off x="10560735" y="670985"/>
            <a:ext cx="1543796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324351" y="1732319"/>
            <a:ext cx="8763000" cy="3323987"/>
          </a:xfrm>
          <a:prstGeom prst="rect">
            <a:avLst/>
          </a:prstGeom>
          <a:ln w="38100">
            <a:noFill/>
            <a:prstDash val="sysDash"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hay </a:t>
            </a: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2 </a:t>
            </a: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1200"/>
              </a:spcBef>
            </a:pP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516</Words>
  <Application>Microsoft Office PowerPoint</Application>
  <PresentationFormat>Widescreen</PresentationFormat>
  <Paragraphs>73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맑은 고딕</vt:lpstr>
      <vt:lpstr>Arial</vt:lpstr>
      <vt:lpstr>Calibri</vt:lpstr>
      <vt:lpstr>Calibri Light</vt:lpstr>
      <vt:lpstr>等线</vt:lpstr>
      <vt:lpstr>HP001 4 hàng</vt:lpstr>
      <vt:lpstr>SVN-Beauford</vt:lpstr>
      <vt:lpstr>SVN-The Untold Story</vt:lpstr>
      <vt:lpstr>SVN-Wednesday</vt:lpstr>
      <vt:lpstr>Times New Roman</vt:lpstr>
      <vt:lpstr>Wingdings 3</vt:lpstr>
      <vt:lpstr>方正卡通简体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bdtx.th.bc.gv.05032@bdtx.tdmu.edu.vn</dc:creator>
  <cp:lastModifiedBy>Thuy Ninh</cp:lastModifiedBy>
  <cp:revision>13</cp:revision>
  <dcterms:created xsi:type="dcterms:W3CDTF">2021-12-24T14:12:00Z</dcterms:created>
  <dcterms:modified xsi:type="dcterms:W3CDTF">2023-06-02T17:29:02Z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A59E78A12D64432F9A2441B588FFF148</vt:lpwstr>
  </property>
  <property fmtid="{D5CDD505-2E9C-101B-9397-08002B2CF9AE}" pid="3" name="KSOProductBuildVer">
    <vt:lpwstr>1033-11.2.0.11042</vt:lpwstr>
  </property>
</Properties>
</file>