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5" r:id="rId12"/>
    <p:sldId id="264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#9Slide07 HoneyCream" panose="020B0604020202020204" charset="0"/>
      <p:regular r:id="rId23"/>
    </p:embeddedFont>
    <p:embeddedFont>
      <p:font typeface="UTM Bienvenue" panose="02040603050506020204" pitchFamily="18" charset="0"/>
      <p:regular r:id="rId24"/>
    </p:embeddedFont>
    <p:embeddedFont>
      <p:font typeface="#9Slide05 Claudia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Showcard" panose="02040603050506020204" pitchFamily="18" charset="0"/>
      <p:regular r:id="rId30"/>
    </p:embeddedFont>
    <p:embeddedFont>
      <p:font typeface="UTM French Vanilla" panose="02040603050506020204" pitchFamily="18" charset="0"/>
      <p:regular r:id="rId31"/>
    </p:embeddedFont>
    <p:embeddedFont>
      <p:font typeface="等线" panose="020B0604020202020204" charset="-122"/>
      <p:regular r:id="rId32"/>
      <p:bold r:id="rId33"/>
    </p:embeddedFont>
    <p:embeddedFont>
      <p:font typeface="UTM Seagull" panose="02040603050506020204" pitchFamily="18" charset="0"/>
      <p:bold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072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927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104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502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05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154665"/>
            <a:ext cx="10047079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97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2575"/>
              </p:ext>
            </p:extLst>
          </p:nvPr>
        </p:nvGraphicFramePr>
        <p:xfrm>
          <a:off x="4550507" y="1650479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=""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=""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11651" y="600703"/>
            <a:ext cx="10430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chứng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7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039746"/>
              </p:ext>
            </p:extLst>
          </p:nvPr>
        </p:nvGraphicFramePr>
        <p:xfrm>
          <a:off x="4537444" y="1585164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=""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=""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UTM French Vanilla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UTM French Vanilla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135675" y="569501"/>
            <a:ext cx="7059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</a:t>
            </a:r>
            <a:r>
              <a:rPr lang="en-US" sz="5400" b="1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dùng</a:t>
            </a:r>
            <a:r>
              <a:rPr lang="en-US" sz="5400" b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Bienvenue" panose="02040603050506020204" pitchFamily="18" charset="0"/>
              </a:rPr>
              <a:t> từ, đặt câu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Bienvenue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3" y="2602022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7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73705"/>
              </p:ext>
            </p:extLst>
          </p:nvPr>
        </p:nvGraphicFramePr>
        <p:xfrm>
          <a:off x="4550507" y="1532912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=""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=""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041888" y="623173"/>
            <a:ext cx="7059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4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64" y="2011260"/>
            <a:ext cx="7102456" cy="4846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1025" y="630937"/>
            <a:ext cx="10894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468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6" y="1906331"/>
            <a:ext cx="4272200" cy="426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37" y="1012975"/>
            <a:ext cx="6742755" cy="36944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9938" y="1713581"/>
            <a:ext cx="561071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cap="none" spc="0" dirty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000" b="1" cap="none" spc="0" dirty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cap="none" spc="0" dirty="0" err="1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4000" b="1" cap="none" spc="0" dirty="0" smtClean="0">
                <a:ln/>
                <a:solidFill>
                  <a:srgbClr val="C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30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5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6897" y="3429942"/>
            <a:ext cx="6275535" cy="1459299"/>
            <a:chOff x="1877918" y="2006415"/>
            <a:chExt cx="8714767" cy="1459299"/>
          </a:xfrm>
        </p:grpSpPr>
        <p:sp>
          <p:nvSpPr>
            <p:cNvPr id="10" name="TextBox 9"/>
            <p:cNvSpPr txBox="1"/>
            <p:nvPr/>
          </p:nvSpPr>
          <p:spPr>
            <a:xfrm>
              <a:off x="1879407" y="2006415"/>
              <a:ext cx="87132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smtClean="0">
                  <a:ln w="2159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Vận dụng</a:t>
              </a:r>
              <a:endParaRPr lang="en-US" sz="8800">
                <a:ln w="2159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77918" y="2019164"/>
              <a:ext cx="871327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smtClean="0">
                  <a:gradFill flip="none" rotWithShape="1">
                    <a:gsLst>
                      <a:gs pos="32000">
                        <a:srgbClr val="92D050"/>
                      </a:gs>
                      <a:gs pos="14000">
                        <a:srgbClr val="009999"/>
                      </a:gs>
                      <a:gs pos="64000">
                        <a:srgbClr val="FFFF00"/>
                      </a:gs>
                      <a:gs pos="92000">
                        <a:srgbClr val="FFC000"/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Vận dụng</a:t>
              </a:r>
              <a:endParaRPr lang="en-US" sz="8800">
                <a:gradFill flip="none" rotWithShape="1">
                  <a:gsLst>
                    <a:gs pos="32000">
                      <a:srgbClr val="92D050"/>
                    </a:gs>
                    <a:gs pos="14000">
                      <a:srgbClr val="009999"/>
                    </a:gs>
                    <a:gs pos="64000">
                      <a:srgbClr val="FFFF00"/>
                    </a:gs>
                    <a:gs pos="92000">
                      <a:srgbClr val="FFC000"/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712660" y="2125548"/>
            <a:ext cx="4506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Claudia" pitchFamily="2" charset="0"/>
              </a:rPr>
              <a:t>Hoạt động</a:t>
            </a:r>
            <a:endParaRPr lang="en-US" sz="8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Claudia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210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3" y="2141738"/>
            <a:ext cx="4388762" cy="4388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4098" y="1028768"/>
            <a:ext cx="10076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thân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3" y="581092"/>
            <a:ext cx="2356339" cy="5499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94960" y="2531608"/>
            <a:ext cx="5809705" cy="1232506"/>
            <a:chOff x="5917474" y="2302963"/>
            <a:chExt cx="5349241" cy="1232506"/>
          </a:xfrm>
        </p:grpSpPr>
        <p:sp>
          <p:nvSpPr>
            <p:cNvPr id="5" name="Rounded Rectangle 4"/>
            <p:cNvSpPr/>
            <p:nvPr/>
          </p:nvSpPr>
          <p:spPr>
            <a:xfrm>
              <a:off x="5917474" y="2302963"/>
              <a:ext cx="5225143" cy="936626"/>
            </a:xfrm>
            <a:prstGeom prst="roundRect">
              <a:avLst/>
            </a:prstGeom>
            <a:noFill/>
            <a:ln w="38100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6257" y="2458251"/>
              <a:ext cx="52904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Danh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hoang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dã</a:t>
              </a:r>
              <a:r>
                <a:rPr lang="en-US" sz="3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17474" y="4324256"/>
            <a:ext cx="5787489" cy="936626"/>
            <a:chOff x="5917474" y="2302963"/>
            <a:chExt cx="5787489" cy="936626"/>
          </a:xfrm>
        </p:grpSpPr>
        <p:sp>
          <p:nvSpPr>
            <p:cNvPr id="9" name="Rounded Rectangle 8"/>
            <p:cNvSpPr/>
            <p:nvPr/>
          </p:nvSpPr>
          <p:spPr>
            <a:xfrm>
              <a:off x="5917474" y="2302963"/>
              <a:ext cx="5225143" cy="936626"/>
            </a:xfrm>
            <a:prstGeom prst="roundRect">
              <a:avLst/>
            </a:prstGeom>
            <a:noFill/>
            <a:ln w="38100">
              <a:solidFill>
                <a:srgbClr val="FF33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14505" y="2522816"/>
              <a:ext cx="52904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Calibri" panose="020F0502020204030204" pitchFamily="34" charset="0"/>
                  <a:cs typeface="Calibri" panose="020F0502020204030204" pitchFamily="34" charset="0"/>
                </a:rPr>
                <a:t>Danh từ chỉ cây ăn quả.</a:t>
              </a:r>
              <a:endParaRPr lang="en-US" sz="3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266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4347" y="587948"/>
            <a:ext cx="8912165" cy="5594631"/>
          </a:xfrm>
          <a:prstGeom prst="rect">
            <a:avLst/>
          </a:prstGeom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6" name="图片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2983" y="3045108"/>
            <a:ext cx="2883328" cy="3618418"/>
          </a:xfrm>
          <a:prstGeom prst="rect">
            <a:avLst/>
          </a:prstGeom>
        </p:spPr>
      </p:pic>
      <p:pic>
        <p:nvPicPr>
          <p:cNvPr id="7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8" name="图片 3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9" t="56476" r="24896"/>
          <a:stretch/>
        </p:blipFill>
        <p:spPr>
          <a:xfrm>
            <a:off x="8750849" y="2879600"/>
            <a:ext cx="2817027" cy="4061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692" y="1943133"/>
            <a:ext cx="7785267" cy="330431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6202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7527" y="2461892"/>
            <a:ext cx="86159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300" b="1" dirty="0" smtClean="0">
                <a:latin typeface="Cambria" panose="02040503050406030204" pitchFamily="18" charset="0"/>
              </a:rPr>
              <a:t>Biết </a:t>
            </a:r>
            <a:r>
              <a:rPr lang="vi-VN" sz="3300" b="1" dirty="0">
                <a:latin typeface="Cambria" panose="02040503050406030204" pitchFamily="18" charset="0"/>
              </a:rPr>
              <a:t>chỉnh sửa bài viết đoạn văn nêu ý kiến dựa trên các nhận xét của thầy cô</a:t>
            </a:r>
            <a:r>
              <a:rPr lang="vi-VN" sz="3300" b="1" dirty="0" smtClean="0">
                <a:latin typeface="Cambria" panose="02040503050406030204" pitchFamily="18" charset="0"/>
              </a:rPr>
              <a:t>.</a:t>
            </a:r>
            <a:endParaRPr lang="en-US" sz="3300" b="1" dirty="0" smtClean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B6A265-B639-3895-05FB-0E4E1CFFF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98" y="1134528"/>
            <a:ext cx="43468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50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54323"/>
            <a:ext cx="5248345" cy="5248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71" y="1024647"/>
            <a:ext cx="6859765" cy="4655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377" y="1953676"/>
            <a:ext cx="531617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33" r="100000">
                        <a14:foregroundMark x1="22202" y1="41124" x2="24689" y2="44083"/>
                        <a14:foregroundMark x1="73535" y1="66864" x2="75133" y2="73077"/>
                        <a14:foregroundMark x1="89876" y1="79882" x2="85613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270006"/>
            <a:ext cx="5362575" cy="321945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="" xmlns:a16="http://schemas.microsoft.com/office/drawing/2014/main" id="{52FED76A-10B3-4ECE-A136-FF5B8428BC0F}"/>
              </a:ext>
            </a:extLst>
          </p:cNvPr>
          <p:cNvSpPr/>
          <p:nvPr/>
        </p:nvSpPr>
        <p:spPr>
          <a:xfrm>
            <a:off x="1893378" y="884146"/>
            <a:ext cx="8038657" cy="1501714"/>
          </a:xfrm>
          <a:prstGeom prst="rect">
            <a:avLst/>
          </a:prstGeom>
          <a:noFill/>
          <a:ln w="88900" cmpd="thickThin">
            <a:solidFill>
              <a:srgbClr val="8D75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893378" y="1219504"/>
            <a:ext cx="7170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:…..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0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69230" y="2137144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569230" y="3607425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569230" y="5077706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84869" y="904603"/>
            <a:ext cx="3270542" cy="707886"/>
          </a:xfrm>
          <a:prstGeom prst="rect">
            <a:avLst/>
          </a:prstGeom>
          <a:noFill/>
          <a:ln w="63500" cmpd="thickThin">
            <a:solidFill>
              <a:srgbClr val="00B050">
                <a:alpha val="9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43949" y="2417156"/>
            <a:ext cx="5852623" cy="592091"/>
            <a:chOff x="4643949" y="2417156"/>
            <a:chExt cx="5852623" cy="592091"/>
          </a:xfrm>
        </p:grpSpPr>
        <p:sp>
          <p:nvSpPr>
            <p:cNvPr id="7" name="TextBox 6"/>
            <p:cNvSpPr txBox="1"/>
            <p:nvPr/>
          </p:nvSpPr>
          <p:spPr>
            <a:xfrm>
              <a:off x="4643949" y="2424472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655" y="2417156"/>
              <a:ext cx="617250" cy="589939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763755" y="3874886"/>
            <a:ext cx="5852623" cy="597734"/>
            <a:chOff x="4763755" y="3874886"/>
            <a:chExt cx="5852623" cy="597734"/>
          </a:xfrm>
        </p:grpSpPr>
        <p:sp>
          <p:nvSpPr>
            <p:cNvPr id="10" name="TextBox 9"/>
            <p:cNvSpPr txBox="1"/>
            <p:nvPr/>
          </p:nvSpPr>
          <p:spPr>
            <a:xfrm>
              <a:off x="4763755" y="3887845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8279" y="3874886"/>
              <a:ext cx="617250" cy="58993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763755" y="5351496"/>
            <a:ext cx="5852623" cy="734478"/>
            <a:chOff x="4733044" y="4099200"/>
            <a:chExt cx="5852623" cy="734478"/>
          </a:xfrm>
        </p:grpSpPr>
        <p:sp>
          <p:nvSpPr>
            <p:cNvPr id="13" name="TextBox 12"/>
            <p:cNvSpPr txBox="1"/>
            <p:nvPr/>
          </p:nvSpPr>
          <p:spPr>
            <a:xfrm>
              <a:off x="4733044" y="4248903"/>
              <a:ext cx="58526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………………..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569" y="4099200"/>
              <a:ext cx="617250" cy="58993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04" y="1996227"/>
            <a:ext cx="3458596" cy="428790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9" name="Oval 18"/>
          <p:cNvSpPr/>
          <p:nvPr/>
        </p:nvSpPr>
        <p:spPr>
          <a:xfrm>
            <a:off x="123642" y="151637"/>
            <a:ext cx="3605845" cy="1294924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30" y="43129"/>
            <a:ext cx="308484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05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3642" y="151637"/>
            <a:ext cx="3605845" cy="1294924"/>
          </a:xfrm>
          <a:prstGeom prst="ellipse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907811" y="1881962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907811" y="3352243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907811" y="4822524"/>
            <a:ext cx="5701821" cy="11483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07811" y="2115026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7811" y="3586232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696519" y="3657451"/>
            <a:ext cx="488614" cy="522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7811" y="5097409"/>
            <a:ext cx="585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rPr>
              <a:t>………………..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737557" y="5181263"/>
            <a:ext cx="488614" cy="522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27036" y="799099"/>
            <a:ext cx="3063369" cy="707886"/>
          </a:xfrm>
          <a:prstGeom prst="rect">
            <a:avLst/>
          </a:prstGeom>
          <a:noFill/>
          <a:ln w="63500" cmpd="thickThin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endParaRPr lang="en-US" sz="40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82" b="79433" l="19681" r="48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74" t="47674" r="54403" b="23012"/>
          <a:stretch/>
        </p:blipFill>
        <p:spPr>
          <a:xfrm>
            <a:off x="5691931" y="2164625"/>
            <a:ext cx="488614" cy="5223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72" y="2802255"/>
            <a:ext cx="3179266" cy="34677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30" y="43129"/>
            <a:ext cx="3084843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32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15" y="975739"/>
            <a:ext cx="7928148" cy="476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8441" y="1581100"/>
            <a:ext cx="70597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2" y="2126055"/>
            <a:ext cx="5010446" cy="50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5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60" y="348722"/>
            <a:ext cx="7928148" cy="4767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4288" y="802825"/>
            <a:ext cx="46634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lỗi</a:t>
            </a:r>
            <a:r>
              <a:rPr lang="en-US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3" y="2299063"/>
            <a:ext cx="4801441" cy="4801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522" y="2038390"/>
            <a:ext cx="4785360" cy="481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53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03647"/>
              </p:ext>
            </p:extLst>
          </p:nvPr>
        </p:nvGraphicFramePr>
        <p:xfrm>
          <a:off x="4550507" y="1650479"/>
          <a:ext cx="6115538" cy="46447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7769">
                  <a:extLst>
                    <a:ext uri="{9D8B030D-6E8A-4147-A177-3AD203B41FA5}">
                      <a16:colId xmlns="" xmlns:a16="http://schemas.microsoft.com/office/drawing/2014/main" val="1165173152"/>
                    </a:ext>
                  </a:extLst>
                </a:gridCol>
                <a:gridCol w="3057769">
                  <a:extLst>
                    <a:ext uri="{9D8B030D-6E8A-4147-A177-3AD203B41FA5}">
                      <a16:colId xmlns="" xmlns:a16="http://schemas.microsoft.com/office/drawing/2014/main" val="4010084506"/>
                    </a:ext>
                  </a:extLst>
                </a:gridCol>
              </a:tblGrid>
              <a:tr h="991904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Sửa</a:t>
                      </a:r>
                      <a:r>
                        <a:rPr lang="en-US" sz="54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54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lại</a:t>
                      </a:r>
                      <a:r>
                        <a:rPr lang="en-US" sz="5400" b="1" baseline="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5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F1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5227174"/>
                  </a:ext>
                </a:extLst>
              </a:tr>
              <a:tr h="3652885"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475784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4904" y="607383"/>
            <a:ext cx="11514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65" y="2680398"/>
            <a:ext cx="4407042" cy="44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30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162</Words>
  <Application>Microsoft Office PowerPoint</Application>
  <PresentationFormat>Widescreen</PresentationFormat>
  <Paragraphs>40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Cambria</vt:lpstr>
      <vt:lpstr>#9Slide07 HoneyCream</vt:lpstr>
      <vt:lpstr>UTM Bienvenue</vt:lpstr>
      <vt:lpstr>Arial</vt:lpstr>
      <vt:lpstr>#9Slide05 Claudia</vt:lpstr>
      <vt:lpstr>等线 Light</vt:lpstr>
      <vt:lpstr>Calibri</vt:lpstr>
      <vt:lpstr>UTM Showcard</vt:lpstr>
      <vt:lpstr>UTM French Vanilla</vt:lpstr>
      <vt:lpstr>等线</vt:lpstr>
      <vt:lpstr>UTM Seagull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Windows User</cp:lastModifiedBy>
  <cp:revision>18</cp:revision>
  <dcterms:created xsi:type="dcterms:W3CDTF">2023-07-22T15:39:34Z</dcterms:created>
  <dcterms:modified xsi:type="dcterms:W3CDTF">2023-08-26T06:05:12Z</dcterms:modified>
</cp:coreProperties>
</file>