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256" r:id="rId3"/>
    <p:sldId id="2007580885" r:id="rId4"/>
    <p:sldId id="2007580886" r:id="rId5"/>
    <p:sldId id="2007580884" r:id="rId6"/>
    <p:sldId id="2007580887" r:id="rId7"/>
    <p:sldId id="2007580888" r:id="rId8"/>
    <p:sldId id="2007580892" r:id="rId9"/>
    <p:sldId id="2007580889" r:id="rId10"/>
    <p:sldId id="2007580890" r:id="rId11"/>
    <p:sldId id="2007580894" r:id="rId12"/>
    <p:sldId id="2007580891" r:id="rId13"/>
    <p:sldId id="2007580893" r:id="rId14"/>
    <p:sldId id="2007580895" r:id="rId15"/>
    <p:sldId id="2007580896" r:id="rId16"/>
    <p:sldId id="2007580897" r:id="rId17"/>
    <p:sldId id="2007580898" r:id="rId18"/>
    <p:sldId id="327" r:id="rId19"/>
  </p:sldIdLst>
  <p:sldSz cx="12192000" cy="6858000"/>
  <p:notesSz cx="6858000" cy="9144000"/>
  <p:embeddedFontLst>
    <p:embeddedFont>
      <p:font typeface="等线" panose="02010600030101010101" pitchFamily="2" charset="-122"/>
      <p:regular r:id="rId21"/>
    </p:embeddedFon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947"/>
    <a:srgbClr val="FFEDEB"/>
    <a:srgbClr val="8B653F"/>
    <a:srgbClr val="FFD2CD"/>
    <a:srgbClr val="FF897B"/>
    <a:srgbClr val="FFA398"/>
    <a:srgbClr val="3D6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D928B-DEC7-4A7B-A32F-C6AFA534F744}"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9C584-0EF1-4DFF-AA58-0BF3EA504340}" type="slidenum">
              <a:rPr lang="en-US" smtClean="0"/>
              <a:t>‹#›</a:t>
            </a:fld>
            <a:endParaRPr lang="en-US"/>
          </a:p>
        </p:txBody>
      </p:sp>
    </p:spTree>
    <p:extLst>
      <p:ext uri="{BB962C8B-B14F-4D97-AF65-F5344CB8AC3E}">
        <p14:creationId xmlns:p14="http://schemas.microsoft.com/office/powerpoint/2010/main" val="278422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9B9C-D245-6F82-4A21-9356B9CC9F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7ACE6-6F67-9798-7A05-B43D0DC82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773655-753C-5351-296F-A997B4A9FBA5}"/>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12B33AA3-C525-31E0-D700-EC0868DEC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82C47-9D51-39A8-757A-31094148EEB9}"/>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72045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A93-6A24-083E-3E43-FB305DE10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FD016B-5CCB-D745-211D-5EAD4F254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B36DD-FDAB-838E-9FD3-BAE4EB9D156C}"/>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9256B42C-72BA-54BC-E78D-A9CE3DC96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0F04-9BEF-AAF2-22C1-9B820CDCCFE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222620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B24EF-1257-62DE-C785-5CF93A6F1E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91FF8-66A0-D97A-39E2-8C1B08F062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01A0B-10A1-DBF3-3237-B260E5B42725}"/>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9E5017FA-B085-8444-791A-E797AC1C9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FC5B6-8F85-B811-8DBF-012DB9641B7A}"/>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584561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A49AB57-F5D8-48A2-F76E-112CCC817B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CA2F90ED-3CB7-819F-250E-021FFE70D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16" name="组合 15">
            <a:extLst>
              <a:ext uri="{FF2B5EF4-FFF2-40B4-BE49-F238E27FC236}">
                <a16:creationId xmlns:a16="http://schemas.microsoft.com/office/drawing/2014/main" id="{F7F70EF2-4609-92D9-085B-15D74617AAE9}"/>
              </a:ext>
            </a:extLst>
          </p:cNvPr>
          <p:cNvGrpSpPr/>
          <p:nvPr userDrawn="1"/>
        </p:nvGrpSpPr>
        <p:grpSpPr>
          <a:xfrm>
            <a:off x="0" y="0"/>
            <a:ext cx="12192000" cy="6469561"/>
            <a:chOff x="0" y="0"/>
            <a:chExt cx="12192000" cy="6469561"/>
          </a:xfrm>
        </p:grpSpPr>
        <p:pic>
          <p:nvPicPr>
            <p:cNvPr id="14" name="图片 13">
              <a:extLst>
                <a:ext uri="{FF2B5EF4-FFF2-40B4-BE49-F238E27FC236}">
                  <a16:creationId xmlns:a16="http://schemas.microsoft.com/office/drawing/2014/main" id="{2C38DF81-4E92-C6E5-E191-2DC23B6E5E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5" name="图片 14">
              <a:extLst>
                <a:ext uri="{FF2B5EF4-FFF2-40B4-BE49-F238E27FC236}">
                  <a16:creationId xmlns:a16="http://schemas.microsoft.com/office/drawing/2014/main" id="{8CB84CCF-AFAD-83B5-326E-039B22424C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pic>
        <p:nvPicPr>
          <p:cNvPr id="17" name="图片 16">
            <a:extLst>
              <a:ext uri="{FF2B5EF4-FFF2-40B4-BE49-F238E27FC236}">
                <a16:creationId xmlns:a16="http://schemas.microsoft.com/office/drawing/2014/main" id="{09607641-4C9E-2043-009D-BDBED358F6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59349"/>
            <a:ext cx="12192000" cy="2998651"/>
          </a:xfrm>
          <a:prstGeom prst="rect">
            <a:avLst/>
          </a:prstGeom>
        </p:spPr>
      </p:pic>
      <p:pic>
        <p:nvPicPr>
          <p:cNvPr id="19" name="图片 18">
            <a:extLst>
              <a:ext uri="{FF2B5EF4-FFF2-40B4-BE49-F238E27FC236}">
                <a16:creationId xmlns:a16="http://schemas.microsoft.com/office/drawing/2014/main" id="{28B13BAE-2C4C-D968-704C-65DCE2E190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74432"/>
            <a:ext cx="12192000" cy="2067070"/>
          </a:xfrm>
          <a:prstGeom prst="rect">
            <a:avLst/>
          </a:prstGeom>
        </p:spPr>
      </p:pic>
      <p:pic>
        <p:nvPicPr>
          <p:cNvPr id="4" name="Picture 3">
            <a:extLst>
              <a:ext uri="{FF2B5EF4-FFF2-40B4-BE49-F238E27FC236}">
                <a16:creationId xmlns:a16="http://schemas.microsoft.com/office/drawing/2014/main" id="{682050F9-8101-FB13-FE6E-42A16FB2958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34A60062-2338-9D14-72CA-94A8DC091BF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A369EC8-B7DE-2FA4-7887-31E07A20497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9B1D0275-A351-ACBB-8C0D-1E55CA45812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56125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FF0DA95-0953-9CAB-384F-05F1DC413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0AFCBD49-1E23-65DB-4C6B-2C922EB01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A1E4C64C-E995-F48C-3C7A-2FC00CC3A550}"/>
              </a:ext>
            </a:extLst>
          </p:cNvPr>
          <p:cNvGrpSpPr/>
          <p:nvPr userDrawn="1"/>
        </p:nvGrpSpPr>
        <p:grpSpPr>
          <a:xfrm>
            <a:off x="0" y="0"/>
            <a:ext cx="12192000" cy="6469561"/>
            <a:chOff x="0" y="0"/>
            <a:chExt cx="12192000" cy="6469561"/>
          </a:xfrm>
        </p:grpSpPr>
        <p:pic>
          <p:nvPicPr>
            <p:cNvPr id="10" name="图片 9">
              <a:extLst>
                <a:ext uri="{FF2B5EF4-FFF2-40B4-BE49-F238E27FC236}">
                  <a16:creationId xmlns:a16="http://schemas.microsoft.com/office/drawing/2014/main" id="{402BE319-88A5-EBF3-BC77-B56BA0B8F8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1" name="图片 10">
              <a:extLst>
                <a:ext uri="{FF2B5EF4-FFF2-40B4-BE49-F238E27FC236}">
                  <a16:creationId xmlns:a16="http://schemas.microsoft.com/office/drawing/2014/main" id="{01EEBB68-54DF-35DB-4B12-48C6A230623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sp>
        <p:nvSpPr>
          <p:cNvPr id="2" name="TextBox 3">
            <a:extLst>
              <a:ext uri="{FF2B5EF4-FFF2-40B4-BE49-F238E27FC236}">
                <a16:creationId xmlns:a16="http://schemas.microsoft.com/office/drawing/2014/main" id="{9CB339C5-2674-3CA6-0F77-720F0B7557A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D24277C-AB00-00E0-83A6-CFCCB6CBE7A6}"/>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37E67C9-6FC1-3932-2C4D-1EB6BB0151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5B3AE98-24FC-1F07-7763-F8DFEF0966C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51B13A29-0F34-D8D2-B352-7081DBC34A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DB6FD445-DDEA-A13C-73E0-000E4CA7A10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7F97877-A44C-B328-4D99-BE184D3DDC1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E0940E-CF3D-21C4-31A9-69F386755E8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C1A068D-996A-A1E1-B0EA-330F6BDB1C14}"/>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99C4896A-469A-9C7B-F000-A76E536CE5E9}"/>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392046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1A9E32A-57C6-7633-0DA8-43BB301354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943AF9EE-AC19-52CD-B2CB-546FCFF259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CDAAD5AF-6CC3-A7FC-33AB-ED2436FC9AB6}"/>
              </a:ext>
            </a:extLst>
          </p:cNvPr>
          <p:cNvGrpSpPr/>
          <p:nvPr userDrawn="1"/>
        </p:nvGrpSpPr>
        <p:grpSpPr>
          <a:xfrm>
            <a:off x="-547470" y="-332176"/>
            <a:ext cx="13260457" cy="7089282"/>
            <a:chOff x="-1019436" y="-327220"/>
            <a:chExt cx="13211436" cy="6752150"/>
          </a:xfrm>
        </p:grpSpPr>
        <p:pic>
          <p:nvPicPr>
            <p:cNvPr id="10" name="图片 9">
              <a:extLst>
                <a:ext uri="{FF2B5EF4-FFF2-40B4-BE49-F238E27FC236}">
                  <a16:creationId xmlns:a16="http://schemas.microsoft.com/office/drawing/2014/main" id="{415051A4-6DCD-1E1D-30A9-D7A4A7E8AA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436" y="454619"/>
              <a:ext cx="13211436" cy="5970311"/>
            </a:xfrm>
            <a:prstGeom prst="rect">
              <a:avLst/>
            </a:prstGeom>
          </p:spPr>
        </p:pic>
        <p:pic>
          <p:nvPicPr>
            <p:cNvPr id="11" name="图片 10">
              <a:extLst>
                <a:ext uri="{FF2B5EF4-FFF2-40B4-BE49-F238E27FC236}">
                  <a16:creationId xmlns:a16="http://schemas.microsoft.com/office/drawing/2014/main" id="{9ABD22C0-DAF8-E3CA-A71F-35CD2A9D31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1019436" y="-327220"/>
              <a:ext cx="13211436" cy="4240634"/>
            </a:xfrm>
            <a:prstGeom prst="rect">
              <a:avLst/>
            </a:prstGeom>
          </p:spPr>
        </p:pic>
      </p:grpSp>
      <p:sp>
        <p:nvSpPr>
          <p:cNvPr id="2" name="TextBox 3">
            <a:extLst>
              <a:ext uri="{FF2B5EF4-FFF2-40B4-BE49-F238E27FC236}">
                <a16:creationId xmlns:a16="http://schemas.microsoft.com/office/drawing/2014/main" id="{1D368423-DF15-6574-2BCF-953D25E79BB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34FE61E-FAB9-150E-DBDA-56947CD1F4D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513907D-0E55-770A-5D66-71EAF762A3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ADDE798-320B-48E7-43AE-9F08F22722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265AA8-730A-B9DA-9E1D-91388A08C8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51BEF519-C094-4A93-EEA4-01D05CD851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B3D4F5E-5D9B-9A17-8E29-C1AD24B9719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51B5D4E-9DDD-3B70-9D57-836BC7DB35A0}"/>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99F0867-3DC1-3F08-5205-8769FAFBCD8B}"/>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C8863FCD-B26D-B054-13E2-C7409A867344}"/>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12982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63FE8-F25B-6162-3C51-0177FF7E4D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0742B5-54B1-687C-7549-B5BE01FD9C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C8BD257-376C-32C7-A67C-97FD819F77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A7517E-D035-28B5-ED83-FF1CB85DD12A}"/>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CAE98311-37E4-18BF-5E3D-50A9B8134E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DDCA8EC-32F1-4251-E5D2-A2A7B15A43EF}"/>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9893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36AA0-363B-8393-5EE6-12C1344E51C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92480D6-BB2B-345D-C0D1-44E6EEBCC68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4FE080-34D2-F9EE-DA47-BB13FAFF0F3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A2197C-241D-FA2B-574F-D4DCA28248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2B7BA4-B3EC-ACB5-3D26-4F23ECA0AD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963692-AB48-0074-E858-81D5D6C29AE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4E5F3C46-4D7D-C4ED-9E85-D7F054146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9BD2B4F-CB19-E594-3D79-7BAB2C9927C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39524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2A6909-C2E9-5487-75C9-E8B59CB8CA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BC14AA-D6CF-B8B3-A5DF-78EC52CF4109}"/>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D655DF5A-5F81-8C59-94D4-AFB7FD69A2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134393E-EDCF-612A-1461-8C1D3DBC7C3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237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51CAFF-D26E-F8E2-3CE2-6A42F633A47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7AEFB430-0AD3-20D5-5744-1DE3F9B6C6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79FD1FE-1A83-9BC8-42CC-B35A29639457}"/>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89784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9B22B-B69B-9B58-8FFC-91DCC427A9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556CD9-DE22-E336-D42C-93C968043B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77BD83B-678D-AEE0-A9D7-C6D8D89283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FC3E43-2129-6F3E-8FF4-309B25C2D91F}"/>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284B9985-CFB6-FFEE-908E-1A73EE27F1B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2910A1-06E6-50C8-D36A-67423A2D4E1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906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F4D4-6A92-5A77-1E82-10B9640CC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15AA0A-E9D6-A342-5CA9-2F7B7ABF9F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44C7E-FC6B-28F1-CEEE-54BAA0949B47}"/>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EB7276A4-92D6-C838-E5B0-737F32D85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B6E09-A542-7E45-91C6-C37C5A4BADBC}"/>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86286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36156-720C-AF49-98A2-BA05AF64B9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D468DC-7AC8-6863-E70C-9933BFAB32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2F815FC-19E2-5FBF-1F7C-1246DDC89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4A068F9-E47E-40FB-F728-08F7A11E6E5D}"/>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4F6B2547-B04C-2287-41FA-EC7D6A452B2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D0396F-3306-C3F6-D783-ECA258D37C3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160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A8F89-D000-2801-2020-80E0F4BBE66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F76CA95-8E09-3BD5-CC20-76611CF4902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CAF2A8-9502-3240-9745-3A2199D34EF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1C3B7A94-377F-EB31-6A06-38FB8D5D7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B48361-F4B1-CB73-0F8C-E9D52BF90D6A}"/>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1424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05CD7A-9792-C296-FAE3-CCDEE7237A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EF00A5-4AD6-9EF1-4470-64FBADF7010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F12B2C-0C17-43B7-B768-A9C0B8F24F0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E542A188-FC56-957A-D425-4910617275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77290B-6F49-4779-8FFE-DB0DF4B097D5}"/>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264625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E7A6-1CFB-0F26-3AFE-1318CDB8B6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FD13B-3526-CDC0-2EF4-18F32A5E9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EB02C1-99D5-D26C-1DA1-FEB6633FBB96}"/>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8CD31EC2-D458-C148-DE59-710AC61AC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B8A0C-B621-B0CE-C4F8-182BE1102B7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53095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4149-9402-E7B6-7DFF-C208D18AC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0925A4-4821-42BF-A18C-7B47E98D1B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5C453-C8A0-1254-A1F7-794078B1F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62EFF-87A9-662B-35FE-8BF819FFAFD4}"/>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6" name="Footer Placeholder 5">
            <a:extLst>
              <a:ext uri="{FF2B5EF4-FFF2-40B4-BE49-F238E27FC236}">
                <a16:creationId xmlns:a16="http://schemas.microsoft.com/office/drawing/2014/main" id="{ADB4B1E6-9F9F-20E9-301A-8C4283569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67975-F8AA-6CE7-A03C-CCE6FE871B82}"/>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852399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094-E5DB-FD59-5C53-CFA4578674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960B0-8603-AD62-7454-AEB44F6FC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2C292-1B08-04EB-9742-CD20FA079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7E7D2E-B8CF-64EC-77D9-2404E8C9A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04232-888D-E342-2502-7D9716DF5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966C88-1E8E-2DE2-B5E6-4ACA85C83EA8}"/>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8" name="Footer Placeholder 7">
            <a:extLst>
              <a:ext uri="{FF2B5EF4-FFF2-40B4-BE49-F238E27FC236}">
                <a16:creationId xmlns:a16="http://schemas.microsoft.com/office/drawing/2014/main" id="{C2F53CA0-AC2E-9EF2-99C9-3DC81CF326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57275A-171E-9FA4-515C-44C6122CB363}"/>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429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256C-C694-F1A1-B3FE-AD8F9DF98D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C34262-F3B0-7E83-2F9F-01D299F17B29}"/>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4" name="Footer Placeholder 3">
            <a:extLst>
              <a:ext uri="{FF2B5EF4-FFF2-40B4-BE49-F238E27FC236}">
                <a16:creationId xmlns:a16="http://schemas.microsoft.com/office/drawing/2014/main" id="{A60CD66D-8ABE-6BE9-B10A-9CCC2F1D69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A5ED66-2C74-262F-C4AC-31337A526CBA}"/>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35160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BBFDE-F40A-4335-D5A7-677CABB7382B}"/>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3" name="Footer Placeholder 2">
            <a:extLst>
              <a:ext uri="{FF2B5EF4-FFF2-40B4-BE49-F238E27FC236}">
                <a16:creationId xmlns:a16="http://schemas.microsoft.com/office/drawing/2014/main" id="{4AF7FFCF-36A5-4DD3-C030-3827B42215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80B82-5799-2D81-DA47-D4068B73891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42630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12DB-3B5C-E0C4-66BE-85124BBFA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D6C4CF-D802-DAD2-4ADF-FBD85146B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3828E-E5A2-4AFD-0F0A-0F232CA3B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65645-6158-FB02-FEA8-8DD57D2859ED}"/>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6" name="Footer Placeholder 5">
            <a:extLst>
              <a:ext uri="{FF2B5EF4-FFF2-40B4-BE49-F238E27FC236}">
                <a16:creationId xmlns:a16="http://schemas.microsoft.com/office/drawing/2014/main" id="{2AED7048-6264-B841-CC1F-A98082161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7F0B9-7FC5-ED47-3B13-F68EA0F25FD0}"/>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2085608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BCC1-5474-F2AD-7A8F-1F4066AA1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34975D-A122-197D-A10F-12E2DCDF0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CF7EA0-015A-737B-416D-DFD8191D2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779E8-F351-1A76-24EA-5A52ADA1E123}"/>
              </a:ext>
            </a:extLst>
          </p:cNvPr>
          <p:cNvSpPr>
            <a:spLocks noGrp="1"/>
          </p:cNvSpPr>
          <p:nvPr>
            <p:ph type="dt" sz="half" idx="10"/>
          </p:nvPr>
        </p:nvSpPr>
        <p:spPr/>
        <p:txBody>
          <a:bodyPr/>
          <a:lstStyle/>
          <a:p>
            <a:fld id="{92238D98-5257-4957-A6B1-46FBCDED0585}" type="datetimeFigureOut">
              <a:rPr lang="en-US" smtClean="0"/>
              <a:t>1/22/2024</a:t>
            </a:fld>
            <a:endParaRPr lang="en-US"/>
          </a:p>
        </p:txBody>
      </p:sp>
      <p:sp>
        <p:nvSpPr>
          <p:cNvPr id="6" name="Footer Placeholder 5">
            <a:extLst>
              <a:ext uri="{FF2B5EF4-FFF2-40B4-BE49-F238E27FC236}">
                <a16:creationId xmlns:a16="http://schemas.microsoft.com/office/drawing/2014/main" id="{2E900253-9DD7-6987-F91A-8629254CC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6733E-EE79-8439-C633-E416812CBF3C}"/>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67970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339A40-49C2-ED85-9E71-B1AEF2A01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50D322-3791-5F8A-4DC1-31E5E1816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16226-D044-5E37-54E6-95C5E60BC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38D98-5257-4957-A6B1-46FBCDED0585}" type="datetimeFigureOut">
              <a:rPr lang="en-US" smtClean="0"/>
              <a:t>1/22/2024</a:t>
            </a:fld>
            <a:endParaRPr lang="en-US"/>
          </a:p>
        </p:txBody>
      </p:sp>
      <p:sp>
        <p:nvSpPr>
          <p:cNvPr id="5" name="Footer Placeholder 4">
            <a:extLst>
              <a:ext uri="{FF2B5EF4-FFF2-40B4-BE49-F238E27FC236}">
                <a16:creationId xmlns:a16="http://schemas.microsoft.com/office/drawing/2014/main" id="{ADD83A43-3BFC-6FBC-99F1-541D20CC1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A023B-B569-D4E9-97D6-3FB107DB8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D23C2-B1FF-4CA5-B08A-A7130BD6A6B9}" type="slidenum">
              <a:rPr lang="en-US" smtClean="0"/>
              <a:t>‹#›</a:t>
            </a:fld>
            <a:endParaRPr lang="en-US"/>
          </a:p>
        </p:txBody>
      </p:sp>
    </p:spTree>
    <p:extLst>
      <p:ext uri="{BB962C8B-B14F-4D97-AF65-F5344CB8AC3E}">
        <p14:creationId xmlns:p14="http://schemas.microsoft.com/office/powerpoint/2010/main" val="3959204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12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2"/>
          <a:stretch>
            <a:fillRect/>
          </a:stretch>
        </p:blipFill>
        <p:spPr>
          <a:xfrm flipH="1">
            <a:off x="746119" y="4008537"/>
            <a:ext cx="2521820" cy="2521820"/>
          </a:xfrm>
          <a:prstGeom prst="rect">
            <a:avLst/>
          </a:prstGeom>
        </p:spPr>
      </p:pic>
      <p:pic>
        <p:nvPicPr>
          <p:cNvPr id="3" name="Picture 2">
            <a:extLst>
              <a:ext uri="{FF2B5EF4-FFF2-40B4-BE49-F238E27FC236}">
                <a16:creationId xmlns:a16="http://schemas.microsoft.com/office/drawing/2014/main" id="{2670D094-C7FA-1AC2-4600-3A61E647DFF9}"/>
              </a:ext>
            </a:extLst>
          </p:cNvPr>
          <p:cNvPicPr>
            <a:picLocks noChangeAspect="1"/>
          </p:cNvPicPr>
          <p:nvPr/>
        </p:nvPicPr>
        <p:blipFill>
          <a:blip r:embed="rId3"/>
          <a:stretch>
            <a:fillRect/>
          </a:stretch>
        </p:blipFill>
        <p:spPr>
          <a:xfrm>
            <a:off x="3100826" y="1059970"/>
            <a:ext cx="6139204" cy="859611"/>
          </a:xfrm>
          <a:prstGeom prst="rect">
            <a:avLst/>
          </a:prstGeom>
        </p:spPr>
      </p:pic>
      <p:pic>
        <p:nvPicPr>
          <p:cNvPr id="7" name="Picture 6">
            <a:extLst>
              <a:ext uri="{FF2B5EF4-FFF2-40B4-BE49-F238E27FC236}">
                <a16:creationId xmlns:a16="http://schemas.microsoft.com/office/drawing/2014/main" id="{209B26BF-3518-8634-4210-4981960281EA}"/>
              </a:ext>
            </a:extLst>
          </p:cNvPr>
          <p:cNvPicPr>
            <a:picLocks noChangeAspect="1"/>
          </p:cNvPicPr>
          <p:nvPr/>
        </p:nvPicPr>
        <p:blipFill>
          <a:blip r:embed="rId4"/>
          <a:stretch>
            <a:fillRect/>
          </a:stretch>
        </p:blipFill>
        <p:spPr>
          <a:xfrm>
            <a:off x="1594983" y="2024405"/>
            <a:ext cx="9150889" cy="2426418"/>
          </a:xfrm>
          <a:prstGeom prst="rect">
            <a:avLst/>
          </a:prstGeom>
        </p:spPr>
      </p:pic>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5859" y="4060988"/>
            <a:ext cx="4846109" cy="2469369"/>
          </a:xfrm>
          <a:prstGeom prst="rect">
            <a:avLst/>
          </a:prstGeom>
        </p:spPr>
      </p:pic>
      <p:pic>
        <p:nvPicPr>
          <p:cNvPr id="9" name="Picture 8">
            <a:extLst>
              <a:ext uri="{FF2B5EF4-FFF2-40B4-BE49-F238E27FC236}">
                <a16:creationId xmlns:a16="http://schemas.microsoft.com/office/drawing/2014/main" id="{37D6341F-BB31-A43E-6AF7-E943E51CF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799" y="667181"/>
            <a:ext cx="1110230" cy="1110230"/>
          </a:xfrm>
          <a:prstGeom prst="rect">
            <a:avLst/>
          </a:prstGeom>
        </p:spPr>
      </p:pic>
    </p:spTree>
    <p:extLst>
      <p:ext uri="{BB962C8B-B14F-4D97-AF65-F5344CB8AC3E}">
        <p14:creationId xmlns:p14="http://schemas.microsoft.com/office/powerpoint/2010/main" val="294934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4078FF00-32AC-CAD3-6A49-6EF8C5A0A342}"/>
              </a:ext>
            </a:extLst>
          </p:cNvPr>
          <p:cNvPicPr>
            <a:picLocks noChangeAspect="1"/>
          </p:cNvPicPr>
          <p:nvPr/>
        </p:nvPicPr>
        <p:blipFill>
          <a:blip r:embed="rId2"/>
          <a:stretch>
            <a:fillRect/>
          </a:stretch>
        </p:blipFill>
        <p:spPr>
          <a:xfrm>
            <a:off x="2565349" y="1263972"/>
            <a:ext cx="7309738" cy="3883489"/>
          </a:xfrm>
          <a:prstGeom prst="rect">
            <a:avLst/>
          </a:prstGeom>
        </p:spPr>
      </p:pic>
    </p:spTree>
    <p:extLst>
      <p:ext uri="{BB962C8B-B14F-4D97-AF65-F5344CB8AC3E}">
        <p14:creationId xmlns:p14="http://schemas.microsoft.com/office/powerpoint/2010/main" val="258358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2A02E-6A69-D849-1CA2-5B8C5399480A}"/>
              </a:ext>
            </a:extLst>
          </p:cNvPr>
          <p:cNvPicPr>
            <a:picLocks noChangeAspect="1"/>
          </p:cNvPicPr>
          <p:nvPr/>
        </p:nvPicPr>
        <p:blipFill rotWithShape="1">
          <a:blip r:embed="rId2"/>
          <a:srcRect l="4165" r="10125"/>
          <a:stretch/>
        </p:blipFill>
        <p:spPr>
          <a:xfrm>
            <a:off x="8585500" y="2145323"/>
            <a:ext cx="3147237" cy="3396344"/>
          </a:xfrm>
          <a:prstGeom prst="rect">
            <a:avLst/>
          </a:prstGeom>
        </p:spPr>
      </p:pic>
      <p:grpSp>
        <p:nvGrpSpPr>
          <p:cNvPr id="4" name="Group 3">
            <a:extLst>
              <a:ext uri="{FF2B5EF4-FFF2-40B4-BE49-F238E27FC236}">
                <a16:creationId xmlns:a16="http://schemas.microsoft.com/office/drawing/2014/main" id="{1B02400A-860B-FE26-3796-2833AE67CDB7}"/>
              </a:ext>
            </a:extLst>
          </p:cNvPr>
          <p:cNvGrpSpPr/>
          <p:nvPr/>
        </p:nvGrpSpPr>
        <p:grpSpPr>
          <a:xfrm>
            <a:off x="1405623" y="714767"/>
            <a:ext cx="9380753" cy="1121551"/>
            <a:chOff x="1330790" y="785106"/>
            <a:chExt cx="9380753" cy="1121551"/>
          </a:xfrm>
        </p:grpSpPr>
        <p:sp>
          <p:nvSpPr>
            <p:cNvPr id="2" name="矩形: 圆角 2">
              <a:extLst>
                <a:ext uri="{FF2B5EF4-FFF2-40B4-BE49-F238E27FC236}">
                  <a16:creationId xmlns:a16="http://schemas.microsoft.com/office/drawing/2014/main" id="{B6E574A8-D049-26F0-2A07-9BDDD3D37EEF}"/>
                </a:ext>
              </a:extLst>
            </p:cNvPr>
            <p:cNvSpPr/>
            <p:nvPr/>
          </p:nvSpPr>
          <p:spPr>
            <a:xfrm>
              <a:off x="1330790" y="785106"/>
              <a:ext cx="9380753"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3" name="TextBox 2">
              <a:extLst>
                <a:ext uri="{FF2B5EF4-FFF2-40B4-BE49-F238E27FC236}">
                  <a16:creationId xmlns:a16="http://schemas.microsoft.com/office/drawing/2014/main" id="{7D04DD3C-C840-674F-9104-24CBDD30C312}"/>
                </a:ext>
              </a:extLst>
            </p:cNvPr>
            <p:cNvSpPr txBox="1"/>
            <p:nvPr/>
          </p:nvSpPr>
          <p:spPr>
            <a:xfrm>
              <a:off x="1557493" y="829439"/>
              <a:ext cx="8882743" cy="1077218"/>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2.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Viết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đoạn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văn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tả</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hoạt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p>
            <a:p>
              <a:pPr algn="ct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điểm</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ngoại</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con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vật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mà</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thích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t>
              </a:r>
              <a:endParaRPr lang="en-US" sz="2000" dirty="0">
                <a:solidFill>
                  <a:schemeClr val="bg1"/>
                </a:solidFill>
              </a:endParaRPr>
            </a:p>
          </p:txBody>
        </p:sp>
      </p:grpSp>
      <p:pic>
        <p:nvPicPr>
          <p:cNvPr id="5" name="Picture 4">
            <a:extLst>
              <a:ext uri="{FF2B5EF4-FFF2-40B4-BE49-F238E27FC236}">
                <a16:creationId xmlns:a16="http://schemas.microsoft.com/office/drawing/2014/main" id="{19A5827A-473B-84F4-51A1-80F6E018942A}"/>
              </a:ext>
            </a:extLst>
          </p:cNvPr>
          <p:cNvPicPr>
            <a:picLocks noChangeAspect="1"/>
          </p:cNvPicPr>
          <p:nvPr/>
        </p:nvPicPr>
        <p:blipFill rotWithShape="1">
          <a:blip r:embed="rId3"/>
          <a:srcRect l="17987" t="6507" r="7925" b="10423"/>
          <a:stretch/>
        </p:blipFill>
        <p:spPr>
          <a:xfrm>
            <a:off x="545959" y="2589961"/>
            <a:ext cx="3745021" cy="2808513"/>
          </a:xfrm>
          <a:prstGeom prst="rect">
            <a:avLst/>
          </a:prstGeom>
        </p:spPr>
      </p:pic>
      <p:pic>
        <p:nvPicPr>
          <p:cNvPr id="6" name="Picture 5">
            <a:extLst>
              <a:ext uri="{FF2B5EF4-FFF2-40B4-BE49-F238E27FC236}">
                <a16:creationId xmlns:a16="http://schemas.microsoft.com/office/drawing/2014/main" id="{39961126-859D-7C0E-8719-7C3A4EC60B0E}"/>
              </a:ext>
            </a:extLst>
          </p:cNvPr>
          <p:cNvPicPr>
            <a:picLocks noChangeAspect="1"/>
          </p:cNvPicPr>
          <p:nvPr/>
        </p:nvPicPr>
        <p:blipFill rotWithShape="1">
          <a:blip r:embed="rId4"/>
          <a:srcRect l="16431" t="10423"/>
          <a:stretch/>
        </p:blipFill>
        <p:spPr>
          <a:xfrm>
            <a:off x="4528403" y="2572378"/>
            <a:ext cx="3930206" cy="2808513"/>
          </a:xfrm>
          <a:prstGeom prst="rect">
            <a:avLst/>
          </a:prstGeom>
        </p:spPr>
      </p:pic>
    </p:spTree>
    <p:extLst>
      <p:ext uri="{BB962C8B-B14F-4D97-AF65-F5344CB8AC3E}">
        <p14:creationId xmlns:p14="http://schemas.microsoft.com/office/powerpoint/2010/main" val="3107227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9BAC3E-D928-B9F8-EB00-C96D65420C79}"/>
              </a:ext>
            </a:extLst>
          </p:cNvPr>
          <p:cNvPicPr>
            <a:picLocks noChangeAspect="1"/>
          </p:cNvPicPr>
          <p:nvPr/>
        </p:nvPicPr>
        <p:blipFill rotWithShape="1">
          <a:blip r:embed="rId2"/>
          <a:srcRect l="20059" t="4136" r="14386"/>
          <a:stretch/>
        </p:blipFill>
        <p:spPr>
          <a:xfrm>
            <a:off x="7946433" y="1135464"/>
            <a:ext cx="3662099" cy="5355246"/>
          </a:xfrm>
          <a:prstGeom prst="rect">
            <a:avLst/>
          </a:prstGeom>
        </p:spPr>
      </p:pic>
      <p:grpSp>
        <p:nvGrpSpPr>
          <p:cNvPr id="5" name="Group 4">
            <a:extLst>
              <a:ext uri="{FF2B5EF4-FFF2-40B4-BE49-F238E27FC236}">
                <a16:creationId xmlns:a16="http://schemas.microsoft.com/office/drawing/2014/main" id="{D0108768-E0F9-CCA9-A1C6-30970E6C3993}"/>
              </a:ext>
            </a:extLst>
          </p:cNvPr>
          <p:cNvGrpSpPr/>
          <p:nvPr/>
        </p:nvGrpSpPr>
        <p:grpSpPr>
          <a:xfrm>
            <a:off x="378437" y="470162"/>
            <a:ext cx="2290595" cy="1033061"/>
            <a:chOff x="378437" y="470162"/>
            <a:chExt cx="2290595" cy="1033061"/>
          </a:xfrm>
        </p:grpSpPr>
        <p:pic>
          <p:nvPicPr>
            <p:cNvPr id="2" name="图片 6">
              <a:extLst>
                <a:ext uri="{FF2B5EF4-FFF2-40B4-BE49-F238E27FC236}">
                  <a16:creationId xmlns:a16="http://schemas.microsoft.com/office/drawing/2014/main" id="{1B1F704E-47A9-550E-738A-EBF37F30C4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437" y="470162"/>
              <a:ext cx="1033061" cy="1033061"/>
            </a:xfrm>
            <a:prstGeom prst="rect">
              <a:avLst/>
            </a:prstGeom>
          </p:spPr>
        </p:pic>
        <p:sp>
          <p:nvSpPr>
            <p:cNvPr id="3" name="TextBox 2">
              <a:extLst>
                <a:ext uri="{FF2B5EF4-FFF2-40B4-BE49-F238E27FC236}">
                  <a16:creationId xmlns:a16="http://schemas.microsoft.com/office/drawing/2014/main" id="{53233E4C-67FC-8AB5-17E2-1CD7A80CF909}"/>
                </a:ext>
              </a:extLst>
            </p:cNvPr>
            <p:cNvSpPr txBox="1"/>
            <p:nvPr/>
          </p:nvSpPr>
          <p:spPr>
            <a:xfrm>
              <a:off x="894967" y="694304"/>
              <a:ext cx="1774065" cy="584775"/>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5947"/>
                  </a:solidFill>
                  <a:effectLst/>
                  <a:uLnTx/>
                  <a:uFillTx/>
                  <a:latin typeface="Cambria" panose="02040503050406030204" pitchFamily="18" charset="0"/>
                  <a:ea typeface="+mn-ea"/>
                  <a:cs typeface="+mn-cs"/>
                </a:rPr>
                <a:t>Gợi</a:t>
              </a:r>
              <a:r>
                <a:rPr kumimoji="0" lang="en-US" sz="3200" b="1" i="0" u="none" strike="noStrike" kern="1200" cap="none" spc="0" normalizeH="0" baseline="0" noProof="0" dirty="0">
                  <a:ln>
                    <a:noFill/>
                  </a:ln>
                  <a:solidFill>
                    <a:srgbClr val="FF5947"/>
                  </a:solidFill>
                  <a:effectLst/>
                  <a:uLnTx/>
                  <a:uFillTx/>
                  <a:latin typeface="Cambria" panose="02040503050406030204" pitchFamily="18" charset="0"/>
                  <a:ea typeface="+mn-ea"/>
                  <a:cs typeface="+mn-cs"/>
                </a:rPr>
                <a:t> ý:</a:t>
              </a:r>
              <a:endParaRPr lang="en-US" sz="2000" dirty="0">
                <a:solidFill>
                  <a:srgbClr val="FF5947"/>
                </a:solidFill>
              </a:endParaRPr>
            </a:p>
          </p:txBody>
        </p:sp>
      </p:grpSp>
      <p:sp>
        <p:nvSpPr>
          <p:cNvPr id="4" name="TextBox 3">
            <a:extLst>
              <a:ext uri="{FF2B5EF4-FFF2-40B4-BE49-F238E27FC236}">
                <a16:creationId xmlns:a16="http://schemas.microsoft.com/office/drawing/2014/main" id="{B06E3A39-8FA0-AFD7-4098-6B37FF3D515D}"/>
              </a:ext>
            </a:extLst>
          </p:cNvPr>
          <p:cNvSpPr txBox="1"/>
          <p:nvPr/>
        </p:nvSpPr>
        <p:spPr>
          <a:xfrm>
            <a:off x="583468" y="1279079"/>
            <a:ext cx="7786809" cy="5016758"/>
          </a:xfrm>
          <a:prstGeom prst="rect">
            <a:avLst/>
          </a:prstGeom>
          <a:noFill/>
        </p:spPr>
        <p:txBody>
          <a:bodyPr wrap="square">
            <a:spAutoFit/>
          </a:bodyPr>
          <a:lstStyle/>
          <a:p>
            <a:pPr algn="just"/>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Chú mèo nhà em rất xinh xắn. Chú có bộ lông màu vàng óng, dày rậm và rất mềm mượt, chú rất thích nằm úp bụng xuống đất để em vuốt ve. Mỗi khi em vuốt ve như thế, đôi mắt to tròn của chú lim dim như muốn ngủ, hưởng thụ cảm giác thoải mái.Chú mèo có đôi chân khá dà</a:t>
            </a:r>
            <a:r>
              <a:rPr kumimoji="0" lang="en-US" sz="3200" i="0" u="none" strike="noStrike" kern="1200" cap="none" spc="0" normalizeH="0" baseline="0" noProof="0" dirty="0" err="1">
                <a:ln>
                  <a:noFill/>
                </a:ln>
                <a:effectLst/>
                <a:uLnTx/>
                <a:uFillTx/>
                <a:latin typeface="Cambria" panose="02040503050406030204" pitchFamily="18" charset="0"/>
                <a:ea typeface="+mn-ea"/>
                <a:cs typeface="+mn-cs"/>
              </a:rPr>
              <a:t>i</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 thon và đặc biệt bàn chân êm và mềm. Lớp đệm dưới châm mềm mại giúp chú mèo đi lại trên mọi địa hình mà không hề gây ra tiếng động…..</a:t>
            </a:r>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endParaRPr lang="en-US" sz="2000" dirty="0"/>
          </a:p>
        </p:txBody>
      </p:sp>
    </p:spTree>
    <p:extLst>
      <p:ext uri="{BB962C8B-B14F-4D97-AF65-F5344CB8AC3E}">
        <p14:creationId xmlns:p14="http://schemas.microsoft.com/office/powerpoint/2010/main" val="2765796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B06F983C-B926-EE06-7FAF-699C7E46BE3D}"/>
              </a:ext>
            </a:extLst>
          </p:cNvPr>
          <p:cNvPicPr>
            <a:picLocks noChangeAspect="1"/>
          </p:cNvPicPr>
          <p:nvPr/>
        </p:nvPicPr>
        <p:blipFill>
          <a:blip r:embed="rId2"/>
          <a:stretch>
            <a:fillRect/>
          </a:stretch>
        </p:blipFill>
        <p:spPr>
          <a:xfrm>
            <a:off x="1956121" y="937832"/>
            <a:ext cx="8226089" cy="4370324"/>
          </a:xfrm>
          <a:prstGeom prst="rect">
            <a:avLst/>
          </a:prstGeom>
        </p:spPr>
      </p:pic>
    </p:spTree>
    <p:extLst>
      <p:ext uri="{BB962C8B-B14F-4D97-AF65-F5344CB8AC3E}">
        <p14:creationId xmlns:p14="http://schemas.microsoft.com/office/powerpoint/2010/main" val="121573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02400A-860B-FE26-3796-2833AE67CDB7}"/>
              </a:ext>
            </a:extLst>
          </p:cNvPr>
          <p:cNvGrpSpPr/>
          <p:nvPr/>
        </p:nvGrpSpPr>
        <p:grpSpPr>
          <a:xfrm>
            <a:off x="829339" y="582704"/>
            <a:ext cx="9784422" cy="714469"/>
            <a:chOff x="1389034" y="807272"/>
            <a:chExt cx="8451810" cy="714469"/>
          </a:xfrm>
        </p:grpSpPr>
        <p:sp>
          <p:nvSpPr>
            <p:cNvPr id="2" name="矩形: 圆角 2">
              <a:extLst>
                <a:ext uri="{FF2B5EF4-FFF2-40B4-BE49-F238E27FC236}">
                  <a16:creationId xmlns:a16="http://schemas.microsoft.com/office/drawing/2014/main" id="{B6E574A8-D049-26F0-2A07-9BDDD3D37EEF}"/>
                </a:ext>
              </a:extLst>
            </p:cNvPr>
            <p:cNvSpPr/>
            <p:nvPr/>
          </p:nvSpPr>
          <p:spPr>
            <a:xfrm>
              <a:off x="1389034" y="807272"/>
              <a:ext cx="8451810" cy="714469"/>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3" name="TextBox 2">
              <a:extLst>
                <a:ext uri="{FF2B5EF4-FFF2-40B4-BE49-F238E27FC236}">
                  <a16:creationId xmlns:a16="http://schemas.microsoft.com/office/drawing/2014/main" id="{7D04DD3C-C840-674F-9104-24CBDD30C312}"/>
                </a:ext>
              </a:extLst>
            </p:cNvPr>
            <p:cNvSpPr txBox="1"/>
            <p:nvPr/>
          </p:nvSpPr>
          <p:spPr>
            <a:xfrm>
              <a:off x="1642285" y="872118"/>
              <a:ext cx="819855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Nói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người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thân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về</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khu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vườn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ước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em</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9" name="Picture 8">
            <a:extLst>
              <a:ext uri="{FF2B5EF4-FFF2-40B4-BE49-F238E27FC236}">
                <a16:creationId xmlns:a16="http://schemas.microsoft.com/office/drawing/2014/main" id="{E9CEB155-2350-9452-6A90-2209F5EC220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5145" y="1727209"/>
            <a:ext cx="11501710" cy="4661906"/>
          </a:xfrm>
          <a:prstGeom prst="rect">
            <a:avLst/>
          </a:prstGeom>
        </p:spPr>
      </p:pic>
    </p:spTree>
    <p:extLst>
      <p:ext uri="{BB962C8B-B14F-4D97-AF65-F5344CB8AC3E}">
        <p14:creationId xmlns:p14="http://schemas.microsoft.com/office/powerpoint/2010/main" val="424063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4587189" y="2035000"/>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grpSp>
        <p:nvGrpSpPr>
          <p:cNvPr id="6" name="Group 5">
            <a:extLst>
              <a:ext uri="{FF2B5EF4-FFF2-40B4-BE49-F238E27FC236}">
                <a16:creationId xmlns:a16="http://schemas.microsoft.com/office/drawing/2014/main" id="{9624361F-66CB-B946-49DD-52D745D560BB}"/>
              </a:ext>
            </a:extLst>
          </p:cNvPr>
          <p:cNvGrpSpPr/>
          <p:nvPr/>
        </p:nvGrpSpPr>
        <p:grpSpPr>
          <a:xfrm>
            <a:off x="1285770" y="2433036"/>
            <a:ext cx="7012077" cy="892969"/>
            <a:chOff x="1444141" y="785106"/>
            <a:chExt cx="8451810" cy="1121551"/>
          </a:xfrm>
        </p:grpSpPr>
        <p:sp>
          <p:nvSpPr>
            <p:cNvPr id="7" name="矩形: 圆角 2">
              <a:extLst>
                <a:ext uri="{FF2B5EF4-FFF2-40B4-BE49-F238E27FC236}">
                  <a16:creationId xmlns:a16="http://schemas.microsoft.com/office/drawing/2014/main" id="{570F53BE-1428-5E40-9934-2881D3AE510A}"/>
                </a:ext>
              </a:extLst>
            </p:cNvPr>
            <p:cNvSpPr/>
            <p:nvPr/>
          </p:nvSpPr>
          <p:spPr>
            <a:xfrm>
              <a:off x="1444141" y="785106"/>
              <a:ext cx="8451810"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8" name="TextBox 7">
              <a:extLst>
                <a:ext uri="{FF2B5EF4-FFF2-40B4-BE49-F238E27FC236}">
                  <a16:creationId xmlns:a16="http://schemas.microsoft.com/office/drawing/2014/main" id="{9ADB4E5E-9239-3632-81C9-C8338A27E36D}"/>
                </a:ext>
              </a:extLst>
            </p:cNvPr>
            <p:cNvSpPr txBox="1"/>
            <p:nvPr/>
          </p:nvSpPr>
          <p:spPr>
            <a:xfrm>
              <a:off x="1557492" y="989679"/>
              <a:ext cx="822510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Chia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sẻ</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học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người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thân</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grpSp>
        <p:nvGrpSpPr>
          <p:cNvPr id="9" name="Group 8">
            <a:extLst>
              <a:ext uri="{FF2B5EF4-FFF2-40B4-BE49-F238E27FC236}">
                <a16:creationId xmlns:a16="http://schemas.microsoft.com/office/drawing/2014/main" id="{987F68AF-C87F-20AC-FB57-650AC29934ED}"/>
              </a:ext>
            </a:extLst>
          </p:cNvPr>
          <p:cNvGrpSpPr/>
          <p:nvPr/>
        </p:nvGrpSpPr>
        <p:grpSpPr>
          <a:xfrm>
            <a:off x="3411600" y="3723370"/>
            <a:ext cx="7012077" cy="892969"/>
            <a:chOff x="1444141" y="785106"/>
            <a:chExt cx="8451810" cy="1121551"/>
          </a:xfrm>
        </p:grpSpPr>
        <p:sp>
          <p:nvSpPr>
            <p:cNvPr id="10" name="矩形: 圆角 2">
              <a:extLst>
                <a:ext uri="{FF2B5EF4-FFF2-40B4-BE49-F238E27FC236}">
                  <a16:creationId xmlns:a16="http://schemas.microsoft.com/office/drawing/2014/main" id="{76BA5BF6-A007-4F96-1FC7-29619C346A5F}"/>
                </a:ext>
              </a:extLst>
            </p:cNvPr>
            <p:cNvSpPr/>
            <p:nvPr/>
          </p:nvSpPr>
          <p:spPr>
            <a:xfrm>
              <a:off x="1444141" y="785106"/>
              <a:ext cx="8451810"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1" name="TextBox 10">
              <a:extLst>
                <a:ext uri="{FF2B5EF4-FFF2-40B4-BE49-F238E27FC236}">
                  <a16:creationId xmlns:a16="http://schemas.microsoft.com/office/drawing/2014/main" id="{B2B571C9-DC7A-7715-D2F7-58491A6D1778}"/>
                </a:ext>
              </a:extLst>
            </p:cNvPr>
            <p:cNvSpPr txBox="1"/>
            <p:nvPr/>
          </p:nvSpPr>
          <p:spPr>
            <a:xfrm>
              <a:off x="1557492" y="989679"/>
              <a:ext cx="8225107" cy="7344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Chuẩn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mới</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2" name="Picture 11">
            <a:extLst>
              <a:ext uri="{FF2B5EF4-FFF2-40B4-BE49-F238E27FC236}">
                <a16:creationId xmlns:a16="http://schemas.microsoft.com/office/drawing/2014/main" id="{EB906472-24C0-8C2B-9C7C-02928DCC81A3}"/>
              </a:ext>
            </a:extLst>
          </p:cNvPr>
          <p:cNvPicPr>
            <a:picLocks noChangeAspect="1"/>
          </p:cNvPicPr>
          <p:nvPr/>
        </p:nvPicPr>
        <p:blipFill>
          <a:blip r:embed="rId2"/>
          <a:stretch>
            <a:fillRect/>
          </a:stretch>
        </p:blipFill>
        <p:spPr>
          <a:xfrm>
            <a:off x="3802111" y="897991"/>
            <a:ext cx="4401693" cy="1213209"/>
          </a:xfrm>
          <a:prstGeom prst="rect">
            <a:avLst/>
          </a:prstGeom>
        </p:spPr>
      </p:pic>
    </p:spTree>
    <p:extLst>
      <p:ext uri="{BB962C8B-B14F-4D97-AF65-F5344CB8AC3E}">
        <p14:creationId xmlns:p14="http://schemas.microsoft.com/office/powerpoint/2010/main" val="14882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32655" y="3779098"/>
            <a:ext cx="5399314" cy="2751259"/>
          </a:xfrm>
          <a:prstGeom prst="rect">
            <a:avLst/>
          </a:prstGeom>
        </p:spPr>
      </p:pic>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3"/>
          <a:stretch>
            <a:fillRect/>
          </a:stretch>
        </p:blipFill>
        <p:spPr>
          <a:xfrm flipH="1">
            <a:off x="1245849" y="4008537"/>
            <a:ext cx="2521820" cy="2521820"/>
          </a:xfrm>
          <a:prstGeom prst="rect">
            <a:avLst/>
          </a:prstGeom>
        </p:spPr>
      </p:pic>
      <p:pic>
        <p:nvPicPr>
          <p:cNvPr id="3" name="Picture 2">
            <a:extLst>
              <a:ext uri="{FF2B5EF4-FFF2-40B4-BE49-F238E27FC236}">
                <a16:creationId xmlns:a16="http://schemas.microsoft.com/office/drawing/2014/main" id="{EB818D21-F7DF-50E9-3A9C-F70EE282D222}"/>
              </a:ext>
            </a:extLst>
          </p:cNvPr>
          <p:cNvPicPr>
            <a:picLocks noChangeAspect="1"/>
          </p:cNvPicPr>
          <p:nvPr/>
        </p:nvPicPr>
        <p:blipFill>
          <a:blip r:embed="rId4"/>
          <a:stretch>
            <a:fillRect/>
          </a:stretch>
        </p:blipFill>
        <p:spPr>
          <a:xfrm>
            <a:off x="3185869" y="958050"/>
            <a:ext cx="6139204" cy="859611"/>
          </a:xfrm>
          <a:prstGeom prst="rect">
            <a:avLst/>
          </a:prstGeom>
        </p:spPr>
      </p:pic>
      <p:pic>
        <p:nvPicPr>
          <p:cNvPr id="7" name="Picture 6">
            <a:extLst>
              <a:ext uri="{FF2B5EF4-FFF2-40B4-BE49-F238E27FC236}">
                <a16:creationId xmlns:a16="http://schemas.microsoft.com/office/drawing/2014/main" id="{B99EB489-2AE7-9887-04E1-0D5D8472FE4A}"/>
              </a:ext>
            </a:extLst>
          </p:cNvPr>
          <p:cNvPicPr>
            <a:picLocks noChangeAspect="1"/>
          </p:cNvPicPr>
          <p:nvPr/>
        </p:nvPicPr>
        <p:blipFill>
          <a:blip r:embed="rId5"/>
          <a:stretch>
            <a:fillRect/>
          </a:stretch>
        </p:blipFill>
        <p:spPr>
          <a:xfrm>
            <a:off x="2296633" y="1605020"/>
            <a:ext cx="8275376" cy="2947764"/>
          </a:xfrm>
          <a:prstGeom prst="rect">
            <a:avLst/>
          </a:prstGeom>
        </p:spPr>
      </p:pic>
    </p:spTree>
    <p:extLst>
      <p:ext uri="{BB962C8B-B14F-4D97-AF65-F5344CB8AC3E}">
        <p14:creationId xmlns:p14="http://schemas.microsoft.com/office/powerpoint/2010/main" val="339335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21461E2C-A100-038A-6A69-DB3D6208E880}"/>
              </a:ext>
            </a:extLst>
          </p:cNvPr>
          <p:cNvPicPr>
            <a:picLocks noChangeAspect="1"/>
          </p:cNvPicPr>
          <p:nvPr/>
        </p:nvPicPr>
        <p:blipFill>
          <a:blip r:embed="rId2"/>
          <a:stretch>
            <a:fillRect/>
          </a:stretch>
        </p:blipFill>
        <p:spPr>
          <a:xfrm>
            <a:off x="2441131" y="1060377"/>
            <a:ext cx="7309738" cy="4109060"/>
          </a:xfrm>
          <a:prstGeom prst="rect">
            <a:avLst/>
          </a:prstGeom>
        </p:spPr>
      </p:pic>
    </p:spTree>
    <p:extLst>
      <p:ext uri="{BB962C8B-B14F-4D97-AF65-F5344CB8AC3E}">
        <p14:creationId xmlns:p14="http://schemas.microsoft.com/office/powerpoint/2010/main" val="3458319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E47F1C0A-9E8E-A56C-1761-E7DB58BEC638}"/>
              </a:ext>
            </a:extLst>
          </p:cNvPr>
          <p:cNvPicPr>
            <a:picLocks noChangeAspect="1"/>
          </p:cNvPicPr>
          <p:nvPr/>
        </p:nvPicPr>
        <p:blipFill>
          <a:blip r:embed="rId2"/>
          <a:stretch>
            <a:fillRect/>
          </a:stretch>
        </p:blipFill>
        <p:spPr>
          <a:xfrm>
            <a:off x="2444179" y="1227906"/>
            <a:ext cx="7303641" cy="3755461"/>
          </a:xfrm>
          <a:prstGeom prst="rect">
            <a:avLst/>
          </a:prstGeom>
        </p:spPr>
      </p:pic>
    </p:spTree>
    <p:extLst>
      <p:ext uri="{BB962C8B-B14F-4D97-AF65-F5344CB8AC3E}">
        <p14:creationId xmlns:p14="http://schemas.microsoft.com/office/powerpoint/2010/main" val="263035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51788-E2AA-D264-0B5D-6E6F03CD51E3}"/>
              </a:ext>
            </a:extLst>
          </p:cNvPr>
          <p:cNvSpPr txBox="1"/>
          <p:nvPr/>
        </p:nvSpPr>
        <p:spPr>
          <a:xfrm>
            <a:off x="372140" y="389946"/>
            <a:ext cx="8027581" cy="523220"/>
          </a:xfrm>
          <a:prstGeom prst="rect">
            <a:avLst/>
          </a:prstGeom>
          <a:noFill/>
        </p:spPr>
        <p:txBody>
          <a:bodyPr wrap="square" rtlCol="0">
            <a:spAutoFit/>
          </a:bodyPr>
          <a:lstStyle/>
          <a:p>
            <a:r>
              <a:rPr lang="en-US" sz="2800" b="1" dirty="0">
                <a:solidFill>
                  <a:srgbClr val="FF5947"/>
                </a:solidFill>
                <a:latin typeface="Cambria" panose="02040503050406030204" pitchFamily="18" charset="0"/>
              </a:rPr>
              <a:t>1. </a:t>
            </a:r>
            <a:r>
              <a:rPr lang="en-US" sz="2800" b="1" dirty="0" err="1">
                <a:solidFill>
                  <a:srgbClr val="FF5947"/>
                </a:solidFill>
                <a:latin typeface="Cambria" panose="02040503050406030204" pitchFamily="18" charset="0"/>
              </a:rPr>
              <a:t>Đọc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các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đoạn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văn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dưới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đây</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và</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trả</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lời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câu</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hỏi</a:t>
            </a:r>
            <a:endParaRPr lang="en-US" sz="28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FABD93D4-E67A-7291-8ACF-ED4C593E1378}"/>
              </a:ext>
            </a:extLst>
          </p:cNvPr>
          <p:cNvGrpSpPr/>
          <p:nvPr/>
        </p:nvGrpSpPr>
        <p:grpSpPr>
          <a:xfrm>
            <a:off x="810519" y="1084775"/>
            <a:ext cx="10781414" cy="2474958"/>
            <a:chOff x="680484" y="1297426"/>
            <a:chExt cx="10781414" cy="2474958"/>
          </a:xfrm>
        </p:grpSpPr>
        <p:sp>
          <p:nvSpPr>
            <p:cNvPr id="7" name="Rectangle: Rounded Corners 6">
              <a:extLst>
                <a:ext uri="{FF2B5EF4-FFF2-40B4-BE49-F238E27FC236}">
                  <a16:creationId xmlns:a16="http://schemas.microsoft.com/office/drawing/2014/main" id="{4F6EF648-5C58-AD10-F5AB-107D36DEEA35}"/>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B83816-7F60-D8B6-0D25-B97390E0A2F9}"/>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grpSp>
        <p:nvGrpSpPr>
          <p:cNvPr id="9" name="Group 8">
            <a:extLst>
              <a:ext uri="{FF2B5EF4-FFF2-40B4-BE49-F238E27FC236}">
                <a16:creationId xmlns:a16="http://schemas.microsoft.com/office/drawing/2014/main" id="{426DD154-162A-30FF-2F33-6C031024D7B6}"/>
              </a:ext>
            </a:extLst>
          </p:cNvPr>
          <p:cNvGrpSpPr/>
          <p:nvPr/>
        </p:nvGrpSpPr>
        <p:grpSpPr>
          <a:xfrm>
            <a:off x="810519" y="3685319"/>
            <a:ext cx="10781414" cy="2782735"/>
            <a:chOff x="689345" y="1371727"/>
            <a:chExt cx="10781414" cy="2782735"/>
          </a:xfrm>
        </p:grpSpPr>
        <p:sp>
          <p:nvSpPr>
            <p:cNvPr id="10" name="Rectangle: Rounded Corners 9">
              <a:extLst>
                <a:ext uri="{FF2B5EF4-FFF2-40B4-BE49-F238E27FC236}">
                  <a16:creationId xmlns:a16="http://schemas.microsoft.com/office/drawing/2014/main" id="{26CE91AE-3DA8-48B4-CE39-1858F6C96A65}"/>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0ACEC5-BEE7-5343-83A2-A1D218FAF8BA}"/>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3" name="Picture 12">
            <a:extLst>
              <a:ext uri="{FF2B5EF4-FFF2-40B4-BE49-F238E27FC236}">
                <a16:creationId xmlns:a16="http://schemas.microsoft.com/office/drawing/2014/main" id="{371D9FB0-6F66-5C3B-0C9B-00FADD7DBE4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402602" y="959189"/>
            <a:ext cx="681154" cy="1141862"/>
          </a:xfrm>
          <a:prstGeom prst="rect">
            <a:avLst/>
          </a:prstGeom>
        </p:spPr>
      </p:pic>
      <p:pic>
        <p:nvPicPr>
          <p:cNvPr id="14" name="Picture 13">
            <a:extLst>
              <a:ext uri="{FF2B5EF4-FFF2-40B4-BE49-F238E27FC236}">
                <a16:creationId xmlns:a16="http://schemas.microsoft.com/office/drawing/2014/main" id="{17E196BB-1A3C-B394-4D61-3F0C3A9AA6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Tree>
    <p:extLst>
      <p:ext uri="{BB962C8B-B14F-4D97-AF65-F5344CB8AC3E}">
        <p14:creationId xmlns:p14="http://schemas.microsoft.com/office/powerpoint/2010/main" val="38778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821152" y="827559"/>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437158" y="515679"/>
            <a:ext cx="851276" cy="1141862"/>
          </a:xfrm>
          <a:prstGeom prst="rect">
            <a:avLst/>
          </a:prstGeom>
        </p:spPr>
      </p:pic>
      <p:sp>
        <p:nvSpPr>
          <p:cNvPr id="11" name="TextBox 10">
            <a:extLst>
              <a:ext uri="{FF2B5EF4-FFF2-40B4-BE49-F238E27FC236}">
                <a16:creationId xmlns:a16="http://schemas.microsoft.com/office/drawing/2014/main" id="{5DC891FA-153F-AC43-9249-14C1EF24343D}"/>
              </a:ext>
            </a:extLst>
          </p:cNvPr>
          <p:cNvSpPr txBox="1"/>
          <p:nvPr/>
        </p:nvSpPr>
        <p:spPr>
          <a:xfrm>
            <a:off x="1123590" y="4388630"/>
            <a:ext cx="9944819" cy="1815882"/>
          </a:xfrm>
          <a:prstGeom prst="rect">
            <a:avLst/>
          </a:prstGeom>
          <a:noFill/>
        </p:spPr>
        <p:txBody>
          <a:bodyPr wrap="square">
            <a:spAutoFit/>
          </a:bodyPr>
          <a:lstStyle/>
          <a:p>
            <a:pPr algn="just"/>
            <a:r>
              <a:rPr lang="en-US" sz="2800" b="1" dirty="0">
                <a:solidFill>
                  <a:srgbClr val="8B653F"/>
                </a:solidFill>
                <a:latin typeface="Cambria" panose="02040503050406030204" pitchFamily="18" charset="0"/>
              </a:rPr>
              <a:t>a. </a:t>
            </a:r>
            <a:r>
              <a:rPr lang="en-US" sz="2800" b="1" dirty="0" err="1">
                <a:solidFill>
                  <a:srgbClr val="8B653F"/>
                </a:solidFill>
                <a:latin typeface="Cambria" panose="02040503050406030204" pitchFamily="18" charset="0"/>
              </a:rPr>
              <a:t>Mỗi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b. </a:t>
            </a:r>
            <a:r>
              <a:rPr lang="en-US" sz="2800" b="1" dirty="0" err="1">
                <a:solidFill>
                  <a:srgbClr val="8B653F"/>
                </a:solidFill>
                <a:latin typeface="Cambria" panose="02040503050406030204" pitchFamily="18" charset="0"/>
              </a:rPr>
              <a:t>Những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từ</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ngữ</a:t>
            </a:r>
            <a:r>
              <a:rPr lang="en-US" sz="2800" b="1" dirty="0">
                <a:solidFill>
                  <a:srgbClr val="8B653F"/>
                </a:solidFill>
                <a:latin typeface="Cambria" panose="02040503050406030204" pitchFamily="18" charset="0"/>
              </a:rPr>
              <a:t> in </a:t>
            </a:r>
            <a:r>
              <a:rPr lang="en-US" sz="2800" b="1" dirty="0" err="1">
                <a:solidFill>
                  <a:srgbClr val="8B653F"/>
                </a:solidFill>
                <a:latin typeface="Cambria" panose="02040503050406030204" pitchFamily="18" charset="0"/>
              </a:rPr>
              <a:t>đậm</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có</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tác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dụng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gì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đối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với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việc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c. Em </a:t>
            </a:r>
            <a:r>
              <a:rPr lang="en-US" sz="2800" b="1" dirty="0" err="1">
                <a:solidFill>
                  <a:srgbClr val="8B653F"/>
                </a:solidFill>
                <a:latin typeface="Cambria" panose="02040503050406030204" pitchFamily="18" charset="0"/>
              </a:rPr>
              <a:t>thích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cách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sao</a:t>
            </a:r>
            <a:r>
              <a:rPr lang="en-US" sz="2800" b="1" dirty="0">
                <a:solidFill>
                  <a:srgbClr val="8B653F"/>
                </a:solidFill>
                <a:latin typeface="Cambria" panose="02040503050406030204" pitchFamily="18" charset="0"/>
              </a:rPr>
              <a:t>? </a:t>
            </a:r>
          </a:p>
        </p:txBody>
      </p:sp>
    </p:spTree>
    <p:extLst>
      <p:ext uri="{BB962C8B-B14F-4D97-AF65-F5344CB8AC3E}">
        <p14:creationId xmlns:p14="http://schemas.microsoft.com/office/powerpoint/2010/main" val="326320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B20030-3C0D-593E-C218-74C4069C05B0}"/>
              </a:ext>
            </a:extLst>
          </p:cNvPr>
          <p:cNvSpPr txBox="1"/>
          <p:nvPr/>
        </p:nvSpPr>
        <p:spPr>
          <a:xfrm>
            <a:off x="1072870" y="37829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grpSp>
        <p:nvGrpSpPr>
          <p:cNvPr id="3" name="Group 2">
            <a:extLst>
              <a:ext uri="{FF2B5EF4-FFF2-40B4-BE49-F238E27FC236}">
                <a16:creationId xmlns:a16="http://schemas.microsoft.com/office/drawing/2014/main" id="{74A97146-F031-6903-D9E0-1450E8F10B95}"/>
              </a:ext>
            </a:extLst>
          </p:cNvPr>
          <p:cNvGrpSpPr/>
          <p:nvPr/>
        </p:nvGrpSpPr>
        <p:grpSpPr>
          <a:xfrm>
            <a:off x="725886" y="975060"/>
            <a:ext cx="10781414" cy="2474958"/>
            <a:chOff x="680484" y="1297426"/>
            <a:chExt cx="10781414" cy="2474958"/>
          </a:xfrm>
        </p:grpSpPr>
        <p:sp>
          <p:nvSpPr>
            <p:cNvPr id="4" name="Rectangle: Rounded Corners 3">
              <a:extLst>
                <a:ext uri="{FF2B5EF4-FFF2-40B4-BE49-F238E27FC236}">
                  <a16:creationId xmlns:a16="http://schemas.microsoft.com/office/drawing/2014/main" id="{4516CB1F-6F8B-E461-84E3-92C49237DBC3}"/>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4D5BD5-3EC9-7563-F59C-C474F298435B}"/>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pic>
        <p:nvPicPr>
          <p:cNvPr id="6" name="Picture 5">
            <a:extLst>
              <a:ext uri="{FF2B5EF4-FFF2-40B4-BE49-F238E27FC236}">
                <a16:creationId xmlns:a16="http://schemas.microsoft.com/office/drawing/2014/main" id="{2DD75CCB-AB61-0767-75E8-ECD686A762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317969" y="849474"/>
            <a:ext cx="681154" cy="1141862"/>
          </a:xfrm>
          <a:prstGeom prst="rect">
            <a:avLst/>
          </a:prstGeom>
        </p:spPr>
      </p:pic>
      <p:sp>
        <p:nvSpPr>
          <p:cNvPr id="7" name="TextBox 6">
            <a:extLst>
              <a:ext uri="{FF2B5EF4-FFF2-40B4-BE49-F238E27FC236}">
                <a16:creationId xmlns:a16="http://schemas.microsoft.com/office/drawing/2014/main" id="{D6EDFEAD-663C-7627-5EE9-3AD9CE16977B}"/>
              </a:ext>
            </a:extLst>
          </p:cNvPr>
          <p:cNvSpPr txBox="1"/>
          <p:nvPr/>
        </p:nvSpPr>
        <p:spPr>
          <a:xfrm>
            <a:off x="4063444" y="2982893"/>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1: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con </a:t>
            </a:r>
            <a:r>
              <a:rPr lang="en-US" sz="3200" b="1" dirty="0" err="1">
                <a:solidFill>
                  <a:srgbClr val="FF5947"/>
                </a:solidFill>
                <a:latin typeface="Cambria" panose="02040503050406030204" pitchFamily="18" charset="0"/>
              </a:rPr>
              <a:t>ong</a:t>
            </a:r>
            <a:endParaRPr lang="en-US" sz="32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9368F10E-BB42-8A6E-3AB8-E27B62B40D4A}"/>
              </a:ext>
            </a:extLst>
          </p:cNvPr>
          <p:cNvGrpSpPr/>
          <p:nvPr/>
        </p:nvGrpSpPr>
        <p:grpSpPr>
          <a:xfrm>
            <a:off x="810519" y="3685319"/>
            <a:ext cx="10781414" cy="2782735"/>
            <a:chOff x="689345" y="1371727"/>
            <a:chExt cx="10781414" cy="2782735"/>
          </a:xfrm>
        </p:grpSpPr>
        <p:sp>
          <p:nvSpPr>
            <p:cNvPr id="9" name="Rectangle: Rounded Corners 8">
              <a:extLst>
                <a:ext uri="{FF2B5EF4-FFF2-40B4-BE49-F238E27FC236}">
                  <a16:creationId xmlns:a16="http://schemas.microsoft.com/office/drawing/2014/main" id="{7D1729B0-A7EA-AD0D-C3AD-B876629F6242}"/>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60EF0A-F29A-85F1-3FC0-72358C13CAEB}"/>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1" name="Picture 10">
            <a:extLst>
              <a:ext uri="{FF2B5EF4-FFF2-40B4-BE49-F238E27FC236}">
                <a16:creationId xmlns:a16="http://schemas.microsoft.com/office/drawing/2014/main" id="{5B504133-61E7-9984-6533-B9BB36E439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
        <p:nvSpPr>
          <p:cNvPr id="12" name="TextBox 11">
            <a:extLst>
              <a:ext uri="{FF2B5EF4-FFF2-40B4-BE49-F238E27FC236}">
                <a16:creationId xmlns:a16="http://schemas.microsoft.com/office/drawing/2014/main" id="{E43CC503-F468-0A16-39D8-B5E1915D1DAB}"/>
              </a:ext>
            </a:extLst>
          </p:cNvPr>
          <p:cNvSpPr txBox="1"/>
          <p:nvPr/>
        </p:nvSpPr>
        <p:spPr>
          <a:xfrm>
            <a:off x="4219391" y="6120364"/>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2: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cá</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rô</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306351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705293" y="1328302"/>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321299" y="1016422"/>
            <a:ext cx="851276" cy="1141862"/>
          </a:xfrm>
          <a:prstGeom prst="rect">
            <a:avLst/>
          </a:prstGeom>
        </p:spPr>
      </p:pic>
      <p:sp>
        <p:nvSpPr>
          <p:cNvPr id="6" name="TextBox 5">
            <a:extLst>
              <a:ext uri="{FF2B5EF4-FFF2-40B4-BE49-F238E27FC236}">
                <a16:creationId xmlns:a16="http://schemas.microsoft.com/office/drawing/2014/main" id="{7482B8AF-1C02-37D9-BD33-3E1178C30F21}"/>
              </a:ext>
            </a:extLst>
          </p:cNvPr>
          <p:cNvSpPr txBox="1"/>
          <p:nvPr/>
        </p:nvSpPr>
        <p:spPr>
          <a:xfrm>
            <a:off x="1123590" y="58758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sp>
        <p:nvSpPr>
          <p:cNvPr id="7" name="TextBox 6">
            <a:extLst>
              <a:ext uri="{FF2B5EF4-FFF2-40B4-BE49-F238E27FC236}">
                <a16:creationId xmlns:a16="http://schemas.microsoft.com/office/drawing/2014/main" id="{448F3278-53F4-E34D-57E7-AB42B217D722}"/>
              </a:ext>
            </a:extLst>
          </p:cNvPr>
          <p:cNvSpPr txBox="1"/>
          <p:nvPr/>
        </p:nvSpPr>
        <p:spPr>
          <a:xfrm>
            <a:off x="3840523" y="4517198"/>
            <a:ext cx="4510952"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3: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chú</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voi</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92665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DFC8C-9588-9E32-B3F9-98D12D108353}"/>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01D85B41-3CA1-6212-D577-5DE2EAA77CC8}"/>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BE4F37B4-4471-540F-2908-C99ABB44FC63}"/>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F19A3880-7145-C0BA-618B-395B7EDCCCCA}"/>
              </a:ext>
            </a:extLst>
          </p:cNvPr>
          <p:cNvSpPr txBox="1"/>
          <p:nvPr/>
        </p:nvSpPr>
        <p:spPr>
          <a:xfrm>
            <a:off x="7957458" y="2289060"/>
            <a:ext cx="3624942" cy="3539430"/>
          </a:xfrm>
          <a:prstGeom prst="rect">
            <a:avLst/>
          </a:prstGeom>
          <a:solidFill>
            <a:schemeClr val="bg1"/>
          </a:solidFill>
          <a:ln w="19050">
            <a:solidFill>
              <a:srgbClr val="FF5947"/>
            </a:solidFill>
          </a:ln>
        </p:spPr>
        <p:txBody>
          <a:bodyPr wrap="square">
            <a:spAutoFit/>
          </a:bodyPr>
          <a:lstStyle/>
          <a:p>
            <a:pPr algn="ctr"/>
            <a:r>
              <a:rPr lang="vi-VN" sz="2800" b="1" dirty="0">
                <a:solidFill>
                  <a:srgbClr val="FF5947"/>
                </a:solidFill>
                <a:latin typeface="Cambria" panose="02040503050406030204" pitchFamily="18" charset="0"/>
              </a:rPr>
              <a:t>Những từ ngữ in đậm giúp việc miêu tả các con vật trở nên sinh động,  gợi hình ảnh, cảm xúc hơn, giúp người đọc dễ liên tưởng, cảm nhận con vật đó.</a:t>
            </a:r>
            <a:endParaRPr lang="en-US" sz="2800" b="1" dirty="0">
              <a:solidFill>
                <a:srgbClr val="FF5947"/>
              </a:solidFill>
              <a:latin typeface="Cambria" panose="02040503050406030204" pitchFamily="18" charset="0"/>
            </a:endParaRPr>
          </a:p>
        </p:txBody>
      </p:sp>
      <p:sp>
        <p:nvSpPr>
          <p:cNvPr id="7" name="TextBox 6">
            <a:extLst>
              <a:ext uri="{FF2B5EF4-FFF2-40B4-BE49-F238E27FC236}">
                <a16:creationId xmlns:a16="http://schemas.microsoft.com/office/drawing/2014/main" id="{C4A8924E-1ED3-9641-B60B-799268EA6DD5}"/>
              </a:ext>
            </a:extLst>
          </p:cNvPr>
          <p:cNvSpPr txBox="1"/>
          <p:nvPr/>
        </p:nvSpPr>
        <p:spPr>
          <a:xfrm>
            <a:off x="7957458" y="526578"/>
            <a:ext cx="3842656" cy="1569660"/>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b.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từ</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ngữ</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đậm</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tác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dụng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gì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đối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việc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endParaRPr lang="en-US" sz="1600" dirty="0"/>
          </a:p>
        </p:txBody>
      </p:sp>
    </p:spTree>
    <p:extLst>
      <p:ext uri="{BB962C8B-B14F-4D97-AF65-F5344CB8AC3E}">
        <p14:creationId xmlns:p14="http://schemas.microsoft.com/office/powerpoint/2010/main" val="245324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463A35-FBD9-8B59-AA34-EC55E464D892}"/>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88D68816-BFD8-47EE-70DB-50E4597222A6}"/>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403B743D-77D8-659D-0030-EB6D49009165}"/>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84270068-76B3-D560-F532-653B55B01F9B}"/>
              </a:ext>
            </a:extLst>
          </p:cNvPr>
          <p:cNvSpPr txBox="1"/>
          <p:nvPr/>
        </p:nvSpPr>
        <p:spPr>
          <a:xfrm>
            <a:off x="7793099" y="1422292"/>
            <a:ext cx="3842656" cy="1200329"/>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Em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thích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cách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nào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sao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a:t>
            </a:r>
            <a:endParaRPr lang="en-US" sz="1600" dirty="0"/>
          </a:p>
        </p:txBody>
      </p:sp>
      <p:pic>
        <p:nvPicPr>
          <p:cNvPr id="7" name="Picture 6">
            <a:extLst>
              <a:ext uri="{FF2B5EF4-FFF2-40B4-BE49-F238E27FC236}">
                <a16:creationId xmlns:a16="http://schemas.microsoft.com/office/drawing/2014/main" id="{89EFF3AB-EBEC-E032-D6C8-760A61788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601" y="2622621"/>
            <a:ext cx="3938548" cy="4015774"/>
          </a:xfrm>
          <a:prstGeom prst="rect">
            <a:avLst/>
          </a:prstGeom>
        </p:spPr>
      </p:pic>
    </p:spTree>
    <p:extLst>
      <p:ext uri="{BB962C8B-B14F-4D97-AF65-F5344CB8AC3E}">
        <p14:creationId xmlns:p14="http://schemas.microsoft.com/office/powerpoint/2010/main" val="374312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964">
      <a:dk1>
        <a:sysClr val="windowText" lastClr="000000"/>
      </a:dk1>
      <a:lt1>
        <a:sysClr val="window" lastClr="FFFFFF"/>
      </a:lt1>
      <a:dk2>
        <a:srgbClr val="44546A"/>
      </a:dk2>
      <a:lt2>
        <a:srgbClr val="E7E6E6"/>
      </a:lt2>
      <a:accent1>
        <a:srgbClr val="FF897B"/>
      </a:accent1>
      <a:accent2>
        <a:srgbClr val="FF89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986</Words>
  <Application>Microsoft Office PowerPoint</Application>
  <PresentationFormat>Widescreen</PresentationFormat>
  <Paragraphs>31</Paragraphs>
  <Slides>17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思源黑体 CN Medium</vt:lpstr>
      <vt:lpstr>Calibri</vt:lpstr>
      <vt:lpstr>#9Slide07 HoneyCream</vt:lpstr>
      <vt:lpstr>Arial</vt:lpstr>
      <vt:lpstr>Calibri Light</vt:lpstr>
      <vt:lpstr>Cambria</vt:lpstr>
      <vt:lpstr>等线</vt:lpstr>
      <vt:lpstr>SVN-Ready</vt:lpstr>
      <vt:lpstr>Times New Roman</vt:lpstr>
      <vt:lpstr>SVN-Newton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MANGNONTEAM;MNT</cp:keywords>
  <cp:lastModifiedBy>Administrator</cp:lastModifiedBy>
  <cp:revision>18</cp:revision>
  <dcterms:created xsi:type="dcterms:W3CDTF">2023-07-26T09:08:13Z</dcterms:created>
  <dcterms:modified xsi:type="dcterms:W3CDTF">2024-01-22T06:26:12Z</dcterms:modified>
</cp:coreProperties>
</file>