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7" r:id="rId2"/>
    <p:sldId id="258" r:id="rId3"/>
    <p:sldId id="282" r:id="rId4"/>
    <p:sldId id="266" r:id="rId5"/>
    <p:sldId id="259" r:id="rId6"/>
    <p:sldId id="284" r:id="rId7"/>
    <p:sldId id="285" r:id="rId8"/>
    <p:sldId id="286" r:id="rId9"/>
    <p:sldId id="265" r:id="rId10"/>
    <p:sldId id="287" r:id="rId11"/>
    <p:sldId id="289" r:id="rId12"/>
    <p:sldId id="283" r:id="rId13"/>
    <p:sldId id="279" r:id="rId14"/>
    <p:sldId id="278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Pompiere" panose="020B0604020202020204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FE1F1F-688A-40F5-915C-355ED3D00FDD}">
  <a:tblStyle styleId="{08FE1F1F-688A-40F5-915C-355ED3D0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41cc00f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41cc00f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4561397d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4561397d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30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a4561397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a4561397d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a4642c21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a4642c21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7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4561397d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4561397d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4561397d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4561397d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4561397d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4561397d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99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34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90722">
            <a:off x="312199" y="-372345"/>
            <a:ext cx="8445394" cy="5381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7500" y="7948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824550" y="4910000"/>
            <a:ext cx="172800" cy="17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89400" y="34058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84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64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4785875" y="3655050"/>
            <a:ext cx="31299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/>
          <p:nvPr/>
        </p:nvSpPr>
        <p:spPr>
          <a:xfrm rot="-5400000">
            <a:off x="7364929" y="129109"/>
            <a:ext cx="1908201" cy="164996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 flipH="1">
            <a:off x="-42" y="2995351"/>
            <a:ext cx="2484391" cy="2148175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390600" y="972675"/>
            <a:ext cx="183600" cy="18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8610325" y="2258875"/>
            <a:ext cx="129900" cy="12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5921825" y="409900"/>
            <a:ext cx="129900" cy="12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3452449" y="4642975"/>
            <a:ext cx="229200" cy="22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CUSTOM_5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2417250" y="2141400"/>
            <a:ext cx="43149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343975" y="19313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1180425" y="46485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10800000" flipH="1">
            <a:off x="7185102" y="-21047"/>
            <a:ext cx="1958898" cy="1693798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1_Title and bullet poin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2417250" y="2141400"/>
            <a:ext cx="43149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343975" y="19313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1180425" y="46485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10800000" flipH="1">
            <a:off x="7185102" y="-21047"/>
            <a:ext cx="1958898" cy="1693798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3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45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63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8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00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8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 rot="10800000" flipH="1">
            <a:off x="6560655" y="-7073"/>
            <a:ext cx="2583347" cy="223373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-475456">
            <a:off x="1823075" y="-510743"/>
            <a:ext cx="5503250" cy="465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2119875" y="1818600"/>
            <a:ext cx="49044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119875" y="2859302"/>
            <a:ext cx="49044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627160" y="1908925"/>
            <a:ext cx="3228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005045" y="4426200"/>
            <a:ext cx="467400" cy="46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8323372" y="3171900"/>
            <a:ext cx="153600" cy="15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1005175" y="369100"/>
            <a:ext cx="170400" cy="1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81" r:id="rId3"/>
    <p:sldLayoutId id="2147483680" r:id="rId4"/>
    <p:sldLayoutId id="2147483678" r:id="rId5"/>
    <p:sldLayoutId id="2147483676" r:id="rId6"/>
    <p:sldLayoutId id="2147483655" r:id="rId7"/>
    <p:sldLayoutId id="2147483657" r:id="rId8"/>
    <p:sldLayoutId id="2147483658" r:id="rId9"/>
    <p:sldLayoutId id="2147483659" r:id="rId10"/>
    <p:sldLayoutId id="2147483677" r:id="rId11"/>
    <p:sldLayoutId id="2147483675" r:id="rId12"/>
    <p:sldLayoutId id="2147483667" r:id="rId13"/>
    <p:sldLayoutId id="2147483668" r:id="rId14"/>
    <p:sldLayoutId id="2147483683" r:id="rId15"/>
    <p:sldLayoutId id="2147483670" r:id="rId16"/>
    <p:sldLayoutId id="2147483682" r:id="rId17"/>
    <p:sldLayoutId id="2147483679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A24433-6622-4E86-91DE-7D928C78F733}"/>
              </a:ext>
            </a:extLst>
          </p:cNvPr>
          <p:cNvSpPr txBox="1"/>
          <p:nvPr/>
        </p:nvSpPr>
        <p:spPr>
          <a:xfrm>
            <a:off x="2139523" y="0"/>
            <a:ext cx="461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CD09A-587C-4A66-A94B-A6F17767B1CC}"/>
              </a:ext>
            </a:extLst>
          </p:cNvPr>
          <p:cNvSpPr/>
          <p:nvPr/>
        </p:nvSpPr>
        <p:spPr>
          <a:xfrm>
            <a:off x="599067" y="1043497"/>
            <a:ext cx="7697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CÁI ĐÚNG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F2E83-AD06-4E06-AA03-DD0CA91C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96" y="2244365"/>
            <a:ext cx="5108408" cy="26040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0F32F1-934E-45D2-9331-08C2F8CB37A0}"/>
              </a:ext>
            </a:extLst>
          </p:cNvPr>
          <p:cNvSpPr txBox="1"/>
          <p:nvPr/>
        </p:nvSpPr>
        <p:spPr>
          <a:xfrm>
            <a:off x="1658259" y="551048"/>
            <a:ext cx="539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cái 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Question Cartoon">
            <a:extLst>
              <a:ext uri="{FF2B5EF4-FFF2-40B4-BE49-F238E27FC236}">
                <a16:creationId xmlns:a16="http://schemas.microsoft.com/office/drawing/2014/main" id="{D3BBC71A-999F-419E-84E1-9A9BB0B2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95493"/>
            <a:ext cx="263884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/>
          <p:nvPr/>
        </p:nvSpPr>
        <p:spPr>
          <a:xfrm rot="134919">
            <a:off x="1512799" y="345397"/>
            <a:ext cx="5780351" cy="426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D0314-5440-47AD-8EB3-989BEF611E98}"/>
              </a:ext>
            </a:extLst>
          </p:cNvPr>
          <p:cNvSpPr txBox="1"/>
          <p:nvPr/>
        </p:nvSpPr>
        <p:spPr>
          <a:xfrm>
            <a:off x="1540839" y="1512593"/>
            <a:ext cx="5513915" cy="18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25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/>
          <p:nvPr/>
        </p:nvSpPr>
        <p:spPr>
          <a:xfrm rot="213424" flipH="1">
            <a:off x="734356" y="240602"/>
            <a:ext cx="7286718" cy="48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DFB5BB-23D5-4F03-AB20-68E970F2C540}"/>
              </a:ext>
            </a:extLst>
          </p:cNvPr>
          <p:cNvGrpSpPr/>
          <p:nvPr/>
        </p:nvGrpSpPr>
        <p:grpSpPr>
          <a:xfrm>
            <a:off x="1142461" y="856427"/>
            <a:ext cx="6610330" cy="523220"/>
            <a:chOff x="1170823" y="653967"/>
            <a:chExt cx="6610330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A2B8FA-F5DD-4B65-958E-F10C44EDE411}"/>
                </a:ext>
              </a:extLst>
            </p:cNvPr>
            <p:cNvSpPr txBox="1"/>
            <p:nvPr/>
          </p:nvSpPr>
          <p:spPr>
            <a:xfrm>
              <a:off x="1670817" y="653967"/>
              <a:ext cx="6110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bảo vệ cái đúng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cái tốt?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8" name="Google Shape;609;p45">
              <a:extLst>
                <a:ext uri="{FF2B5EF4-FFF2-40B4-BE49-F238E27FC236}">
                  <a16:creationId xmlns:a16="http://schemas.microsoft.com/office/drawing/2014/main" id="{7B17E774-D681-403C-A762-372026397BE4}"/>
                </a:ext>
              </a:extLst>
            </p:cNvPr>
            <p:cNvGrpSpPr/>
            <p:nvPr/>
          </p:nvGrpSpPr>
          <p:grpSpPr>
            <a:xfrm>
              <a:off x="1170823" y="749148"/>
              <a:ext cx="384047" cy="386995"/>
              <a:chOff x="4652476" y="2898915"/>
              <a:chExt cx="386016" cy="384495"/>
            </a:xfrm>
          </p:grpSpPr>
          <p:sp>
            <p:nvSpPr>
              <p:cNvPr id="49" name="Google Shape;610;p45">
                <a:extLst>
                  <a:ext uri="{FF2B5EF4-FFF2-40B4-BE49-F238E27FC236}">
                    <a16:creationId xmlns:a16="http://schemas.microsoft.com/office/drawing/2014/main" id="{4F46CDC4-6C6E-48CF-BD23-28D7A3D21532}"/>
                  </a:ext>
                </a:extLst>
              </p:cNvPr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11;p45">
                <a:extLst>
                  <a:ext uri="{FF2B5EF4-FFF2-40B4-BE49-F238E27FC236}">
                    <a16:creationId xmlns:a16="http://schemas.microsoft.com/office/drawing/2014/main" id="{E866279A-1742-4A6B-8300-EFCB311C064D}"/>
                  </a:ext>
                </a:extLst>
              </p:cNvPr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612;p45">
                <a:extLst>
                  <a:ext uri="{FF2B5EF4-FFF2-40B4-BE49-F238E27FC236}">
                    <a16:creationId xmlns:a16="http://schemas.microsoft.com/office/drawing/2014/main" id="{32D346D2-2BF7-41BD-B533-029777848D8F}"/>
                  </a:ext>
                </a:extLst>
              </p:cNvPr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13;p45">
                <a:extLst>
                  <a:ext uri="{FF2B5EF4-FFF2-40B4-BE49-F238E27FC236}">
                    <a16:creationId xmlns:a16="http://schemas.microsoft.com/office/drawing/2014/main" id="{3F740917-3C10-44E6-90F7-E39F878ACFF7}"/>
                  </a:ext>
                </a:extLst>
              </p:cNvPr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14;p45">
                <a:extLst>
                  <a:ext uri="{FF2B5EF4-FFF2-40B4-BE49-F238E27FC236}">
                    <a16:creationId xmlns:a16="http://schemas.microsoft.com/office/drawing/2014/main" id="{28D09199-6CB6-46F5-A335-53AFB3F12317}"/>
                  </a:ext>
                </a:extLst>
              </p:cNvPr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15;p45">
                <a:extLst>
                  <a:ext uri="{FF2B5EF4-FFF2-40B4-BE49-F238E27FC236}">
                    <a16:creationId xmlns:a16="http://schemas.microsoft.com/office/drawing/2014/main" id="{9A83AD30-60B4-4754-A18C-3EA1E73244BA}"/>
                  </a:ext>
                </a:extLst>
              </p:cNvPr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16;p45">
                <a:extLst>
                  <a:ext uri="{FF2B5EF4-FFF2-40B4-BE49-F238E27FC236}">
                    <a16:creationId xmlns:a16="http://schemas.microsoft.com/office/drawing/2014/main" id="{35D6A2F6-94E6-4D64-8795-A7A9A71A7E79}"/>
                  </a:ext>
                </a:extLst>
              </p:cNvPr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17;p45">
                <a:extLst>
                  <a:ext uri="{FF2B5EF4-FFF2-40B4-BE49-F238E27FC236}">
                    <a16:creationId xmlns:a16="http://schemas.microsoft.com/office/drawing/2014/main" id="{F30E9B71-5DC7-469C-80A2-A4058EE8F948}"/>
                  </a:ext>
                </a:extLst>
              </p:cNvPr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18;p45">
                <a:extLst>
                  <a:ext uri="{FF2B5EF4-FFF2-40B4-BE49-F238E27FC236}">
                    <a16:creationId xmlns:a16="http://schemas.microsoft.com/office/drawing/2014/main" id="{2BEAEC28-3CA8-4904-8685-A562DA9E6BEC}"/>
                  </a:ext>
                </a:extLst>
              </p:cNvPr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EC376D-80FE-40F5-8EAE-24F3061B3431}"/>
              </a:ext>
            </a:extLst>
          </p:cNvPr>
          <p:cNvSpPr txBox="1"/>
          <p:nvPr/>
        </p:nvSpPr>
        <p:spPr>
          <a:xfrm>
            <a:off x="1051369" y="1587193"/>
            <a:ext cx="6774066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0212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2"/>
          <p:cNvSpPr/>
          <p:nvPr/>
        </p:nvSpPr>
        <p:spPr>
          <a:xfrm rot="-475456">
            <a:off x="1157565" y="245855"/>
            <a:ext cx="6681502" cy="465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CA276-4456-40E3-820A-9EDA7D6C0325}"/>
              </a:ext>
            </a:extLst>
          </p:cNvPr>
          <p:cNvSpPr txBox="1"/>
          <p:nvPr/>
        </p:nvSpPr>
        <p:spPr>
          <a:xfrm>
            <a:off x="1488262" y="1030017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 bảo vệ cái đúng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tốt?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5C2DF-24D3-4266-8943-D4AD65B7A782}"/>
              </a:ext>
            </a:extLst>
          </p:cNvPr>
          <p:cNvSpPr txBox="1"/>
          <p:nvPr/>
        </p:nvSpPr>
        <p:spPr>
          <a:xfrm>
            <a:off x="1254966" y="1741492"/>
            <a:ext cx="6368968" cy="33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cái đúng cái 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bị cái sai, cái xấu lấn át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huy,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nhân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thêm an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51"/>
          <p:cNvGrpSpPr/>
          <p:nvPr/>
        </p:nvGrpSpPr>
        <p:grpSpPr>
          <a:xfrm>
            <a:off x="2017395" y="662940"/>
            <a:ext cx="5299710" cy="3817620"/>
            <a:chOff x="4792525" y="1616725"/>
            <a:chExt cx="2870700" cy="2086800"/>
          </a:xfrm>
        </p:grpSpPr>
        <p:sp>
          <p:nvSpPr>
            <p:cNvPr id="809" name="Google Shape;809;p51"/>
            <p:cNvSpPr/>
            <p:nvPr/>
          </p:nvSpPr>
          <p:spPr>
            <a:xfrm>
              <a:off x="4908875" y="1792525"/>
              <a:ext cx="2637900" cy="15546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4792525" y="1616725"/>
              <a:ext cx="2870700" cy="2086800"/>
            </a:xfrm>
            <a:prstGeom prst="roundRect">
              <a:avLst>
                <a:gd name="adj" fmla="val 8124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128919" y="3412637"/>
              <a:ext cx="198000" cy="19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3" name="Google Shape;813;p51"/>
          <p:cNvSpPr txBox="1">
            <a:spLocks noGrp="1"/>
          </p:cNvSpPr>
          <p:nvPr>
            <p:ph type="subTitle" idx="1"/>
          </p:nvPr>
        </p:nvSpPr>
        <p:spPr>
          <a:xfrm>
            <a:off x="2232193" y="984552"/>
            <a:ext cx="4842977" cy="2844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 tầm truyện, 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huống, bài viết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 gương về bảo vệ cái đúng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tốt.</a:t>
            </a:r>
            <a:endParaRPr sz="2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839;p53">
            <a:extLst>
              <a:ext uri="{FF2B5EF4-FFF2-40B4-BE49-F238E27FC236}">
                <a16:creationId xmlns:a16="http://schemas.microsoft.com/office/drawing/2014/main" id="{6A9B9CDF-F765-4FDE-9907-665B0DA4E377}"/>
              </a:ext>
            </a:extLst>
          </p:cNvPr>
          <p:cNvGrpSpPr/>
          <p:nvPr/>
        </p:nvGrpSpPr>
        <p:grpSpPr>
          <a:xfrm>
            <a:off x="97935" y="2406554"/>
            <a:ext cx="2236326" cy="2547691"/>
            <a:chOff x="-460866" y="-101362"/>
            <a:chExt cx="4053987" cy="4388953"/>
          </a:xfrm>
        </p:grpSpPr>
        <p:grpSp>
          <p:nvGrpSpPr>
            <p:cNvPr id="8" name="Google Shape;840;p53">
              <a:extLst>
                <a:ext uri="{FF2B5EF4-FFF2-40B4-BE49-F238E27FC236}">
                  <a16:creationId xmlns:a16="http://schemas.microsoft.com/office/drawing/2014/main" id="{218CB1E5-35DD-418F-9B68-447A38EE2F32}"/>
                </a:ext>
              </a:extLst>
            </p:cNvPr>
            <p:cNvGrpSpPr/>
            <p:nvPr/>
          </p:nvGrpSpPr>
          <p:grpSpPr>
            <a:xfrm rot="7176856">
              <a:off x="1605549" y="562907"/>
              <a:ext cx="847721" cy="1652996"/>
              <a:chOff x="5707511" y="544911"/>
              <a:chExt cx="312852" cy="610039"/>
            </a:xfrm>
          </p:grpSpPr>
          <p:sp>
            <p:nvSpPr>
              <p:cNvPr id="23" name="Google Shape;841;p53">
                <a:extLst>
                  <a:ext uri="{FF2B5EF4-FFF2-40B4-BE49-F238E27FC236}">
                    <a16:creationId xmlns:a16="http://schemas.microsoft.com/office/drawing/2014/main" id="{E98F6F2A-4217-4716-B0C3-CE528E0F1EAF}"/>
                  </a:ext>
                </a:extLst>
              </p:cNvPr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42;p53">
                <a:extLst>
                  <a:ext uri="{FF2B5EF4-FFF2-40B4-BE49-F238E27FC236}">
                    <a16:creationId xmlns:a16="http://schemas.microsoft.com/office/drawing/2014/main" id="{8782925F-3984-4CE9-B8B9-2B731378E24E}"/>
                  </a:ext>
                </a:extLst>
              </p:cNvPr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43;p53">
                <a:extLst>
                  <a:ext uri="{FF2B5EF4-FFF2-40B4-BE49-F238E27FC236}">
                    <a16:creationId xmlns:a16="http://schemas.microsoft.com/office/drawing/2014/main" id="{AFAAE8B4-F2B0-4904-8920-EF72112348FA}"/>
                  </a:ext>
                </a:extLst>
              </p:cNvPr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44;p53">
                <a:extLst>
                  <a:ext uri="{FF2B5EF4-FFF2-40B4-BE49-F238E27FC236}">
                    <a16:creationId xmlns:a16="http://schemas.microsoft.com/office/drawing/2014/main" id="{6B9FEC8D-29CD-4FE6-AEDE-A2EEECDB2633}"/>
                  </a:ext>
                </a:extLst>
              </p:cNvPr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45;p53">
                <a:extLst>
                  <a:ext uri="{FF2B5EF4-FFF2-40B4-BE49-F238E27FC236}">
                    <a16:creationId xmlns:a16="http://schemas.microsoft.com/office/drawing/2014/main" id="{F07CA69A-606E-4BF2-8EC5-067A64E8FBB0}"/>
                  </a:ext>
                </a:extLst>
              </p:cNvPr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846;p53">
              <a:extLst>
                <a:ext uri="{FF2B5EF4-FFF2-40B4-BE49-F238E27FC236}">
                  <a16:creationId xmlns:a16="http://schemas.microsoft.com/office/drawing/2014/main" id="{265C85E7-C259-4803-BC5E-5B98C9FACA10}"/>
                </a:ext>
              </a:extLst>
            </p:cNvPr>
            <p:cNvGrpSpPr/>
            <p:nvPr/>
          </p:nvGrpSpPr>
          <p:grpSpPr>
            <a:xfrm rot="-5400000">
              <a:off x="1082520" y="3161773"/>
              <a:ext cx="846492" cy="1405144"/>
              <a:chOff x="197288" y="2680499"/>
              <a:chExt cx="1156726" cy="1920120"/>
            </a:xfrm>
          </p:grpSpPr>
          <p:sp>
            <p:nvSpPr>
              <p:cNvPr id="21" name="Google Shape;847;p53">
                <a:extLst>
                  <a:ext uri="{FF2B5EF4-FFF2-40B4-BE49-F238E27FC236}">
                    <a16:creationId xmlns:a16="http://schemas.microsoft.com/office/drawing/2014/main" id="{FE875F35-BBC5-4EEF-84C7-9914F64F5AC5}"/>
                  </a:ext>
                </a:extLst>
              </p:cNvPr>
              <p:cNvSpPr/>
              <p:nvPr/>
            </p:nvSpPr>
            <p:spPr>
              <a:xfrm>
                <a:off x="197288" y="3755754"/>
                <a:ext cx="945928" cy="844864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7925" fill="none" extrusionOk="0">
                    <a:moveTo>
                      <a:pt x="6411" y="7924"/>
                    </a:moveTo>
                    <a:lnTo>
                      <a:pt x="1026" y="3873"/>
                    </a:lnTo>
                    <a:cubicBezTo>
                      <a:pt x="180" y="3232"/>
                      <a:pt x="0" y="2052"/>
                      <a:pt x="641" y="1206"/>
                    </a:cubicBezTo>
                    <a:lnTo>
                      <a:pt x="795" y="1001"/>
                    </a:lnTo>
                    <a:cubicBezTo>
                      <a:pt x="1436" y="154"/>
                      <a:pt x="2616" y="1"/>
                      <a:pt x="3462" y="616"/>
                    </a:cubicBezTo>
                    <a:lnTo>
                      <a:pt x="8872" y="4668"/>
                    </a:lnTo>
                    <a:lnTo>
                      <a:pt x="8462" y="5206"/>
                    </a:lnTo>
                    <a:cubicBezTo>
                      <a:pt x="7770" y="6129"/>
                      <a:pt x="6462" y="6309"/>
                      <a:pt x="5565" y="5616"/>
                    </a:cubicBezTo>
                    <a:lnTo>
                      <a:pt x="2616" y="3411"/>
                    </a:lnTo>
                    <a:cubicBezTo>
                      <a:pt x="2308" y="3180"/>
                      <a:pt x="2257" y="2770"/>
                      <a:pt x="2488" y="2488"/>
                    </a:cubicBezTo>
                    <a:lnTo>
                      <a:pt x="2667" y="2231"/>
                    </a:lnTo>
                    <a:cubicBezTo>
                      <a:pt x="2898" y="1924"/>
                      <a:pt x="3308" y="1872"/>
                      <a:pt x="3590" y="2078"/>
                    </a:cubicBezTo>
                    <a:lnTo>
                      <a:pt x="5821" y="377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56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48;p53">
                <a:extLst>
                  <a:ext uri="{FF2B5EF4-FFF2-40B4-BE49-F238E27FC236}">
                    <a16:creationId xmlns:a16="http://schemas.microsoft.com/office/drawing/2014/main" id="{0D2A9829-C9DB-475E-BF52-A6D267482DFF}"/>
                  </a:ext>
                </a:extLst>
              </p:cNvPr>
              <p:cNvSpPr/>
              <p:nvPr/>
            </p:nvSpPr>
            <p:spPr>
              <a:xfrm rot="4438647">
                <a:off x="344493" y="2829254"/>
                <a:ext cx="945918" cy="84485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7925" fill="none" extrusionOk="0">
                    <a:moveTo>
                      <a:pt x="6411" y="7924"/>
                    </a:moveTo>
                    <a:lnTo>
                      <a:pt x="1026" y="3873"/>
                    </a:lnTo>
                    <a:cubicBezTo>
                      <a:pt x="180" y="3232"/>
                      <a:pt x="0" y="2052"/>
                      <a:pt x="641" y="1206"/>
                    </a:cubicBezTo>
                    <a:lnTo>
                      <a:pt x="795" y="1001"/>
                    </a:lnTo>
                    <a:cubicBezTo>
                      <a:pt x="1436" y="154"/>
                      <a:pt x="2616" y="1"/>
                      <a:pt x="3462" y="616"/>
                    </a:cubicBezTo>
                    <a:lnTo>
                      <a:pt x="8872" y="4668"/>
                    </a:lnTo>
                    <a:lnTo>
                      <a:pt x="8462" y="5206"/>
                    </a:lnTo>
                    <a:cubicBezTo>
                      <a:pt x="7770" y="6129"/>
                      <a:pt x="6462" y="6309"/>
                      <a:pt x="5565" y="5616"/>
                    </a:cubicBezTo>
                    <a:lnTo>
                      <a:pt x="2616" y="3411"/>
                    </a:lnTo>
                    <a:cubicBezTo>
                      <a:pt x="2308" y="3180"/>
                      <a:pt x="2257" y="2770"/>
                      <a:pt x="2488" y="2488"/>
                    </a:cubicBezTo>
                    <a:lnTo>
                      <a:pt x="2667" y="2231"/>
                    </a:lnTo>
                    <a:cubicBezTo>
                      <a:pt x="2898" y="1924"/>
                      <a:pt x="3308" y="1872"/>
                      <a:pt x="3590" y="2078"/>
                    </a:cubicBezTo>
                    <a:lnTo>
                      <a:pt x="5821" y="377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56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849;p53">
              <a:extLst>
                <a:ext uri="{FF2B5EF4-FFF2-40B4-BE49-F238E27FC236}">
                  <a16:creationId xmlns:a16="http://schemas.microsoft.com/office/drawing/2014/main" id="{BB25537F-51C8-47CC-9650-4025AAB65035}"/>
                </a:ext>
              </a:extLst>
            </p:cNvPr>
            <p:cNvGrpSpPr/>
            <p:nvPr/>
          </p:nvGrpSpPr>
          <p:grpSpPr>
            <a:xfrm rot="4499987">
              <a:off x="-409092" y="466738"/>
              <a:ext cx="3060547" cy="2455632"/>
              <a:chOff x="6528886" y="2964335"/>
              <a:chExt cx="1013354" cy="813065"/>
            </a:xfrm>
          </p:grpSpPr>
          <p:sp>
            <p:nvSpPr>
              <p:cNvPr id="17" name="Google Shape;850;p53">
                <a:extLst>
                  <a:ext uri="{FF2B5EF4-FFF2-40B4-BE49-F238E27FC236}">
                    <a16:creationId xmlns:a16="http://schemas.microsoft.com/office/drawing/2014/main" id="{2FFACC6C-5569-4135-864F-5068DC70FF46}"/>
                  </a:ext>
                </a:extLst>
              </p:cNvPr>
              <p:cNvSpPr/>
              <p:nvPr/>
            </p:nvSpPr>
            <p:spPr>
              <a:xfrm>
                <a:off x="6563511" y="3022407"/>
                <a:ext cx="978730" cy="754993"/>
              </a:xfrm>
              <a:custGeom>
                <a:avLst/>
                <a:gdLst/>
                <a:ahLst/>
                <a:cxnLst/>
                <a:rect l="l" t="t" r="r" b="b"/>
                <a:pathLst>
                  <a:path w="26798" h="20672" extrusionOk="0">
                    <a:moveTo>
                      <a:pt x="22669" y="0"/>
                    </a:moveTo>
                    <a:lnTo>
                      <a:pt x="1" y="13898"/>
                    </a:lnTo>
                    <a:lnTo>
                      <a:pt x="3309" y="19283"/>
                    </a:lnTo>
                    <a:cubicBezTo>
                      <a:pt x="3866" y="20177"/>
                      <a:pt x="4822" y="20672"/>
                      <a:pt x="5798" y="20672"/>
                    </a:cubicBezTo>
                    <a:cubicBezTo>
                      <a:pt x="6306" y="20672"/>
                      <a:pt x="6818" y="20538"/>
                      <a:pt x="7283" y="20258"/>
                    </a:cubicBezTo>
                    <a:lnTo>
                      <a:pt x="25002" y="9360"/>
                    </a:lnTo>
                    <a:cubicBezTo>
                      <a:pt x="26361" y="8513"/>
                      <a:pt x="26797" y="6744"/>
                      <a:pt x="25977" y="5385"/>
                    </a:cubicBezTo>
                    <a:lnTo>
                      <a:pt x="226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51;p53">
                <a:extLst>
                  <a:ext uri="{FF2B5EF4-FFF2-40B4-BE49-F238E27FC236}">
                    <a16:creationId xmlns:a16="http://schemas.microsoft.com/office/drawing/2014/main" id="{D9292DE6-C721-40AD-AC6E-0065E5068A53}"/>
                  </a:ext>
                </a:extLst>
              </p:cNvPr>
              <p:cNvSpPr/>
              <p:nvPr/>
            </p:nvSpPr>
            <p:spPr>
              <a:xfrm>
                <a:off x="6896933" y="3285559"/>
                <a:ext cx="290354" cy="239770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6565" extrusionOk="0">
                    <a:moveTo>
                      <a:pt x="6309" y="1"/>
                    </a:moveTo>
                    <a:lnTo>
                      <a:pt x="1" y="3873"/>
                    </a:lnTo>
                    <a:lnTo>
                      <a:pt x="1642" y="6565"/>
                    </a:lnTo>
                    <a:lnTo>
                      <a:pt x="7950" y="2667"/>
                    </a:lnTo>
                    <a:lnTo>
                      <a:pt x="63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52;p53">
                <a:extLst>
                  <a:ext uri="{FF2B5EF4-FFF2-40B4-BE49-F238E27FC236}">
                    <a16:creationId xmlns:a16="http://schemas.microsoft.com/office/drawing/2014/main" id="{10850CEC-B690-4023-8E9B-AC3C6E5EA2E2}"/>
                  </a:ext>
                </a:extLst>
              </p:cNvPr>
              <p:cNvSpPr/>
              <p:nvPr/>
            </p:nvSpPr>
            <p:spPr>
              <a:xfrm>
                <a:off x="6528886" y="2964335"/>
                <a:ext cx="861639" cy="565697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15489" extrusionOk="0">
                    <a:moveTo>
                      <a:pt x="22617" y="0"/>
                    </a:moveTo>
                    <a:lnTo>
                      <a:pt x="0" y="13924"/>
                    </a:lnTo>
                    <a:lnTo>
                      <a:pt x="949" y="15488"/>
                    </a:lnTo>
                    <a:lnTo>
                      <a:pt x="23591" y="1564"/>
                    </a:lnTo>
                    <a:lnTo>
                      <a:pt x="226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53;p53">
                <a:extLst>
                  <a:ext uri="{FF2B5EF4-FFF2-40B4-BE49-F238E27FC236}">
                    <a16:creationId xmlns:a16="http://schemas.microsoft.com/office/drawing/2014/main" id="{C80E500E-B506-4B4F-A940-1637F0727F8D}"/>
                  </a:ext>
                </a:extLst>
              </p:cNvPr>
              <p:cNvSpPr/>
              <p:nvPr/>
            </p:nvSpPr>
            <p:spPr>
              <a:xfrm rot="-2572">
                <a:off x="6566331" y="3023356"/>
                <a:ext cx="824709" cy="511352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3771" fill="none" extrusionOk="0">
                    <a:moveTo>
                      <a:pt x="1" y="13770"/>
                    </a:moveTo>
                    <a:lnTo>
                      <a:pt x="22438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256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854;p53">
              <a:extLst>
                <a:ext uri="{FF2B5EF4-FFF2-40B4-BE49-F238E27FC236}">
                  <a16:creationId xmlns:a16="http://schemas.microsoft.com/office/drawing/2014/main" id="{29C8AC63-6398-406B-86D3-266C47699CF0}"/>
                </a:ext>
              </a:extLst>
            </p:cNvPr>
            <p:cNvGrpSpPr/>
            <p:nvPr/>
          </p:nvGrpSpPr>
          <p:grpSpPr>
            <a:xfrm rot="10157233">
              <a:off x="2599127" y="2469987"/>
              <a:ext cx="847743" cy="1653038"/>
              <a:chOff x="5707511" y="544911"/>
              <a:chExt cx="312852" cy="610039"/>
            </a:xfrm>
          </p:grpSpPr>
          <p:sp>
            <p:nvSpPr>
              <p:cNvPr id="12" name="Google Shape;855;p53">
                <a:extLst>
                  <a:ext uri="{FF2B5EF4-FFF2-40B4-BE49-F238E27FC236}">
                    <a16:creationId xmlns:a16="http://schemas.microsoft.com/office/drawing/2014/main" id="{B08273C1-59E1-4D18-B52E-C9F8AFC24481}"/>
                  </a:ext>
                </a:extLst>
              </p:cNvPr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56;p53">
                <a:extLst>
                  <a:ext uri="{FF2B5EF4-FFF2-40B4-BE49-F238E27FC236}">
                    <a16:creationId xmlns:a16="http://schemas.microsoft.com/office/drawing/2014/main" id="{16AEECDC-AD96-4B04-A8A7-EE21BECCA7EC}"/>
                  </a:ext>
                </a:extLst>
              </p:cNvPr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57;p53">
                <a:extLst>
                  <a:ext uri="{FF2B5EF4-FFF2-40B4-BE49-F238E27FC236}">
                    <a16:creationId xmlns:a16="http://schemas.microsoft.com/office/drawing/2014/main" id="{363BFD9D-7E6E-4783-800A-C2A24D319A3D}"/>
                  </a:ext>
                </a:extLst>
              </p:cNvPr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58;p53">
                <a:extLst>
                  <a:ext uri="{FF2B5EF4-FFF2-40B4-BE49-F238E27FC236}">
                    <a16:creationId xmlns:a16="http://schemas.microsoft.com/office/drawing/2014/main" id="{46E562AF-878B-400A-B5A3-F06149B6E45F}"/>
                  </a:ext>
                </a:extLst>
              </p:cNvPr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59;p53">
                <a:extLst>
                  <a:ext uri="{FF2B5EF4-FFF2-40B4-BE49-F238E27FC236}">
                    <a16:creationId xmlns:a16="http://schemas.microsoft.com/office/drawing/2014/main" id="{C22AA40B-C18E-4EAC-A1D2-000DD7DA6A15}"/>
                  </a:ext>
                </a:extLst>
              </p:cNvPr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/>
          <p:nvPr/>
        </p:nvSpPr>
        <p:spPr>
          <a:xfrm rot="1373105">
            <a:off x="199279" y="4147968"/>
            <a:ext cx="945918" cy="844855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5B5E03-A50E-4E61-966F-078C76A8B895}"/>
              </a:ext>
            </a:extLst>
          </p:cNvPr>
          <p:cNvSpPr txBox="1"/>
          <p:nvPr/>
        </p:nvSpPr>
        <p:spPr>
          <a:xfrm>
            <a:off x="2330563" y="499644"/>
            <a:ext cx="368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07EB98-30EC-43E9-B3DD-D2C24A611617}"/>
              </a:ext>
            </a:extLst>
          </p:cNvPr>
          <p:cNvSpPr txBox="1"/>
          <p:nvPr/>
        </p:nvSpPr>
        <p:spPr>
          <a:xfrm>
            <a:off x="867966" y="1963670"/>
            <a:ext cx="705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Hãy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kể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tên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vì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hòa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em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?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7DE2E7-0859-473D-817A-8469ADBCB4A2}"/>
              </a:ext>
            </a:extLst>
          </p:cNvPr>
          <p:cNvSpPr txBox="1"/>
          <p:nvPr/>
        </p:nvSpPr>
        <p:spPr>
          <a:xfrm>
            <a:off x="867966" y="2995869"/>
            <a:ext cx="713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2. Em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yêu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hòa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?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05B5E03-A50E-4E61-966F-078C76A8B895}"/>
              </a:ext>
            </a:extLst>
          </p:cNvPr>
          <p:cNvSpPr txBox="1"/>
          <p:nvPr/>
        </p:nvSpPr>
        <p:spPr>
          <a:xfrm>
            <a:off x="2330563" y="499644"/>
            <a:ext cx="368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0FEEF8-26EF-4E5E-B8B8-D5F43DAC875B}"/>
              </a:ext>
            </a:extLst>
          </p:cNvPr>
          <p:cNvGrpSpPr/>
          <p:nvPr/>
        </p:nvGrpSpPr>
        <p:grpSpPr>
          <a:xfrm>
            <a:off x="258285" y="1415627"/>
            <a:ext cx="7548729" cy="954107"/>
            <a:chOff x="258285" y="1415627"/>
            <a:chExt cx="7548729" cy="954107"/>
          </a:xfrm>
        </p:grpSpPr>
        <p:sp>
          <p:nvSpPr>
            <p:cNvPr id="300" name="Google Shape;300;p31"/>
            <p:cNvSpPr/>
            <p:nvPr/>
          </p:nvSpPr>
          <p:spPr>
            <a:xfrm rot="1373105">
              <a:off x="258285" y="1485601"/>
              <a:ext cx="439058" cy="391216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7EB98-30EC-43E9-B3DD-D2C24A611617}"/>
                </a:ext>
              </a:extLst>
            </p:cNvPr>
            <p:cNvSpPr txBox="1"/>
            <p:nvPr/>
          </p:nvSpPr>
          <p:spPr>
            <a:xfrm>
              <a:off x="756133" y="1415627"/>
              <a:ext cx="7050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 biết được cái đúng, cái tốt cần bảo vệ. Biết vì sao phải bảo vệ cái đúng, cái tốt.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45E677-BE5D-45B1-A8DD-3BEEC993A883}"/>
              </a:ext>
            </a:extLst>
          </p:cNvPr>
          <p:cNvGrpSpPr/>
          <p:nvPr/>
        </p:nvGrpSpPr>
        <p:grpSpPr>
          <a:xfrm>
            <a:off x="258285" y="2649270"/>
            <a:ext cx="7548729" cy="954107"/>
            <a:chOff x="258285" y="1415627"/>
            <a:chExt cx="7548729" cy="954107"/>
          </a:xfrm>
        </p:grpSpPr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A52F386A-42D8-4521-B5E8-1D22E7EC4D3E}"/>
                </a:ext>
              </a:extLst>
            </p:cNvPr>
            <p:cNvSpPr/>
            <p:nvPr/>
          </p:nvSpPr>
          <p:spPr>
            <a:xfrm rot="1373105">
              <a:off x="258285" y="1485601"/>
              <a:ext cx="439058" cy="391216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CE0114-08D4-4CFE-8957-C3D43FAFB85A}"/>
                </a:ext>
              </a:extLst>
            </p:cNvPr>
            <p:cNvSpPr txBox="1"/>
            <p:nvPr/>
          </p:nvSpPr>
          <p:spPr>
            <a:xfrm>
              <a:off x="756133" y="1415627"/>
              <a:ext cx="7050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một số cách đơn giản để bảo vệ cái đúng, cái tốt. 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4E6D1C-F87E-4F98-9C15-0AA2F835A539}"/>
              </a:ext>
            </a:extLst>
          </p:cNvPr>
          <p:cNvGrpSpPr/>
          <p:nvPr/>
        </p:nvGrpSpPr>
        <p:grpSpPr>
          <a:xfrm>
            <a:off x="199496" y="3882912"/>
            <a:ext cx="7548729" cy="523220"/>
            <a:chOff x="258285" y="1415627"/>
            <a:chExt cx="7548729" cy="523220"/>
          </a:xfrm>
        </p:grpSpPr>
        <p:sp>
          <p:nvSpPr>
            <p:cNvPr id="15" name="Google Shape;300;p31">
              <a:extLst>
                <a:ext uri="{FF2B5EF4-FFF2-40B4-BE49-F238E27FC236}">
                  <a16:creationId xmlns:a16="http://schemas.microsoft.com/office/drawing/2014/main" id="{1B6B4B2D-E76E-496A-8068-49CBB0C5AD97}"/>
                </a:ext>
              </a:extLst>
            </p:cNvPr>
            <p:cNvSpPr/>
            <p:nvPr/>
          </p:nvSpPr>
          <p:spPr>
            <a:xfrm rot="1373105">
              <a:off x="258285" y="1485601"/>
              <a:ext cx="439058" cy="391216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62047-46B1-4DEA-B974-1BC787A89204}"/>
                </a:ext>
              </a:extLst>
            </p:cNvPr>
            <p:cNvSpPr txBox="1"/>
            <p:nvPr/>
          </p:nvSpPr>
          <p:spPr>
            <a:xfrm>
              <a:off x="756133" y="1415627"/>
              <a:ext cx="7050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Mạnh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 vệ cái đúng, cái tốt. 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0F32F1-934E-45D2-9331-08C2F8CB37A0}"/>
              </a:ext>
            </a:extLst>
          </p:cNvPr>
          <p:cNvSpPr txBox="1"/>
          <p:nvPr/>
        </p:nvSpPr>
        <p:spPr>
          <a:xfrm>
            <a:off x="1658259" y="551048"/>
            <a:ext cx="539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Thế nào là bảo vệ cái đúng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pic>
        <p:nvPicPr>
          <p:cNvPr id="1026" name="Picture 2" descr="Question Cartoon">
            <a:extLst>
              <a:ext uri="{FF2B5EF4-FFF2-40B4-BE49-F238E27FC236}">
                <a16:creationId xmlns:a16="http://schemas.microsoft.com/office/drawing/2014/main" id="{D3BBC71A-999F-419E-84E1-9A9BB0B2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95493"/>
            <a:ext cx="263884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/>
          <p:nvPr/>
        </p:nvSpPr>
        <p:spPr>
          <a:xfrm rot="134919">
            <a:off x="1512799" y="345397"/>
            <a:ext cx="5780351" cy="426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6" name="Google Shape;316;p32"/>
          <p:cNvGrpSpPr/>
          <p:nvPr/>
        </p:nvGrpSpPr>
        <p:grpSpPr>
          <a:xfrm>
            <a:off x="1270491" y="539508"/>
            <a:ext cx="7404205" cy="3651733"/>
            <a:chOff x="1270491" y="539508"/>
            <a:chExt cx="7404205" cy="3651733"/>
          </a:xfrm>
        </p:grpSpPr>
        <p:sp>
          <p:nvSpPr>
            <p:cNvPr id="317" name="Google Shape;317;p32"/>
            <p:cNvSpPr/>
            <p:nvPr/>
          </p:nvSpPr>
          <p:spPr>
            <a:xfrm rot="-7200021">
              <a:off x="1373864" y="698039"/>
              <a:ext cx="755927" cy="675153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8181209" y="2101571"/>
              <a:ext cx="493486" cy="640621"/>
            </a:xfrm>
            <a:custGeom>
              <a:avLst/>
              <a:gdLst/>
              <a:ahLst/>
              <a:cxnLst/>
              <a:rect l="l" t="t" r="r" b="b"/>
              <a:pathLst>
                <a:path w="6822" h="8856" extrusionOk="0">
                  <a:moveTo>
                    <a:pt x="3437" y="2363"/>
                  </a:moveTo>
                  <a:cubicBezTo>
                    <a:pt x="3462" y="2543"/>
                    <a:pt x="3488" y="2748"/>
                    <a:pt x="3514" y="2953"/>
                  </a:cubicBezTo>
                  <a:cubicBezTo>
                    <a:pt x="3539" y="3158"/>
                    <a:pt x="3591" y="3363"/>
                    <a:pt x="3642" y="3568"/>
                  </a:cubicBezTo>
                  <a:lnTo>
                    <a:pt x="4283" y="5646"/>
                  </a:lnTo>
                  <a:lnTo>
                    <a:pt x="2565" y="5646"/>
                  </a:lnTo>
                  <a:lnTo>
                    <a:pt x="3206" y="3568"/>
                  </a:lnTo>
                  <a:cubicBezTo>
                    <a:pt x="3283" y="3363"/>
                    <a:pt x="3308" y="3158"/>
                    <a:pt x="3360" y="2953"/>
                  </a:cubicBezTo>
                  <a:cubicBezTo>
                    <a:pt x="3385" y="2748"/>
                    <a:pt x="3411" y="2543"/>
                    <a:pt x="3437" y="2363"/>
                  </a:cubicBezTo>
                  <a:close/>
                  <a:moveTo>
                    <a:pt x="3339" y="0"/>
                  </a:moveTo>
                  <a:cubicBezTo>
                    <a:pt x="3128" y="0"/>
                    <a:pt x="2905" y="97"/>
                    <a:pt x="2744" y="235"/>
                  </a:cubicBezTo>
                  <a:cubicBezTo>
                    <a:pt x="2616" y="414"/>
                    <a:pt x="2488" y="620"/>
                    <a:pt x="2437" y="850"/>
                  </a:cubicBezTo>
                  <a:lnTo>
                    <a:pt x="52" y="7799"/>
                  </a:lnTo>
                  <a:cubicBezTo>
                    <a:pt x="26" y="7851"/>
                    <a:pt x="26" y="7902"/>
                    <a:pt x="26" y="7953"/>
                  </a:cubicBezTo>
                  <a:lnTo>
                    <a:pt x="26" y="8082"/>
                  </a:lnTo>
                  <a:cubicBezTo>
                    <a:pt x="1" y="8287"/>
                    <a:pt x="103" y="8517"/>
                    <a:pt x="283" y="8646"/>
                  </a:cubicBezTo>
                  <a:cubicBezTo>
                    <a:pt x="439" y="8780"/>
                    <a:pt x="616" y="8856"/>
                    <a:pt x="811" y="8856"/>
                  </a:cubicBezTo>
                  <a:cubicBezTo>
                    <a:pt x="840" y="8856"/>
                    <a:pt x="869" y="8854"/>
                    <a:pt x="898" y="8851"/>
                  </a:cubicBezTo>
                  <a:cubicBezTo>
                    <a:pt x="1052" y="8851"/>
                    <a:pt x="1231" y="8800"/>
                    <a:pt x="1360" y="8723"/>
                  </a:cubicBezTo>
                  <a:cubicBezTo>
                    <a:pt x="1513" y="8620"/>
                    <a:pt x="1642" y="8466"/>
                    <a:pt x="1719" y="8287"/>
                  </a:cubicBezTo>
                  <a:lnTo>
                    <a:pt x="2129" y="7030"/>
                  </a:lnTo>
                  <a:lnTo>
                    <a:pt x="4744" y="7030"/>
                  </a:lnTo>
                  <a:lnTo>
                    <a:pt x="5103" y="8287"/>
                  </a:lnTo>
                  <a:cubicBezTo>
                    <a:pt x="5155" y="8466"/>
                    <a:pt x="5283" y="8594"/>
                    <a:pt x="5437" y="8697"/>
                  </a:cubicBezTo>
                  <a:cubicBezTo>
                    <a:pt x="5591" y="8800"/>
                    <a:pt x="5744" y="8851"/>
                    <a:pt x="5924" y="8851"/>
                  </a:cubicBezTo>
                  <a:cubicBezTo>
                    <a:pt x="5953" y="8854"/>
                    <a:pt x="5983" y="8856"/>
                    <a:pt x="6012" y="8856"/>
                  </a:cubicBezTo>
                  <a:cubicBezTo>
                    <a:pt x="6213" y="8856"/>
                    <a:pt x="6408" y="8780"/>
                    <a:pt x="6565" y="8646"/>
                  </a:cubicBezTo>
                  <a:cubicBezTo>
                    <a:pt x="6745" y="8517"/>
                    <a:pt x="6821" y="8287"/>
                    <a:pt x="6821" y="8082"/>
                  </a:cubicBezTo>
                  <a:lnTo>
                    <a:pt x="6821" y="7953"/>
                  </a:lnTo>
                  <a:cubicBezTo>
                    <a:pt x="6821" y="7902"/>
                    <a:pt x="6796" y="7851"/>
                    <a:pt x="6796" y="7799"/>
                  </a:cubicBezTo>
                  <a:lnTo>
                    <a:pt x="4411" y="850"/>
                  </a:lnTo>
                  <a:cubicBezTo>
                    <a:pt x="4334" y="620"/>
                    <a:pt x="4206" y="414"/>
                    <a:pt x="4052" y="235"/>
                  </a:cubicBezTo>
                  <a:cubicBezTo>
                    <a:pt x="3891" y="97"/>
                    <a:pt x="3689" y="0"/>
                    <a:pt x="3482" y="0"/>
                  </a:cubicBezTo>
                  <a:cubicBezTo>
                    <a:pt x="3459" y="0"/>
                    <a:pt x="3435" y="2"/>
                    <a:pt x="3411" y="4"/>
                  </a:cubicBezTo>
                  <a:cubicBezTo>
                    <a:pt x="3387" y="2"/>
                    <a:pt x="3363" y="0"/>
                    <a:pt x="3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7371479" y="1001900"/>
              <a:ext cx="404439" cy="581015"/>
            </a:xfrm>
            <a:custGeom>
              <a:avLst/>
              <a:gdLst/>
              <a:ahLst/>
              <a:cxnLst/>
              <a:rect l="l" t="t" r="r" b="b"/>
              <a:pathLst>
                <a:path w="5591" h="8032" extrusionOk="0">
                  <a:moveTo>
                    <a:pt x="3087" y="1436"/>
                  </a:moveTo>
                  <a:cubicBezTo>
                    <a:pt x="3288" y="1436"/>
                    <a:pt x="3482" y="1515"/>
                    <a:pt x="3616" y="1672"/>
                  </a:cubicBezTo>
                  <a:cubicBezTo>
                    <a:pt x="3744" y="1851"/>
                    <a:pt x="3796" y="2057"/>
                    <a:pt x="3796" y="2262"/>
                  </a:cubicBezTo>
                  <a:cubicBezTo>
                    <a:pt x="3796" y="2390"/>
                    <a:pt x="3770" y="2518"/>
                    <a:pt x="3719" y="2646"/>
                  </a:cubicBezTo>
                  <a:cubicBezTo>
                    <a:pt x="3667" y="2749"/>
                    <a:pt x="3591" y="2852"/>
                    <a:pt x="3514" y="2928"/>
                  </a:cubicBezTo>
                  <a:cubicBezTo>
                    <a:pt x="3411" y="3005"/>
                    <a:pt x="3308" y="3057"/>
                    <a:pt x="3206" y="3082"/>
                  </a:cubicBezTo>
                  <a:cubicBezTo>
                    <a:pt x="3129" y="3134"/>
                    <a:pt x="3026" y="3134"/>
                    <a:pt x="2924" y="3134"/>
                  </a:cubicBezTo>
                  <a:lnTo>
                    <a:pt x="1616" y="3134"/>
                  </a:lnTo>
                  <a:lnTo>
                    <a:pt x="1616" y="1441"/>
                  </a:lnTo>
                  <a:lnTo>
                    <a:pt x="3001" y="1441"/>
                  </a:lnTo>
                  <a:cubicBezTo>
                    <a:pt x="3030" y="1438"/>
                    <a:pt x="3058" y="1436"/>
                    <a:pt x="3087" y="1436"/>
                  </a:cubicBezTo>
                  <a:close/>
                  <a:moveTo>
                    <a:pt x="2949" y="4595"/>
                  </a:moveTo>
                  <a:cubicBezTo>
                    <a:pt x="3232" y="4595"/>
                    <a:pt x="3488" y="4672"/>
                    <a:pt x="3719" y="4852"/>
                  </a:cubicBezTo>
                  <a:cubicBezTo>
                    <a:pt x="3924" y="5057"/>
                    <a:pt x="4026" y="5339"/>
                    <a:pt x="4001" y="5621"/>
                  </a:cubicBezTo>
                  <a:cubicBezTo>
                    <a:pt x="4026" y="5877"/>
                    <a:pt x="3924" y="6134"/>
                    <a:pt x="3744" y="6313"/>
                  </a:cubicBezTo>
                  <a:cubicBezTo>
                    <a:pt x="3520" y="6493"/>
                    <a:pt x="3255" y="6574"/>
                    <a:pt x="3003" y="6574"/>
                  </a:cubicBezTo>
                  <a:cubicBezTo>
                    <a:pt x="2968" y="6574"/>
                    <a:pt x="2933" y="6573"/>
                    <a:pt x="2898" y="6570"/>
                  </a:cubicBezTo>
                  <a:lnTo>
                    <a:pt x="1616" y="6570"/>
                  </a:lnTo>
                  <a:lnTo>
                    <a:pt x="1616" y="4595"/>
                  </a:lnTo>
                  <a:close/>
                  <a:moveTo>
                    <a:pt x="2969" y="0"/>
                  </a:moveTo>
                  <a:cubicBezTo>
                    <a:pt x="2920" y="0"/>
                    <a:pt x="2871" y="2"/>
                    <a:pt x="2821" y="5"/>
                  </a:cubicBezTo>
                  <a:lnTo>
                    <a:pt x="898" y="5"/>
                  </a:lnTo>
                  <a:cubicBezTo>
                    <a:pt x="874" y="3"/>
                    <a:pt x="850" y="1"/>
                    <a:pt x="827" y="1"/>
                  </a:cubicBezTo>
                  <a:cubicBezTo>
                    <a:pt x="620" y="1"/>
                    <a:pt x="418" y="98"/>
                    <a:pt x="257" y="236"/>
                  </a:cubicBezTo>
                  <a:cubicBezTo>
                    <a:pt x="103" y="364"/>
                    <a:pt x="1" y="595"/>
                    <a:pt x="1" y="826"/>
                  </a:cubicBezTo>
                  <a:lnTo>
                    <a:pt x="1" y="7211"/>
                  </a:lnTo>
                  <a:cubicBezTo>
                    <a:pt x="1" y="7416"/>
                    <a:pt x="103" y="7647"/>
                    <a:pt x="257" y="7775"/>
                  </a:cubicBezTo>
                  <a:cubicBezTo>
                    <a:pt x="437" y="7954"/>
                    <a:pt x="667" y="8031"/>
                    <a:pt x="898" y="8031"/>
                  </a:cubicBezTo>
                  <a:lnTo>
                    <a:pt x="2770" y="8031"/>
                  </a:lnTo>
                  <a:cubicBezTo>
                    <a:pt x="3180" y="8031"/>
                    <a:pt x="3565" y="7980"/>
                    <a:pt x="3949" y="7852"/>
                  </a:cubicBezTo>
                  <a:cubicBezTo>
                    <a:pt x="4283" y="7724"/>
                    <a:pt x="4591" y="7570"/>
                    <a:pt x="4847" y="7339"/>
                  </a:cubicBezTo>
                  <a:cubicBezTo>
                    <a:pt x="5334" y="6903"/>
                    <a:pt x="5591" y="6288"/>
                    <a:pt x="5591" y="5647"/>
                  </a:cubicBezTo>
                  <a:cubicBezTo>
                    <a:pt x="5591" y="5416"/>
                    <a:pt x="5565" y="5185"/>
                    <a:pt x="5462" y="4980"/>
                  </a:cubicBezTo>
                  <a:cubicBezTo>
                    <a:pt x="5385" y="4800"/>
                    <a:pt x="5283" y="4621"/>
                    <a:pt x="5155" y="4493"/>
                  </a:cubicBezTo>
                  <a:cubicBezTo>
                    <a:pt x="5026" y="4339"/>
                    <a:pt x="4873" y="4211"/>
                    <a:pt x="4693" y="4108"/>
                  </a:cubicBezTo>
                  <a:cubicBezTo>
                    <a:pt x="4539" y="4005"/>
                    <a:pt x="4360" y="3929"/>
                    <a:pt x="4180" y="3852"/>
                  </a:cubicBezTo>
                  <a:cubicBezTo>
                    <a:pt x="4514" y="3698"/>
                    <a:pt x="4796" y="3493"/>
                    <a:pt x="5026" y="3211"/>
                  </a:cubicBezTo>
                  <a:cubicBezTo>
                    <a:pt x="5257" y="2928"/>
                    <a:pt x="5385" y="2595"/>
                    <a:pt x="5385" y="2236"/>
                  </a:cubicBezTo>
                  <a:cubicBezTo>
                    <a:pt x="5385" y="1954"/>
                    <a:pt x="5309" y="1672"/>
                    <a:pt x="5206" y="1390"/>
                  </a:cubicBezTo>
                  <a:cubicBezTo>
                    <a:pt x="5103" y="1133"/>
                    <a:pt x="4950" y="877"/>
                    <a:pt x="4744" y="672"/>
                  </a:cubicBezTo>
                  <a:cubicBezTo>
                    <a:pt x="4514" y="467"/>
                    <a:pt x="4232" y="287"/>
                    <a:pt x="3924" y="185"/>
                  </a:cubicBezTo>
                  <a:cubicBezTo>
                    <a:pt x="3611" y="73"/>
                    <a:pt x="3299" y="0"/>
                    <a:pt x="2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7683212" y="3558332"/>
              <a:ext cx="404431" cy="632908"/>
            </a:xfrm>
            <a:custGeom>
              <a:avLst/>
              <a:gdLst/>
              <a:ahLst/>
              <a:cxnLst/>
              <a:rect l="l" t="t" r="r" b="b"/>
              <a:pathLst>
                <a:path w="5001" h="7826" extrusionOk="0">
                  <a:moveTo>
                    <a:pt x="2744" y="0"/>
                  </a:moveTo>
                  <a:cubicBezTo>
                    <a:pt x="2334" y="0"/>
                    <a:pt x="1924" y="77"/>
                    <a:pt x="1514" y="205"/>
                  </a:cubicBezTo>
                  <a:cubicBezTo>
                    <a:pt x="1180" y="334"/>
                    <a:pt x="898" y="539"/>
                    <a:pt x="667" y="795"/>
                  </a:cubicBezTo>
                  <a:cubicBezTo>
                    <a:pt x="437" y="1052"/>
                    <a:pt x="257" y="1359"/>
                    <a:pt x="155" y="1693"/>
                  </a:cubicBezTo>
                  <a:cubicBezTo>
                    <a:pt x="52" y="2052"/>
                    <a:pt x="1" y="2462"/>
                    <a:pt x="1" y="2846"/>
                  </a:cubicBezTo>
                  <a:lnTo>
                    <a:pt x="1" y="5000"/>
                  </a:lnTo>
                  <a:cubicBezTo>
                    <a:pt x="1" y="5385"/>
                    <a:pt x="52" y="5770"/>
                    <a:pt x="155" y="6154"/>
                  </a:cubicBezTo>
                  <a:cubicBezTo>
                    <a:pt x="257" y="6488"/>
                    <a:pt x="437" y="6795"/>
                    <a:pt x="667" y="7052"/>
                  </a:cubicBezTo>
                  <a:cubicBezTo>
                    <a:pt x="898" y="7308"/>
                    <a:pt x="1180" y="7513"/>
                    <a:pt x="1514" y="7616"/>
                  </a:cubicBezTo>
                  <a:cubicBezTo>
                    <a:pt x="1872" y="7750"/>
                    <a:pt x="2230" y="7826"/>
                    <a:pt x="2588" y="7826"/>
                  </a:cubicBezTo>
                  <a:cubicBezTo>
                    <a:pt x="2640" y="7826"/>
                    <a:pt x="2692" y="7824"/>
                    <a:pt x="2744" y="7821"/>
                  </a:cubicBezTo>
                  <a:cubicBezTo>
                    <a:pt x="3026" y="7821"/>
                    <a:pt x="3309" y="7795"/>
                    <a:pt x="3591" y="7744"/>
                  </a:cubicBezTo>
                  <a:cubicBezTo>
                    <a:pt x="3847" y="7693"/>
                    <a:pt x="4078" y="7590"/>
                    <a:pt x="4309" y="7488"/>
                  </a:cubicBezTo>
                  <a:cubicBezTo>
                    <a:pt x="4488" y="7385"/>
                    <a:pt x="4668" y="7257"/>
                    <a:pt x="4796" y="7129"/>
                  </a:cubicBezTo>
                  <a:cubicBezTo>
                    <a:pt x="4924" y="7001"/>
                    <a:pt x="5001" y="6847"/>
                    <a:pt x="5001" y="6667"/>
                  </a:cubicBezTo>
                  <a:cubicBezTo>
                    <a:pt x="5001" y="6488"/>
                    <a:pt x="4924" y="6334"/>
                    <a:pt x="4796" y="6206"/>
                  </a:cubicBezTo>
                  <a:cubicBezTo>
                    <a:pt x="4684" y="6094"/>
                    <a:pt x="4514" y="6021"/>
                    <a:pt x="4354" y="6021"/>
                  </a:cubicBezTo>
                  <a:cubicBezTo>
                    <a:pt x="4330" y="6021"/>
                    <a:pt x="4306" y="6023"/>
                    <a:pt x="4283" y="6026"/>
                  </a:cubicBezTo>
                  <a:cubicBezTo>
                    <a:pt x="4255" y="6019"/>
                    <a:pt x="4230" y="6016"/>
                    <a:pt x="4205" y="6016"/>
                  </a:cubicBezTo>
                  <a:cubicBezTo>
                    <a:pt x="4137" y="6016"/>
                    <a:pt x="4076" y="6040"/>
                    <a:pt x="4001" y="6077"/>
                  </a:cubicBezTo>
                  <a:lnTo>
                    <a:pt x="3821" y="6180"/>
                  </a:lnTo>
                  <a:lnTo>
                    <a:pt x="3719" y="6257"/>
                  </a:lnTo>
                  <a:cubicBezTo>
                    <a:pt x="3565" y="6334"/>
                    <a:pt x="3437" y="6385"/>
                    <a:pt x="3283" y="6436"/>
                  </a:cubicBezTo>
                  <a:cubicBezTo>
                    <a:pt x="3126" y="6481"/>
                    <a:pt x="2963" y="6502"/>
                    <a:pt x="2802" y="6502"/>
                  </a:cubicBezTo>
                  <a:cubicBezTo>
                    <a:pt x="2597" y="6502"/>
                    <a:pt x="2393" y="6468"/>
                    <a:pt x="2206" y="6411"/>
                  </a:cubicBezTo>
                  <a:cubicBezTo>
                    <a:pt x="2026" y="6334"/>
                    <a:pt x="1898" y="6231"/>
                    <a:pt x="1796" y="6103"/>
                  </a:cubicBezTo>
                  <a:cubicBezTo>
                    <a:pt x="1693" y="5949"/>
                    <a:pt x="1616" y="5795"/>
                    <a:pt x="1591" y="5616"/>
                  </a:cubicBezTo>
                  <a:cubicBezTo>
                    <a:pt x="1539" y="5411"/>
                    <a:pt x="1514" y="5206"/>
                    <a:pt x="1514" y="4975"/>
                  </a:cubicBezTo>
                  <a:lnTo>
                    <a:pt x="1514" y="2846"/>
                  </a:lnTo>
                  <a:cubicBezTo>
                    <a:pt x="1514" y="2641"/>
                    <a:pt x="1539" y="2411"/>
                    <a:pt x="1591" y="2205"/>
                  </a:cubicBezTo>
                  <a:cubicBezTo>
                    <a:pt x="1616" y="2026"/>
                    <a:pt x="1693" y="1872"/>
                    <a:pt x="1796" y="1718"/>
                  </a:cubicBezTo>
                  <a:cubicBezTo>
                    <a:pt x="1924" y="1590"/>
                    <a:pt x="2052" y="1487"/>
                    <a:pt x="2206" y="1436"/>
                  </a:cubicBezTo>
                  <a:cubicBezTo>
                    <a:pt x="2411" y="1359"/>
                    <a:pt x="2616" y="1308"/>
                    <a:pt x="2821" y="1308"/>
                  </a:cubicBezTo>
                  <a:cubicBezTo>
                    <a:pt x="2975" y="1308"/>
                    <a:pt x="3155" y="1334"/>
                    <a:pt x="3309" y="1385"/>
                  </a:cubicBezTo>
                  <a:cubicBezTo>
                    <a:pt x="3437" y="1436"/>
                    <a:pt x="3591" y="1487"/>
                    <a:pt x="3719" y="1590"/>
                  </a:cubicBezTo>
                  <a:lnTo>
                    <a:pt x="3821" y="1641"/>
                  </a:lnTo>
                  <a:cubicBezTo>
                    <a:pt x="3898" y="1693"/>
                    <a:pt x="3975" y="1718"/>
                    <a:pt x="4027" y="1769"/>
                  </a:cubicBezTo>
                  <a:cubicBezTo>
                    <a:pt x="4103" y="1795"/>
                    <a:pt x="4180" y="1821"/>
                    <a:pt x="4283" y="1821"/>
                  </a:cubicBezTo>
                  <a:cubicBezTo>
                    <a:pt x="4462" y="1821"/>
                    <a:pt x="4668" y="1744"/>
                    <a:pt x="4796" y="1616"/>
                  </a:cubicBezTo>
                  <a:cubicBezTo>
                    <a:pt x="4924" y="1513"/>
                    <a:pt x="5001" y="1334"/>
                    <a:pt x="5001" y="1180"/>
                  </a:cubicBezTo>
                  <a:cubicBezTo>
                    <a:pt x="5001" y="1000"/>
                    <a:pt x="4924" y="846"/>
                    <a:pt x="4796" y="718"/>
                  </a:cubicBezTo>
                  <a:cubicBezTo>
                    <a:pt x="4668" y="564"/>
                    <a:pt x="4488" y="436"/>
                    <a:pt x="4309" y="359"/>
                  </a:cubicBezTo>
                  <a:cubicBezTo>
                    <a:pt x="4078" y="231"/>
                    <a:pt x="3847" y="154"/>
                    <a:pt x="3591" y="103"/>
                  </a:cubicBezTo>
                  <a:cubicBezTo>
                    <a:pt x="3309" y="51"/>
                    <a:pt x="3026" y="0"/>
                    <a:pt x="2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71EEB0F-2B8B-473E-BA68-0B0B64909766}"/>
              </a:ext>
            </a:extLst>
          </p:cNvPr>
          <p:cNvSpPr txBox="1"/>
          <p:nvPr/>
        </p:nvSpPr>
        <p:spPr>
          <a:xfrm>
            <a:off x="2113594" y="1025860"/>
            <a:ext cx="436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NHÓM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D0314-5440-47AD-8EB3-989BEF611E98}"/>
              </a:ext>
            </a:extLst>
          </p:cNvPr>
          <p:cNvSpPr txBox="1"/>
          <p:nvPr/>
        </p:nvSpPr>
        <p:spPr>
          <a:xfrm>
            <a:off x="1540839" y="1662462"/>
            <a:ext cx="5513915" cy="18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B147AE-A58B-45F2-9DC0-55ABEE6F524E}"/>
              </a:ext>
            </a:extLst>
          </p:cNvPr>
          <p:cNvGrpSpPr/>
          <p:nvPr/>
        </p:nvGrpSpPr>
        <p:grpSpPr>
          <a:xfrm>
            <a:off x="290513" y="340150"/>
            <a:ext cx="3532187" cy="3336862"/>
            <a:chOff x="290513" y="340150"/>
            <a:chExt cx="3532187" cy="33368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2FECAC-5176-4806-B572-4494BDF2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513" y="340150"/>
              <a:ext cx="3532187" cy="289236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2EA3DA-C34B-4701-B0A7-25B3CD7E8BF3}"/>
                </a:ext>
              </a:extLst>
            </p:cNvPr>
            <p:cNvSpPr/>
            <p:nvPr/>
          </p:nvSpPr>
          <p:spPr>
            <a:xfrm>
              <a:off x="1840706" y="3283312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35A592-A807-4641-922B-6D0F982DDD2A}"/>
              </a:ext>
            </a:extLst>
          </p:cNvPr>
          <p:cNvGrpSpPr/>
          <p:nvPr/>
        </p:nvGrpSpPr>
        <p:grpSpPr>
          <a:xfrm>
            <a:off x="3976084" y="1676400"/>
            <a:ext cx="4877403" cy="3067412"/>
            <a:chOff x="3976084" y="1676400"/>
            <a:chExt cx="4877403" cy="30674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576169-A4B0-4FDA-9763-BF367CA1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6084" y="1676400"/>
              <a:ext cx="4877403" cy="256063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D8709D-8956-4FBE-90DD-9A030A3E4F8C}"/>
                </a:ext>
              </a:extLst>
            </p:cNvPr>
            <p:cNvSpPr/>
            <p:nvPr/>
          </p:nvSpPr>
          <p:spPr>
            <a:xfrm>
              <a:off x="6198885" y="4350112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10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0DC8DA-8B02-4C7E-9947-95492C8328F2}"/>
              </a:ext>
            </a:extLst>
          </p:cNvPr>
          <p:cNvGrpSpPr/>
          <p:nvPr/>
        </p:nvGrpSpPr>
        <p:grpSpPr>
          <a:xfrm>
            <a:off x="150466" y="670649"/>
            <a:ext cx="4219494" cy="3505631"/>
            <a:chOff x="162759" y="238849"/>
            <a:chExt cx="4219494" cy="35056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2EA3DA-C34B-4701-B0A7-25B3CD7E8BF3}"/>
                </a:ext>
              </a:extLst>
            </p:cNvPr>
            <p:cNvSpPr/>
            <p:nvPr/>
          </p:nvSpPr>
          <p:spPr>
            <a:xfrm>
              <a:off x="2056606" y="3350780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7CBB02-35F1-4BDE-8B68-E7228E0CB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222" r="4889"/>
            <a:stretch/>
          </p:blipFill>
          <p:spPr>
            <a:xfrm>
              <a:off x="162759" y="238849"/>
              <a:ext cx="4219494" cy="30130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A9D17-BA7A-456E-B17C-8956113B68A7}"/>
              </a:ext>
            </a:extLst>
          </p:cNvPr>
          <p:cNvGrpSpPr/>
          <p:nvPr/>
        </p:nvGrpSpPr>
        <p:grpSpPr>
          <a:xfrm>
            <a:off x="4735942" y="670649"/>
            <a:ext cx="4219494" cy="3505631"/>
            <a:chOff x="4661288" y="238849"/>
            <a:chExt cx="4219494" cy="35056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D8709D-8956-4FBE-90DD-9A030A3E4F8C}"/>
                </a:ext>
              </a:extLst>
            </p:cNvPr>
            <p:cNvSpPr/>
            <p:nvPr/>
          </p:nvSpPr>
          <p:spPr>
            <a:xfrm>
              <a:off x="6555135" y="3350780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412974-4987-4780-A6A1-41F93D95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288" y="238849"/>
              <a:ext cx="4219494" cy="301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77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C2EA3DA-C34B-4701-B0A7-25B3CD7E8BF3}"/>
              </a:ext>
            </a:extLst>
          </p:cNvPr>
          <p:cNvSpPr/>
          <p:nvPr/>
        </p:nvSpPr>
        <p:spPr>
          <a:xfrm>
            <a:off x="4356100" y="4074680"/>
            <a:ext cx="431800" cy="3937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AA571-3D82-41CF-AFA3-B2E8C95C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52705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/>
          <p:nvPr/>
        </p:nvSpPr>
        <p:spPr>
          <a:xfrm rot="213424" flipH="1">
            <a:off x="734356" y="240602"/>
            <a:ext cx="7286718" cy="48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0A63B-BEF0-49E0-96AB-256002580B71}"/>
              </a:ext>
            </a:extLst>
          </p:cNvPr>
          <p:cNvSpPr txBox="1"/>
          <p:nvPr/>
        </p:nvSpPr>
        <p:spPr>
          <a:xfrm>
            <a:off x="1007053" y="1939353"/>
            <a:ext cx="7051578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vi,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335;p34">
            <a:extLst>
              <a:ext uri="{FF2B5EF4-FFF2-40B4-BE49-F238E27FC236}">
                <a16:creationId xmlns:a16="http://schemas.microsoft.com/office/drawing/2014/main" id="{F6369580-C6D2-4DB3-AA97-169563E4EE47}"/>
              </a:ext>
            </a:extLst>
          </p:cNvPr>
          <p:cNvGrpSpPr/>
          <p:nvPr/>
        </p:nvGrpSpPr>
        <p:grpSpPr>
          <a:xfrm rot="-2026318">
            <a:off x="7159939" y="68543"/>
            <a:ext cx="1406039" cy="1336681"/>
            <a:chOff x="6201089" y="32925"/>
            <a:chExt cx="699625" cy="748894"/>
          </a:xfrm>
        </p:grpSpPr>
        <p:sp>
          <p:nvSpPr>
            <p:cNvPr id="25" name="Google Shape;336;p34">
              <a:extLst>
                <a:ext uri="{FF2B5EF4-FFF2-40B4-BE49-F238E27FC236}">
                  <a16:creationId xmlns:a16="http://schemas.microsoft.com/office/drawing/2014/main" id="{04C050C2-0EF6-4827-8490-94AA54566E9F}"/>
                </a:ext>
              </a:extLst>
            </p:cNvPr>
            <p:cNvSpPr/>
            <p:nvPr/>
          </p:nvSpPr>
          <p:spPr>
            <a:xfrm>
              <a:off x="6201089" y="3292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7;p34">
              <a:extLst>
                <a:ext uri="{FF2B5EF4-FFF2-40B4-BE49-F238E27FC236}">
                  <a16:creationId xmlns:a16="http://schemas.microsoft.com/office/drawing/2014/main" id="{D99C1497-E8CD-4252-9107-84ED4AE86239}"/>
                </a:ext>
              </a:extLst>
            </p:cNvPr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8;p34">
              <a:extLst>
                <a:ext uri="{FF2B5EF4-FFF2-40B4-BE49-F238E27FC236}">
                  <a16:creationId xmlns:a16="http://schemas.microsoft.com/office/drawing/2014/main" id="{63D77EE7-CE66-4FCA-9BC3-654096AD3490}"/>
                </a:ext>
              </a:extLst>
            </p:cNvPr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9;p34">
              <a:extLst>
                <a:ext uri="{FF2B5EF4-FFF2-40B4-BE49-F238E27FC236}">
                  <a16:creationId xmlns:a16="http://schemas.microsoft.com/office/drawing/2014/main" id="{15D702B4-993A-45AB-89C3-E94E32112F2A}"/>
                </a:ext>
              </a:extLst>
            </p:cNvPr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;p34">
              <a:extLst>
                <a:ext uri="{FF2B5EF4-FFF2-40B4-BE49-F238E27FC236}">
                  <a16:creationId xmlns:a16="http://schemas.microsoft.com/office/drawing/2014/main" id="{4ECA8F86-6784-48F1-B000-5B1F074956F8}"/>
                </a:ext>
              </a:extLst>
            </p:cNvPr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1;p34">
              <a:extLst>
                <a:ext uri="{FF2B5EF4-FFF2-40B4-BE49-F238E27FC236}">
                  <a16:creationId xmlns:a16="http://schemas.microsoft.com/office/drawing/2014/main" id="{64365FA4-2AB8-4E76-8EDE-EF1C1B30CD68}"/>
                </a:ext>
              </a:extLst>
            </p:cNvPr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;p34">
              <a:extLst>
                <a:ext uri="{FF2B5EF4-FFF2-40B4-BE49-F238E27FC236}">
                  <a16:creationId xmlns:a16="http://schemas.microsoft.com/office/drawing/2014/main" id="{1A7C5D98-3857-405E-AA05-1FFEEAAD80E7}"/>
                </a:ext>
              </a:extLst>
            </p:cNvPr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;p34">
              <a:extLst>
                <a:ext uri="{FF2B5EF4-FFF2-40B4-BE49-F238E27FC236}">
                  <a16:creationId xmlns:a16="http://schemas.microsoft.com/office/drawing/2014/main" id="{9E82F0A3-1992-461A-B93F-87DA479E64BF}"/>
                </a:ext>
              </a:extLst>
            </p:cNvPr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4;p34">
              <a:extLst>
                <a:ext uri="{FF2B5EF4-FFF2-40B4-BE49-F238E27FC236}">
                  <a16:creationId xmlns:a16="http://schemas.microsoft.com/office/drawing/2014/main" id="{9599B5E5-E818-4E0C-957F-CE2F803C4266}"/>
                </a:ext>
              </a:extLst>
            </p:cNvPr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5;p34">
              <a:extLst>
                <a:ext uri="{FF2B5EF4-FFF2-40B4-BE49-F238E27FC236}">
                  <a16:creationId xmlns:a16="http://schemas.microsoft.com/office/drawing/2014/main" id="{2EDFC945-5233-400C-8EFF-057C3C722430}"/>
                </a:ext>
              </a:extLst>
            </p:cNvPr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;p34">
              <a:extLst>
                <a:ext uri="{FF2B5EF4-FFF2-40B4-BE49-F238E27FC236}">
                  <a16:creationId xmlns:a16="http://schemas.microsoft.com/office/drawing/2014/main" id="{8B78A558-1FA4-4F12-9E61-43B130FF319C}"/>
                </a:ext>
              </a:extLst>
            </p:cNvPr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BA0677E-B26C-4AFA-B468-712525AD1D08}"/>
              </a:ext>
            </a:extLst>
          </p:cNvPr>
          <p:cNvGrpSpPr/>
          <p:nvPr/>
        </p:nvGrpSpPr>
        <p:grpSpPr>
          <a:xfrm>
            <a:off x="1697559" y="1159641"/>
            <a:ext cx="5239896" cy="523220"/>
            <a:chOff x="1697560" y="644410"/>
            <a:chExt cx="5239896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211FFA-0B52-49F8-AEA9-6A85579C0DA9}"/>
                </a:ext>
              </a:extLst>
            </p:cNvPr>
            <p:cNvSpPr txBox="1"/>
            <p:nvPr/>
          </p:nvSpPr>
          <p:spPr>
            <a:xfrm>
              <a:off x="2109948" y="644410"/>
              <a:ext cx="4827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 là cái đúng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cái tốt?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" name="Google Shape;609;p45">
              <a:extLst>
                <a:ext uri="{FF2B5EF4-FFF2-40B4-BE49-F238E27FC236}">
                  <a16:creationId xmlns:a16="http://schemas.microsoft.com/office/drawing/2014/main" id="{B7512A10-E5ED-4824-BCE6-9D34467D7F05}"/>
                </a:ext>
              </a:extLst>
            </p:cNvPr>
            <p:cNvGrpSpPr/>
            <p:nvPr/>
          </p:nvGrpSpPr>
          <p:grpSpPr>
            <a:xfrm>
              <a:off x="1697560" y="702080"/>
              <a:ext cx="384047" cy="386995"/>
              <a:chOff x="4652476" y="2898915"/>
              <a:chExt cx="386016" cy="384495"/>
            </a:xfrm>
          </p:grpSpPr>
          <p:sp>
            <p:nvSpPr>
              <p:cNvPr id="38" name="Google Shape;610;p45">
                <a:extLst>
                  <a:ext uri="{FF2B5EF4-FFF2-40B4-BE49-F238E27FC236}">
                    <a16:creationId xmlns:a16="http://schemas.microsoft.com/office/drawing/2014/main" id="{2437312E-F450-4254-83AB-796DCAC94CA5}"/>
                  </a:ext>
                </a:extLst>
              </p:cNvPr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11;p45">
                <a:extLst>
                  <a:ext uri="{FF2B5EF4-FFF2-40B4-BE49-F238E27FC236}">
                    <a16:creationId xmlns:a16="http://schemas.microsoft.com/office/drawing/2014/main" id="{85FBB1A7-C893-4A6F-92EC-2D8DE5E3C483}"/>
                  </a:ext>
                </a:extLst>
              </p:cNvPr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12;p45">
                <a:extLst>
                  <a:ext uri="{FF2B5EF4-FFF2-40B4-BE49-F238E27FC236}">
                    <a16:creationId xmlns:a16="http://schemas.microsoft.com/office/drawing/2014/main" id="{26A38EAF-B6E3-481E-A2DD-F8AEAC09B2C9}"/>
                  </a:ext>
                </a:extLst>
              </p:cNvPr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13;p45">
                <a:extLst>
                  <a:ext uri="{FF2B5EF4-FFF2-40B4-BE49-F238E27FC236}">
                    <a16:creationId xmlns:a16="http://schemas.microsoft.com/office/drawing/2014/main" id="{3508F87A-17CC-4E37-98A2-07696566736C}"/>
                  </a:ext>
                </a:extLst>
              </p:cNvPr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14;p45">
                <a:extLst>
                  <a:ext uri="{FF2B5EF4-FFF2-40B4-BE49-F238E27FC236}">
                    <a16:creationId xmlns:a16="http://schemas.microsoft.com/office/drawing/2014/main" id="{AF64E4C4-7FB8-4331-B0F4-D3ABD523A583}"/>
                  </a:ext>
                </a:extLst>
              </p:cNvPr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15;p45">
                <a:extLst>
                  <a:ext uri="{FF2B5EF4-FFF2-40B4-BE49-F238E27FC236}">
                    <a16:creationId xmlns:a16="http://schemas.microsoft.com/office/drawing/2014/main" id="{0CA4ACCB-05DF-46D1-82AA-252339F9730F}"/>
                  </a:ext>
                </a:extLst>
              </p:cNvPr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16;p45">
                <a:extLst>
                  <a:ext uri="{FF2B5EF4-FFF2-40B4-BE49-F238E27FC236}">
                    <a16:creationId xmlns:a16="http://schemas.microsoft.com/office/drawing/2014/main" id="{375C02B5-6A7E-4485-AEBE-4186D5CBD91E}"/>
                  </a:ext>
                </a:extLst>
              </p:cNvPr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17;p45">
                <a:extLst>
                  <a:ext uri="{FF2B5EF4-FFF2-40B4-BE49-F238E27FC236}">
                    <a16:creationId xmlns:a16="http://schemas.microsoft.com/office/drawing/2014/main" id="{CC255F48-CC99-4394-9E44-063B51B03DF8}"/>
                  </a:ext>
                </a:extLst>
              </p:cNvPr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18;p45">
                <a:extLst>
                  <a:ext uri="{FF2B5EF4-FFF2-40B4-BE49-F238E27FC236}">
                    <a16:creationId xmlns:a16="http://schemas.microsoft.com/office/drawing/2014/main" id="{CAF85EEC-800F-4F1F-AD84-965A2B3B0FAF}"/>
                  </a:ext>
                </a:extLst>
              </p:cNvPr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94659746"/>
</p:tagLst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376</Words>
  <Application>Microsoft Office PowerPoint</Application>
  <PresentationFormat>On-screen Show (16:9)</PresentationFormat>
  <Paragraphs>33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Cambria</vt:lpstr>
      <vt:lpstr>Calibri</vt:lpstr>
      <vt:lpstr>Lato</vt:lpstr>
      <vt:lpstr>Times New Roman</vt:lpstr>
      <vt:lpstr>Pompiere</vt:lpstr>
      <vt:lpstr>Arial</vt:lpstr>
      <vt:lpstr>Problem Solving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Ngân Kim</dc:creator>
  <cp:lastModifiedBy>Windows 10</cp:lastModifiedBy>
  <cp:revision>13</cp:revision>
  <dcterms:modified xsi:type="dcterms:W3CDTF">2023-07-20T06:57:17Z</dcterms:modified>
</cp:coreProperties>
</file>