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0"/>
  </p:notesMasterIdLst>
  <p:sldIdLst>
    <p:sldId id="259" r:id="rId5"/>
    <p:sldId id="318" r:id="rId6"/>
    <p:sldId id="286" r:id="rId7"/>
    <p:sldId id="263" r:id="rId8"/>
    <p:sldId id="319" r:id="rId9"/>
    <p:sldId id="310" r:id="rId10"/>
    <p:sldId id="320" r:id="rId11"/>
    <p:sldId id="260" r:id="rId12"/>
    <p:sldId id="314" r:id="rId13"/>
    <p:sldId id="298" r:id="rId14"/>
    <p:sldId id="313" r:id="rId15"/>
    <p:sldId id="315" r:id="rId16"/>
    <p:sldId id="316" r:id="rId17"/>
    <p:sldId id="317"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3CFF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2023/10/2</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2023/10/2</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2023/10/2</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2023/10/2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2023/10/2</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8D5E0FA5-7A06-4B65-8C09-930C5B4FC9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3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3.xml"/><Relationship Id="rId1" Type="http://schemas.openxmlformats.org/officeDocument/2006/relationships/themeOverride" Target="../theme/themeOverride3.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themeOverride" Target="../theme/themeOverride4.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5.png"/><Relationship Id="rId2" Type="http://schemas.openxmlformats.org/officeDocument/2006/relationships/slideLayout" Target="../slideLayouts/slideLayout33.xml"/><Relationship Id="rId1" Type="http://schemas.openxmlformats.org/officeDocument/2006/relationships/themeOverride" Target="../theme/themeOverride5.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3.xml"/><Relationship Id="rId1" Type="http://schemas.openxmlformats.org/officeDocument/2006/relationships/themeOverride" Target="../theme/themeOverride6.xml"/><Relationship Id="rId5" Type="http://schemas.openxmlformats.org/officeDocument/2006/relationships/image" Target="../media/image46.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1.xml"/><Relationship Id="rId1" Type="http://schemas.openxmlformats.org/officeDocument/2006/relationships/themeOverride" Target="../theme/themeOverride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31.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3.xml"/><Relationship Id="rId6" Type="http://schemas.openxmlformats.org/officeDocument/2006/relationships/image" Target="../media/image17.emf"/><Relationship Id="rId5" Type="http://schemas.openxmlformats.org/officeDocument/2006/relationships/image" Target="../media/image34.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3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4.xml"/><Relationship Id="rId7" Type="http://schemas.openxmlformats.org/officeDocument/2006/relationships/image" Target="../media/image36.png"/><Relationship Id="rId2" Type="http://schemas.openxmlformats.org/officeDocument/2006/relationships/slideLayout" Target="../slideLayouts/slideLayout31.xml"/><Relationship Id="rId1" Type="http://schemas.openxmlformats.org/officeDocument/2006/relationships/themeOverride" Target="../theme/themeOverride2.xml"/><Relationship Id="rId6" Type="http://schemas.openxmlformats.org/officeDocument/2006/relationships/image" Target="../media/image35.emf"/><Relationship Id="rId5" Type="http://schemas.openxmlformats.org/officeDocument/2006/relationships/image" Target="../media/image17.emf"/><Relationship Id="rId10" Type="http://schemas.microsoft.com/office/2007/relationships/hdphoto" Target="../media/hdphoto4.wdp"/><Relationship Id="rId4" Type="http://schemas.openxmlformats.org/officeDocument/2006/relationships/image" Target="../media/image3.jpe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audio" Target="../media/audio1.wav"/><Relationship Id="rId7"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grpSp>
        <p:nvGrpSpPr>
          <p:cNvPr id="11" name="Group 10">
            <a:extLst>
              <a:ext uri="{FF2B5EF4-FFF2-40B4-BE49-F238E27FC236}">
                <a16:creationId xmlns:a16="http://schemas.microsoft.com/office/drawing/2014/main" id="{E0F66AAF-8FD3-4DC9-B2B3-DCD9A155C40E}"/>
              </a:ext>
            </a:extLst>
          </p:cNvPr>
          <p:cNvGrpSpPr/>
          <p:nvPr/>
        </p:nvGrpSpPr>
        <p:grpSpPr>
          <a:xfrm>
            <a:off x="2674030" y="602401"/>
            <a:ext cx="7077236" cy="781183"/>
            <a:chOff x="2867369" y="440029"/>
            <a:chExt cx="4458998" cy="1280575"/>
          </a:xfrm>
        </p:grpSpPr>
        <p:sp>
          <p:nvSpPr>
            <p:cNvPr id="12" name="îṥḷíďê">
              <a:extLst>
                <a:ext uri="{FF2B5EF4-FFF2-40B4-BE49-F238E27FC236}">
                  <a16:creationId xmlns:a16="http://schemas.microsoft.com/office/drawing/2014/main" id="{5263FBE9-1E0D-40E4-B334-C686E63A60AC}"/>
                </a:ext>
              </a:extLst>
            </p:cNvPr>
            <p:cNvSpPr/>
            <p:nvPr/>
          </p:nvSpPr>
          <p:spPr bwMode="auto">
            <a:xfrm>
              <a:off x="2867369" y="440029"/>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id="{96CD7C90-E54D-47B6-B452-B8E6BCF67FDE}"/>
                </a:ext>
              </a:extLst>
            </p:cNvPr>
            <p:cNvSpPr txBox="1">
              <a:spLocks/>
            </p:cNvSpPr>
            <p:nvPr/>
          </p:nvSpPr>
          <p:spPr>
            <a:xfrm>
              <a:off x="2962109" y="478191"/>
              <a:ext cx="43642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3" name="Rectangle: Rounded Corners 2">
            <a:extLst>
              <a:ext uri="{FF2B5EF4-FFF2-40B4-BE49-F238E27FC236}">
                <a16:creationId xmlns:a16="http://schemas.microsoft.com/office/drawing/2014/main"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6" name="Picture 5">
            <a:extLst>
              <a:ext uri="{FF2B5EF4-FFF2-40B4-BE49-F238E27FC236}">
                <a16:creationId xmlns:a16="http://schemas.microsoft.com/office/drawing/2014/main" id="{A687D1DB-3E4B-4D8B-A915-9DCC1F4730AD}"/>
              </a:ext>
            </a:extLst>
          </p:cNvPr>
          <p:cNvPicPr>
            <a:picLocks noChangeAspect="1"/>
          </p:cNvPicPr>
          <p:nvPr/>
        </p:nvPicPr>
        <p:blipFill>
          <a:blip r:embed="rId8"/>
          <a:stretch>
            <a:fillRect/>
          </a:stretch>
        </p:blipFill>
        <p:spPr>
          <a:xfrm>
            <a:off x="1721177" y="3574055"/>
            <a:ext cx="9059441" cy="16338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53" presetClass="entr" presetSubtype="16"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435261"/>
            <a:ext cx="11669120" cy="5254134"/>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24F16D6E-D141-93B1-6275-DC3208D243AD}"/>
              </a:ext>
            </a:extLst>
          </p:cNvPr>
          <p:cNvSpPr/>
          <p:nvPr/>
        </p:nvSpPr>
        <p:spPr>
          <a:xfrm>
            <a:off x="3941995" y="400222"/>
            <a:ext cx="4608955" cy="923330"/>
          </a:xfrm>
          <a:prstGeom prst="rect">
            <a:avLst/>
          </a:prstGeom>
          <a:noFill/>
        </p:spPr>
        <p:txBody>
          <a:bodyPr wrap="none" lIns="91440" tIns="45720" rIns="91440" bIns="45720">
            <a:spAutoFit/>
          </a:bodyPr>
          <a:lstStyle/>
          <a:p>
            <a:pPr algn="ctr"/>
            <a:r>
              <a:rPr kumimoji="0" lang="en-US" sz="5400" b="0" i="0" u="none" strike="noStrike" kern="1200" cap="none" spc="0" normalizeH="0" baseline="0" noProof="0" dirty="0" err="1">
                <a:ln w="0"/>
                <a:solidFill>
                  <a:srgbClr val="6600FF"/>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5400" b="0" i="0" u="none" strike="noStrike" kern="1200" cap="none" spc="0" normalizeH="0" baseline="0" noProof="0" dirty="0">
                <a:ln w="0"/>
                <a:solidFill>
                  <a:srgbClr val="6600FF"/>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0" u="none" strike="noStrike" kern="1200" cap="none" spc="0" normalizeH="0" baseline="0" noProof="0" dirty="0" err="1">
                <a:ln w="0"/>
                <a:solidFill>
                  <a:srgbClr val="6600FF"/>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tham</a:t>
            </a:r>
            <a:r>
              <a:rPr kumimoji="0" lang="en-US" sz="5400" b="0" i="0" u="none" strike="noStrike" kern="1200" cap="none" spc="0" normalizeH="0" baseline="0" noProof="0" dirty="0">
                <a:ln w="0"/>
                <a:solidFill>
                  <a:srgbClr val="6600FF"/>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0" u="none" strike="noStrike" kern="1200" cap="none" spc="0" normalizeH="0" baseline="0" noProof="0" dirty="0" err="1">
                <a:ln w="0"/>
                <a:solidFill>
                  <a:srgbClr val="6600FF"/>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khảo</a:t>
            </a:r>
            <a:endParaRPr lang="en-US" sz="5400" b="0" cap="none" spc="0" dirty="0">
              <a:ln w="0"/>
              <a:solidFill>
                <a:srgbClr val="6600FF"/>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66344056"/>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909FB3-6162-44E7-B18C-2C4B0F71ACB3}"/>
              </a:ext>
            </a:extLst>
          </p:cNvPr>
          <p:cNvSpPr txBox="1"/>
          <p:nvPr/>
        </p:nvSpPr>
        <p:spPr>
          <a:xfrm>
            <a:off x="745101" y="1696655"/>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449826" y="1429955"/>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238291" y="839405"/>
            <a:ext cx="11669120" cy="570607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449826" y="1712472"/>
            <a:ext cx="11222770"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Anh trai của em tên là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Tuấn</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14 tuổi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Tuấn</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rất ngăn nắp. Bàn học của anh lúc nào cũng gọn gang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id="{79EA568B-4950-40CF-9532-5F6BEE875E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
        <p:nvSpPr>
          <p:cNvPr id="2" name="TextBox 1">
            <a:extLst>
              <a:ext uri="{FF2B5EF4-FFF2-40B4-BE49-F238E27FC236}">
                <a16:creationId xmlns:a16="http://schemas.microsoft.com/office/drawing/2014/main" id="{55CBF573-1E02-4370-89E2-ACF0F3DB54BE}"/>
              </a:ext>
            </a:extLst>
          </p:cNvPr>
          <p:cNvSpPr txBox="1"/>
          <p:nvPr/>
        </p:nvSpPr>
        <p:spPr>
          <a:xfrm>
            <a:off x="2059240" y="80432"/>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id="{68118A44-96A2-4122-8FD8-CB42046C32F1}"/>
              </a:ext>
            </a:extLst>
          </p:cNvPr>
          <p:cNvSpPr txBox="1"/>
          <p:nvPr/>
        </p:nvSpPr>
        <p:spPr>
          <a:xfrm>
            <a:off x="740780" y="1321247"/>
            <a:ext cx="11355970" cy="4955203"/>
          </a:xfrm>
          <a:prstGeom prst="rect">
            <a:avLst/>
          </a:prstGeom>
          <a:noFill/>
        </p:spPr>
        <p:txBody>
          <a:bodyPr wrap="square" rtlCol="0">
            <a:spAutoFit/>
          </a:bodyPr>
          <a:lstStyle/>
          <a:p>
            <a:pPr algn="ctr"/>
            <a:r>
              <a:rPr lang="vi-V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Ngôi trường mới</a:t>
            </a:r>
          </a:p>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    Trường mới của em xây trên nền ngôi trường cũ lợp lá. Nhìn từ xa, những mảng tường vàng, ngói đỏ như những cánh hoa lấp ló trong cây. </a:t>
            </a:r>
          </a:p>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(Theo Ngô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Quân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Miện</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A7A0FEF-56D2-C5A5-D3F2-C4663FA19EED}"/>
              </a:ext>
            </a:extLst>
          </p:cNvPr>
          <p:cNvGrpSpPr/>
          <p:nvPr/>
        </p:nvGrpSpPr>
        <p:grpSpPr>
          <a:xfrm>
            <a:off x="-19685" y="-13970"/>
            <a:ext cx="12249785" cy="6886575"/>
            <a:chOff x="-19685" y="-13970"/>
            <a:chExt cx="12249785" cy="6886575"/>
          </a:xfrm>
        </p:grpSpPr>
        <p:pic>
          <p:nvPicPr>
            <p:cNvPr id="16" name="图片 1" descr="403bc8957f52b6a846edee4c8bcefb3b">
              <a:extLst>
                <a:ext uri="{FF2B5EF4-FFF2-40B4-BE49-F238E27FC236}">
                  <a16:creationId xmlns:a16="http://schemas.microsoft.com/office/drawing/2014/main" id="{C5070332-B1F2-1C01-22D3-A3BA8FED2A83}"/>
                </a:ext>
              </a:extLst>
            </p:cNvPr>
            <p:cNvPicPr>
              <a:picLocks noChangeAspect="1"/>
            </p:cNvPicPr>
            <p:nvPr/>
          </p:nvPicPr>
          <p:blipFill>
            <a:blip r:embed="rId2"/>
            <a:srcRect r="17585"/>
            <a:stretch>
              <a:fillRect/>
            </a:stretch>
          </p:blipFill>
          <p:spPr>
            <a:xfrm>
              <a:off x="-19685" y="-13970"/>
              <a:ext cx="12249785" cy="6886575"/>
            </a:xfrm>
            <a:prstGeom prst="rect">
              <a:avLst/>
            </a:prstGeom>
            <a:ln>
              <a:noFill/>
            </a:ln>
          </p:spPr>
        </p:pic>
        <p:sp>
          <p:nvSpPr>
            <p:cNvPr id="17" name="Rectangle 16">
              <a:extLst>
                <a:ext uri="{FF2B5EF4-FFF2-40B4-BE49-F238E27FC236}">
                  <a16:creationId xmlns:a16="http://schemas.microsoft.com/office/drawing/2014/main" id="{54A97442-DCD8-8548-CFB1-F86B0DD7F52F}"/>
                </a:ext>
              </a:extLst>
            </p:cNvPr>
            <p:cNvSpPr/>
            <p:nvPr/>
          </p:nvSpPr>
          <p:spPr>
            <a:xfrm>
              <a:off x="77821" y="0"/>
              <a:ext cx="12036358" cy="6858000"/>
            </a:xfrm>
            <a:prstGeom prst="rect">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06C2A0A-A69E-D82A-3F0F-E10DB3BEC98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B2FE4E-FF51-EE88-CDA5-19EEA515B1E5}"/>
              </a:ext>
            </a:extLst>
          </p:cNvPr>
          <p:cNvSpPr>
            <a:spLocks noGrp="1"/>
          </p:cNvSpPr>
          <p:nvPr>
            <p:ph type="subTitle" idx="1"/>
          </p:nvPr>
        </p:nvSpPr>
        <p:spPr/>
        <p:txBody>
          <a:bodyPr/>
          <a:lstStyle/>
          <a:p>
            <a:endParaRPr lang="en-US"/>
          </a:p>
        </p:txBody>
      </p:sp>
      <p:pic>
        <p:nvPicPr>
          <p:cNvPr id="6" name="Picture 4">
            <a:extLst>
              <a:ext uri="{FF2B5EF4-FFF2-40B4-BE49-F238E27FC236}">
                <a16:creationId xmlns:a16="http://schemas.microsoft.com/office/drawing/2014/main" id="{41F0F845-2923-DF7A-7968-DB6FAF96F2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77877" y="253207"/>
            <a:ext cx="10755917" cy="6151805"/>
          </a:xfrm>
          <a:prstGeom prst="rect">
            <a:avLst/>
          </a:prstGeom>
        </p:spPr>
      </p:pic>
      <p:sp>
        <p:nvSpPr>
          <p:cNvPr id="7" name="Flowchart: Terminator 6">
            <a:extLst>
              <a:ext uri="{FF2B5EF4-FFF2-40B4-BE49-F238E27FC236}">
                <a16:creationId xmlns:a16="http://schemas.microsoft.com/office/drawing/2014/main" id="{B96B8116-8695-A1EC-8C45-3627EB0116BE}"/>
              </a:ext>
            </a:extLst>
          </p:cNvPr>
          <p:cNvSpPr/>
          <p:nvPr/>
        </p:nvSpPr>
        <p:spPr>
          <a:xfrm>
            <a:off x="3417909" y="602421"/>
            <a:ext cx="5355815" cy="736856"/>
          </a:xfrm>
          <a:prstGeom prst="flowChartTerminator">
            <a:avLst/>
          </a:prstGeom>
          <a:solidFill>
            <a:srgbClr val="EFF5FB"/>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FF0000"/>
                </a:solidFill>
                <a:effectLst/>
                <a:uLnTx/>
                <a:uFillTx/>
                <a:latin typeface="#9Slide03 Arima Madurai ExtraBo" panose="00000900000000000000" pitchFamily="2" charset="0"/>
                <a:ea typeface="+mn-ea"/>
                <a:cs typeface="#9Slide03 Arima Madurai ExtraBo" panose="00000900000000000000" pitchFamily="2" charset="0"/>
              </a:rPr>
              <a:t>Yêu</a:t>
            </a:r>
            <a:r>
              <a:rPr kumimoji="0" lang="en-US" sz="4400" b="1" i="0" u="none" strike="noStrike" kern="0" cap="none" spc="0" normalizeH="0" baseline="0" noProof="0" dirty="0">
                <a:ln>
                  <a:noFill/>
                </a:ln>
                <a:solidFill>
                  <a:srgbClr val="FF0000"/>
                </a:solidFill>
                <a:effectLst/>
                <a:uLnTx/>
                <a:uFillTx/>
                <a:latin typeface="#9Slide03 Arima Madurai ExtraBo" panose="00000900000000000000" pitchFamily="2" charset="0"/>
                <a:ea typeface="+mn-ea"/>
                <a:cs typeface="#9Slide03 Arima Madurai ExtraBo" panose="00000900000000000000" pitchFamily="2" charset="0"/>
              </a:rPr>
              <a:t> </a:t>
            </a:r>
            <a:r>
              <a:rPr kumimoji="0" lang="en-US" sz="4400" b="1" i="0" u="none" strike="noStrike" kern="0" cap="none" spc="0" normalizeH="0" baseline="0" noProof="0" dirty="0" err="1">
                <a:ln>
                  <a:noFill/>
                </a:ln>
                <a:solidFill>
                  <a:srgbClr val="FF0000"/>
                </a:solidFill>
                <a:effectLst/>
                <a:uLnTx/>
                <a:uFillTx/>
                <a:latin typeface="#9Slide03 Arima Madurai ExtraBo" panose="00000900000000000000" pitchFamily="2" charset="0"/>
                <a:ea typeface="+mn-ea"/>
                <a:cs typeface="#9Slide03 Arima Madurai ExtraBo" panose="00000900000000000000" pitchFamily="2" charset="0"/>
              </a:rPr>
              <a:t>cầu</a:t>
            </a:r>
            <a:r>
              <a:rPr kumimoji="0" lang="en-US" sz="4400" b="1" i="0" u="none" strike="noStrike" kern="0" cap="none" spc="0" normalizeH="0" baseline="0" noProof="0" dirty="0">
                <a:ln>
                  <a:noFill/>
                </a:ln>
                <a:solidFill>
                  <a:srgbClr val="FF0000"/>
                </a:solidFill>
                <a:effectLst/>
                <a:uLnTx/>
                <a:uFillTx/>
                <a:latin typeface="#9Slide03 Arima Madurai ExtraBo" panose="00000900000000000000" pitchFamily="2" charset="0"/>
                <a:ea typeface="+mn-ea"/>
                <a:cs typeface="#9Slide03 Arima Madurai ExtraBo" panose="00000900000000000000" pitchFamily="2" charset="0"/>
              </a:rPr>
              <a:t> </a:t>
            </a:r>
            <a:r>
              <a:rPr kumimoji="0" lang="en-US" sz="4400" b="1" i="0" u="none" strike="noStrike" kern="0" cap="none" spc="0" normalizeH="0" baseline="0" noProof="0" dirty="0" err="1">
                <a:ln>
                  <a:noFill/>
                </a:ln>
                <a:solidFill>
                  <a:srgbClr val="FF0000"/>
                </a:solidFill>
                <a:effectLst/>
                <a:uLnTx/>
                <a:uFillTx/>
                <a:latin typeface="#9Slide03 Arima Madurai ExtraBo" panose="00000900000000000000" pitchFamily="2" charset="0"/>
                <a:ea typeface="+mn-ea"/>
                <a:cs typeface="#9Slide03 Arima Madurai ExtraBo" panose="00000900000000000000" pitchFamily="2" charset="0"/>
              </a:rPr>
              <a:t>cần</a:t>
            </a:r>
            <a:r>
              <a:rPr kumimoji="0" lang="en-US" sz="4400" b="1" i="0" u="none" strike="noStrike" kern="0" cap="none" spc="0" normalizeH="0" baseline="0" noProof="0" dirty="0">
                <a:ln>
                  <a:noFill/>
                </a:ln>
                <a:solidFill>
                  <a:srgbClr val="FF0000"/>
                </a:solidFill>
                <a:effectLst/>
                <a:uLnTx/>
                <a:uFillTx/>
                <a:latin typeface="#9Slide03 Arima Madurai ExtraBo" panose="00000900000000000000" pitchFamily="2" charset="0"/>
                <a:ea typeface="+mn-ea"/>
                <a:cs typeface="#9Slide03 Arima Madurai ExtraBo" panose="00000900000000000000" pitchFamily="2" charset="0"/>
              </a:rPr>
              <a:t> </a:t>
            </a:r>
            <a:r>
              <a:rPr kumimoji="0" lang="en-US" sz="4400" b="1" i="0" u="none" strike="noStrike" kern="0" cap="none" spc="0" normalizeH="0" baseline="0" noProof="0" dirty="0" err="1">
                <a:ln>
                  <a:noFill/>
                </a:ln>
                <a:solidFill>
                  <a:srgbClr val="FF0000"/>
                </a:solidFill>
                <a:effectLst/>
                <a:uLnTx/>
                <a:uFillTx/>
                <a:latin typeface="#9Slide03 Arima Madurai ExtraBo" panose="00000900000000000000" pitchFamily="2" charset="0"/>
                <a:ea typeface="+mn-ea"/>
                <a:cs typeface="#9Slide03 Arima Madurai ExtraBo" panose="00000900000000000000" pitchFamily="2" charset="0"/>
              </a:rPr>
              <a:t>đạt</a:t>
            </a:r>
            <a:endParaRPr kumimoji="0" lang="en-US" sz="4400" b="1" i="0" u="none" strike="noStrike" kern="0" cap="none" spc="0" normalizeH="0" baseline="0" noProof="0" dirty="0">
              <a:ln>
                <a:noFill/>
              </a:ln>
              <a:solidFill>
                <a:srgbClr val="FF0000"/>
              </a:solidFill>
              <a:effectLst/>
              <a:uLnTx/>
              <a:uFillTx/>
              <a:latin typeface="#9Slide03 Arima Madurai ExtraBo" panose="00000900000000000000" pitchFamily="2" charset="0"/>
              <a:ea typeface="+mn-ea"/>
              <a:cs typeface="#9Slide03 Arima Madurai ExtraBo" panose="00000900000000000000" pitchFamily="2" charset="0"/>
            </a:endParaRPr>
          </a:p>
        </p:txBody>
      </p:sp>
      <p:grpSp>
        <p:nvGrpSpPr>
          <p:cNvPr id="8" name="Group 7">
            <a:extLst>
              <a:ext uri="{FF2B5EF4-FFF2-40B4-BE49-F238E27FC236}">
                <a16:creationId xmlns:a16="http://schemas.microsoft.com/office/drawing/2014/main" id="{DCF5A2F8-91B5-B791-9E75-C43515BEE351}"/>
              </a:ext>
            </a:extLst>
          </p:cNvPr>
          <p:cNvGrpSpPr/>
          <p:nvPr/>
        </p:nvGrpSpPr>
        <p:grpSpPr>
          <a:xfrm>
            <a:off x="1207620" y="1454583"/>
            <a:ext cx="9995396" cy="1760326"/>
            <a:chOff x="887951" y="413357"/>
            <a:chExt cx="9995396" cy="1760326"/>
          </a:xfrm>
        </p:grpSpPr>
        <p:pic>
          <p:nvPicPr>
            <p:cNvPr id="9" name="Picture 8" descr="Cute happy smiling book Royalty Free Vector Image">
              <a:extLst>
                <a:ext uri="{FF2B5EF4-FFF2-40B4-BE49-F238E27FC236}">
                  <a16:creationId xmlns:a16="http://schemas.microsoft.com/office/drawing/2014/main" id="{259123F9-2151-349B-CDE6-A0839B1B422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887951" y="413357"/>
              <a:ext cx="1349555" cy="1682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ACF4B5D-BC32-DB55-E789-36F832A2026A}"/>
                </a:ext>
              </a:extLst>
            </p:cNvPr>
            <p:cNvSpPr txBox="1"/>
            <p:nvPr/>
          </p:nvSpPr>
          <p:spPr>
            <a:xfrm>
              <a:off x="2103528" y="979951"/>
              <a:ext cx="8779819" cy="1193732"/>
            </a:xfrm>
            <a:prstGeom prst="round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nSpc>
                  <a:spcPct val="120000"/>
                </a:lnSpc>
                <a:defRPr/>
              </a:pPr>
              <a:r>
                <a:rPr kumimoji="0" lang="en-US" altLang="zh-CN" sz="2800" b="0" i="0" u="none" strike="noStrike" kern="1200" cap="none" spc="0" normalizeH="0" baseline="0" noProof="0" dirty="0">
                  <a:ln>
                    <a:noFill/>
                  </a:ln>
                  <a:solidFill>
                    <a:srgbClr val="000066"/>
                  </a:solidFill>
                  <a:effectLst/>
                  <a:uLnTx/>
                  <a:uFillTx/>
                  <a:latin typeface="+mj-lt"/>
                  <a:ea typeface="Cambria" panose="02040503050406030204" pitchFamily="18" charset="0"/>
                  <a:cs typeface="Arial" panose="020B0604020202020204" pitchFamily="34" charset="0"/>
                  <a:sym typeface="+mn-lt"/>
                </a:rPr>
                <a:t>1. </a:t>
              </a:r>
              <a:r>
                <a:rPr lang="nl-NL" sz="2800" dirty="0">
                  <a:solidFill>
                    <a:srgbClr val="000066"/>
                  </a:solidFill>
                  <a:effectLst/>
                  <a:latin typeface="+mj-lt"/>
                  <a:ea typeface="Times New Roman" panose="02020603050405020304" pitchFamily="18" charset="0"/>
                </a:rPr>
                <a:t>Viết được đoạn văn nêu tình cảm, cảm xúc đối với một người mà em yêu quý.</a:t>
              </a:r>
              <a:endParaRPr lang="en-US" sz="2800" dirty="0">
                <a:solidFill>
                  <a:srgbClr val="000066"/>
                </a:solidFill>
                <a:effectLst/>
                <a:latin typeface="+mj-lt"/>
                <a:ea typeface="Calibri" panose="020F0502020204030204" pitchFamily="34" charset="0"/>
              </a:endParaRPr>
            </a:p>
          </p:txBody>
        </p:sp>
      </p:grpSp>
      <p:sp>
        <p:nvSpPr>
          <p:cNvPr id="11" name="Rectangle: Rounded Corners 4">
            <a:extLst>
              <a:ext uri="{FF2B5EF4-FFF2-40B4-BE49-F238E27FC236}">
                <a16:creationId xmlns:a16="http://schemas.microsoft.com/office/drawing/2014/main" id="{243C25CB-EAE2-12A3-3CEE-2D2E1A20E402}"/>
              </a:ext>
            </a:extLst>
          </p:cNvPr>
          <p:cNvSpPr/>
          <p:nvPr/>
        </p:nvSpPr>
        <p:spPr>
          <a:xfrm>
            <a:off x="2455012" y="4835246"/>
            <a:ext cx="9008720" cy="1193732"/>
          </a:xfrm>
          <a:prstGeom prst="roundRect">
            <a:avLst/>
          </a:prstGeom>
          <a:solidFill>
            <a:sysClr val="window" lastClr="FFFFFF"/>
          </a:solidFill>
          <a:ln w="12700" cap="flat" cmpd="sng" algn="ctr">
            <a:solidFill>
              <a:srgbClr val="5B9BD5"/>
            </a:solidFill>
            <a:prstDash val="solid"/>
            <a:miter lim="800000"/>
          </a:ln>
          <a:effectLst/>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0066"/>
                </a:solidFill>
                <a:effectLst/>
                <a:uLnTx/>
                <a:uFillTx/>
                <a:latin typeface="+mj-lt"/>
                <a:ea typeface="Cambria" panose="02040503050406030204" pitchFamily="18" charset="0"/>
                <a:cs typeface="Arial" panose="020B0604020202020204" pitchFamily="34" charset="0"/>
                <a:sym typeface="+mn-lt"/>
              </a:rPr>
              <a:t>3. </a:t>
            </a:r>
            <a:r>
              <a:rPr lang="nl-NL" sz="2800" dirty="0">
                <a:solidFill>
                  <a:srgbClr val="000066"/>
                </a:solidFill>
                <a:effectLst/>
                <a:latin typeface="+mj-lt"/>
                <a:ea typeface="Times New Roman" panose="02020603050405020304" pitchFamily="18" charset="0"/>
              </a:rPr>
              <a:t>Biết yêu thương, sự quan tâm, yêu quý, biết ơn, đối với những người mà em yêu quý </a:t>
            </a:r>
            <a:endParaRPr kumimoji="0" lang="zh-CN" altLang="en-US" sz="2800" b="0" i="0" u="none" strike="noStrike" kern="1200" cap="none" spc="0" normalizeH="0" baseline="0" noProof="0" dirty="0">
              <a:ln>
                <a:noFill/>
              </a:ln>
              <a:solidFill>
                <a:srgbClr val="000066"/>
              </a:solidFill>
              <a:effectLst/>
              <a:uLnTx/>
              <a:uFillTx/>
              <a:latin typeface="+mj-lt"/>
              <a:ea typeface="等线" panose="02010600030101010101" pitchFamily="2" charset="-122"/>
              <a:cs typeface="Arial" panose="020B0604020202020204" pitchFamily="34" charset="0"/>
              <a:sym typeface="+mn-lt"/>
            </a:endParaRPr>
          </a:p>
        </p:txBody>
      </p:sp>
      <p:pic>
        <p:nvPicPr>
          <p:cNvPr id="12" name="Picture 11" descr="Cute happy smiling book Royalty Free Vector Image">
            <a:extLst>
              <a:ext uri="{FF2B5EF4-FFF2-40B4-BE49-F238E27FC236}">
                <a16:creationId xmlns:a16="http://schemas.microsoft.com/office/drawing/2014/main" id="{417FD500-16E1-6DE1-AEF1-69FD20916D4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1150399" y="2911519"/>
            <a:ext cx="1349555" cy="168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te happy smiling book Royalty Free Vector Image">
            <a:extLst>
              <a:ext uri="{FF2B5EF4-FFF2-40B4-BE49-F238E27FC236}">
                <a16:creationId xmlns:a16="http://schemas.microsoft.com/office/drawing/2014/main" id="{E9C30E44-A4F2-BAA4-838F-1FA0061BFCC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1257408" y="4414073"/>
            <a:ext cx="1349555" cy="1682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BF2E438-0207-448F-2D98-D451C8BDC963}"/>
              </a:ext>
            </a:extLst>
          </p:cNvPr>
          <p:cNvSpPr txBox="1"/>
          <p:nvPr/>
        </p:nvSpPr>
        <p:spPr>
          <a:xfrm>
            <a:off x="2364774" y="3569603"/>
            <a:ext cx="8779819" cy="621660"/>
          </a:xfrm>
          <a:prstGeom prst="round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0066"/>
                </a:solidFill>
                <a:effectLst/>
                <a:uLnTx/>
                <a:uFillTx/>
                <a:latin typeface="+mj-lt"/>
                <a:ea typeface="Cambria" panose="02040503050406030204" pitchFamily="18" charset="0"/>
                <a:cs typeface="Arial" panose="020B0604020202020204" pitchFamily="34" charset="0"/>
                <a:sym typeface="+mn-lt"/>
              </a:rPr>
              <a:t>2. </a:t>
            </a:r>
            <a:r>
              <a:rPr lang="nl-NL" sz="2800" dirty="0">
                <a:solidFill>
                  <a:srgbClr val="000066"/>
                </a:solidFill>
                <a:effectLst/>
                <a:latin typeface="+mj-lt"/>
                <a:ea typeface="Times New Roman" panose="02020603050405020304" pitchFamily="18" charset="0"/>
              </a:rPr>
              <a:t>Đọc mở rộng theo yêu cầu.</a:t>
            </a:r>
            <a:endParaRPr kumimoji="0" lang="zh-CN" altLang="en-US" sz="2800" b="0" i="0" u="none" strike="noStrike" kern="1200" cap="none" spc="0" normalizeH="0" baseline="0" noProof="0" dirty="0">
              <a:ln>
                <a:noFill/>
              </a:ln>
              <a:solidFill>
                <a:srgbClr val="000066"/>
              </a:solidFill>
              <a:effectLst/>
              <a:uLnTx/>
              <a:uFillTx/>
              <a:latin typeface="+mj-lt"/>
              <a:ea typeface="等线" panose="02010600030101010101" pitchFamily="2" charset="-122"/>
              <a:cs typeface="Arial" panose="020B0604020202020204" pitchFamily="34" charset="0"/>
              <a:sym typeface="+mn-lt"/>
            </a:endParaRPr>
          </a:p>
        </p:txBody>
      </p:sp>
      <p:pic>
        <p:nvPicPr>
          <p:cNvPr id="15" name="Picture 8">
            <a:extLst>
              <a:ext uri="{FF2B5EF4-FFF2-40B4-BE49-F238E27FC236}">
                <a16:creationId xmlns:a16="http://schemas.microsoft.com/office/drawing/2014/main" id="{7D3A47D9-99B0-2226-A4DA-7C3C0B6036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013247">
            <a:off x="393397" y="553340"/>
            <a:ext cx="2447139" cy="867236"/>
          </a:xfrm>
          <a:prstGeom prst="rect">
            <a:avLst/>
          </a:prstGeom>
        </p:spPr>
      </p:pic>
    </p:spTree>
    <p:extLst>
      <p:ext uri="{BB962C8B-B14F-4D97-AF65-F5344CB8AC3E}">
        <p14:creationId xmlns:p14="http://schemas.microsoft.com/office/powerpoint/2010/main" val="3240120152"/>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pic>
        <p:nvPicPr>
          <p:cNvPr id="5" name="Picture 4" descr="A picture containing text&#10;&#10;Description automatically generated">
            <a:extLst>
              <a:ext uri="{FF2B5EF4-FFF2-40B4-BE49-F238E27FC236}">
                <a16:creationId xmlns:a16="http://schemas.microsoft.com/office/drawing/2014/main"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a16="http://schemas.microsoft.com/office/drawing/2014/main"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p:grpSp>
        <p:nvGrpSpPr>
          <p:cNvPr id="17" name="Group 16">
            <a:extLst>
              <a:ext uri="{FF2B5EF4-FFF2-40B4-BE49-F238E27FC236}">
                <a16:creationId xmlns:a16="http://schemas.microsoft.com/office/drawing/2014/main"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a:extLst>
                <a:ext uri="{FF2B5EF4-FFF2-40B4-BE49-F238E27FC236}">
                  <a16:creationId xmlns:a16="http://schemas.microsoft.com/office/drawing/2014/main"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 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id="{EF398EDA-FE61-4144-B61E-EBB1C248F213}"/>
              </a:ext>
            </a:extLst>
          </p:cNvPr>
          <p:cNvGrpSpPr/>
          <p:nvPr/>
        </p:nvGrpSpPr>
        <p:grpSpPr>
          <a:xfrm>
            <a:off x="1694652" y="4356079"/>
            <a:ext cx="7869381" cy="1200329"/>
            <a:chOff x="1268940" y="1685449"/>
            <a:chExt cx="4311916" cy="1197272"/>
          </a:xfrm>
        </p:grpSpPr>
        <p:sp>
          <p:nvSpPr>
            <p:cNvPr id="35" name="TextBox 34">
              <a:extLst>
                <a:ext uri="{FF2B5EF4-FFF2-40B4-BE49-F238E27FC236}">
                  <a16:creationId xmlns:a16="http://schemas.microsoft.com/office/drawing/2014/main"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Oval 35">
              <a:extLst>
                <a:ext uri="{FF2B5EF4-FFF2-40B4-BE49-F238E27FC236}">
                  <a16:creationId xmlns:a16="http://schemas.microsoft.com/office/drawing/2014/main"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a:extLst>
              <a:ext uri="{FF2B5EF4-FFF2-40B4-BE49-F238E27FC236}">
                <a16:creationId xmlns:a16="http://schemas.microsoft.com/office/drawing/2014/main" id="{279976DF-5074-059C-DD36-A209F8A33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253" y="5420862"/>
            <a:ext cx="1968500" cy="1498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a:extLst>
              <a:ext uri="{FF2B5EF4-FFF2-40B4-BE49-F238E27FC236}">
                <a16:creationId xmlns:a16="http://schemas.microsoft.com/office/drawing/2014/main" id="{B564D866-B94D-EEF9-DE13-B7CF0ED3A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253" y="5352599"/>
            <a:ext cx="2282825" cy="9032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5">
            <a:extLst>
              <a:ext uri="{FF2B5EF4-FFF2-40B4-BE49-F238E27FC236}">
                <a16:creationId xmlns:a16="http://schemas.microsoft.com/office/drawing/2014/main" id="{8AE07071-A939-AFF6-1A5D-043561A11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6066" y="4823962"/>
            <a:ext cx="2249487" cy="817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a:extLst>
              <a:ext uri="{FF2B5EF4-FFF2-40B4-BE49-F238E27FC236}">
                <a16:creationId xmlns:a16="http://schemas.microsoft.com/office/drawing/2014/main" id="{63134C2C-DD50-85E6-0C70-3E43B47677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8928" y="4193724"/>
            <a:ext cx="20447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a:extLst>
              <a:ext uri="{FF2B5EF4-FFF2-40B4-BE49-F238E27FC236}">
                <a16:creationId xmlns:a16="http://schemas.microsoft.com/office/drawing/2014/main" id="{77D2AE52-B547-A448-633F-7248B7B70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4088" y="3445982"/>
            <a:ext cx="4021137" cy="2317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a:extLst>
              <a:ext uri="{FF2B5EF4-FFF2-40B4-BE49-F238E27FC236}">
                <a16:creationId xmlns:a16="http://schemas.microsoft.com/office/drawing/2014/main" id="{B653CD9E-0CA7-4FD6-E0F0-E203B39EE8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4219" y="3019664"/>
            <a:ext cx="3297238" cy="1346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a:extLst>
              <a:ext uri="{FF2B5EF4-FFF2-40B4-BE49-F238E27FC236}">
                <a16:creationId xmlns:a16="http://schemas.microsoft.com/office/drawing/2014/main" id="{E467490A-ADCC-BBCD-CC05-66F731D552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4219" y="2729152"/>
            <a:ext cx="2386013" cy="774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A17BF06B-1BAF-D09B-4852-858909180D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9416" y="1951117"/>
            <a:ext cx="2479675" cy="1303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D0D9B301-4286-4AA7-E978-8CBEDD2483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2891" y="1182353"/>
            <a:ext cx="3067050" cy="920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a:extLst>
              <a:ext uri="{FF2B5EF4-FFF2-40B4-BE49-F238E27FC236}">
                <a16:creationId xmlns:a16="http://schemas.microsoft.com/office/drawing/2014/main" id="{7D2217C9-85EB-5B0C-17CC-7DC130717C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7745" y="668032"/>
            <a:ext cx="2649538" cy="7842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D23EC83A-8764-3221-E9D6-4EC663B9D9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56251" y="0"/>
            <a:ext cx="2130425" cy="14049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a:extLst>
              <a:ext uri="{FF2B5EF4-FFF2-40B4-BE49-F238E27FC236}">
                <a16:creationId xmlns:a16="http://schemas.microsoft.com/office/drawing/2014/main" id="{BC961007-9ECA-2A2C-1514-E371745EF7B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61572">
            <a:off x="3835406" y="1026777"/>
            <a:ext cx="2924740" cy="29632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51A1491-020C-3A29-0643-D69506B65E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1378261">
            <a:off x="2950961" y="2870999"/>
            <a:ext cx="4568520" cy="1244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780B9112-2E4F-F02E-5FCB-A93BB08EDE4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69071" y="2661772"/>
            <a:ext cx="2547938" cy="223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69218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ou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left)">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left)">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10220445" y="5143310"/>
            <a:ext cx="1858231" cy="1853585"/>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id="{D9A198AC-F6C2-45BD-BF26-ECED3E1D2450}"/>
              </a:ext>
            </a:extLst>
          </p:cNvPr>
          <p:cNvSpPr/>
          <p:nvPr/>
        </p:nvSpPr>
        <p:spPr>
          <a:xfrm>
            <a:off x="8221239" y="3769723"/>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id="{6FAC88B9-C578-4E37-B702-48ACD857943A}"/>
              </a:ext>
            </a:extLst>
          </p:cNvPr>
          <p:cNvSpPr/>
          <p:nvPr/>
        </p:nvSpPr>
        <p:spPr>
          <a:xfrm>
            <a:off x="431762" y="2319869"/>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id="{CA5F833D-71FB-499D-BD6E-645FF3D7518E}"/>
              </a:ext>
            </a:extLst>
          </p:cNvPr>
          <p:cNvSpPr/>
          <p:nvPr/>
        </p:nvSpPr>
        <p:spPr>
          <a:xfrm>
            <a:off x="431762" y="399939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3" name="Rounded Rectangle 12">
            <a:extLst>
              <a:ext uri="{FF2B5EF4-FFF2-40B4-BE49-F238E27FC236}">
                <a16:creationId xmlns:a16="http://schemas.microsoft.com/office/drawing/2014/main" id="{06B4942A-4D43-1C4D-7B4E-C5746506575E}"/>
              </a:ext>
            </a:extLst>
          </p:cNvPr>
          <p:cNvSpPr/>
          <p:nvPr/>
        </p:nvSpPr>
        <p:spPr>
          <a:xfrm>
            <a:off x="2657557" y="180552"/>
            <a:ext cx="6546738" cy="1464231"/>
          </a:xfrm>
          <a:prstGeom prst="roundRect">
            <a:avLst/>
          </a:prstGeom>
          <a:solidFill>
            <a:srgbClr val="F3CFF0"/>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4" descr="Free Blog Comment Icon of Colored Outline style - Available in SVG, PNG,  EPS, AI &amp;amp; Icon fonts">
            <a:extLst>
              <a:ext uri="{FF2B5EF4-FFF2-40B4-BE49-F238E27FC236}">
                <a16:creationId xmlns:a16="http://schemas.microsoft.com/office/drawing/2014/main" id="{DCE42956-8F3D-5ABF-BC83-D455E001A1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857" y="65143"/>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F476004-3AAF-2159-F153-74EB8225665E}"/>
              </a:ext>
            </a:extLst>
          </p:cNvPr>
          <p:cNvPicPr>
            <a:picLocks noChangeAspect="1"/>
          </p:cNvPicPr>
          <p:nvPr/>
        </p:nvPicPr>
        <p:blipFill>
          <a:blip r:embed="rId6"/>
          <a:stretch>
            <a:fillRect/>
          </a:stretch>
        </p:blipFill>
        <p:spPr>
          <a:xfrm>
            <a:off x="0" y="65143"/>
            <a:ext cx="1305127" cy="1667500"/>
          </a:xfrm>
          <a:prstGeom prst="rect">
            <a:avLst/>
          </a:prstGeom>
        </p:spPr>
      </p:pic>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a:extLst>
              <a:ext uri="{FF2B5EF4-FFF2-40B4-BE49-F238E27FC236}">
                <a16:creationId xmlns:a16="http://schemas.microsoft.com/office/drawing/2014/main" id="{93864961-1046-45A2-1CAA-638D9F4B0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253" y="5420862"/>
            <a:ext cx="1968500" cy="1498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a:extLst>
              <a:ext uri="{FF2B5EF4-FFF2-40B4-BE49-F238E27FC236}">
                <a16:creationId xmlns:a16="http://schemas.microsoft.com/office/drawing/2014/main" id="{1E6A5C5C-902E-E0D4-E68E-2DE0F25BC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253" y="5352599"/>
            <a:ext cx="2282825" cy="9032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5">
            <a:extLst>
              <a:ext uri="{FF2B5EF4-FFF2-40B4-BE49-F238E27FC236}">
                <a16:creationId xmlns:a16="http://schemas.microsoft.com/office/drawing/2014/main" id="{0FB46491-A0BB-027E-BDED-8BE573C8AA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6066" y="4823962"/>
            <a:ext cx="2249487" cy="817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a:extLst>
              <a:ext uri="{FF2B5EF4-FFF2-40B4-BE49-F238E27FC236}">
                <a16:creationId xmlns:a16="http://schemas.microsoft.com/office/drawing/2014/main" id="{528453EC-C95D-461F-B642-CA3B6B3E03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8928" y="4193724"/>
            <a:ext cx="20447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a:extLst>
              <a:ext uri="{FF2B5EF4-FFF2-40B4-BE49-F238E27FC236}">
                <a16:creationId xmlns:a16="http://schemas.microsoft.com/office/drawing/2014/main" id="{F1D3111C-C980-60FB-5B31-72307D29B9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4088" y="3445982"/>
            <a:ext cx="4021137" cy="2317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a:extLst>
              <a:ext uri="{FF2B5EF4-FFF2-40B4-BE49-F238E27FC236}">
                <a16:creationId xmlns:a16="http://schemas.microsoft.com/office/drawing/2014/main" id="{2DBF09D1-C3B0-D76F-F20D-82C0B369A8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4219" y="3019664"/>
            <a:ext cx="3297238" cy="1346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a:extLst>
              <a:ext uri="{FF2B5EF4-FFF2-40B4-BE49-F238E27FC236}">
                <a16:creationId xmlns:a16="http://schemas.microsoft.com/office/drawing/2014/main" id="{86EB860F-752A-66A8-7E62-D0953B64D3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4219" y="2729152"/>
            <a:ext cx="2386013" cy="774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64E627FF-5E88-CA38-291D-D4591B707B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9416" y="1951117"/>
            <a:ext cx="2479675" cy="13033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6FA2B99F-D25E-72E5-DF8B-C337DC690A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2891" y="1182353"/>
            <a:ext cx="3067050" cy="920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a:extLst>
              <a:ext uri="{FF2B5EF4-FFF2-40B4-BE49-F238E27FC236}">
                <a16:creationId xmlns:a16="http://schemas.microsoft.com/office/drawing/2014/main" id="{01BD5459-3ACD-3282-B6B1-50E253B40E4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7745" y="668032"/>
            <a:ext cx="2649538" cy="784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139E77ED-5177-CC96-F2BB-64103D7886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56251" y="0"/>
            <a:ext cx="2130425" cy="14049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45394BBF-A05E-D777-36A6-E4D7205509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61572">
            <a:off x="3835406" y="1026777"/>
            <a:ext cx="2924740" cy="29632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C062937-3731-A815-2264-323DF2BD2A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1378261">
            <a:off x="2950961" y="2870999"/>
            <a:ext cx="4568520" cy="1244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9BB59D70-9FC1-D9FA-E5E6-EDAF1355C81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69071" y="2661772"/>
            <a:ext cx="2547938" cy="223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32747"/>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9" name="Picture 8">
            <a:extLst>
              <a:ext uri="{FF2B5EF4-FFF2-40B4-BE49-F238E27FC236}">
                <a16:creationId xmlns:a16="http://schemas.microsoft.com/office/drawing/2014/main" id="{57C92C81-00E7-4C77-9D76-60CFA0D6AF90}"/>
              </a:ext>
            </a:extLst>
          </p:cNvPr>
          <p:cNvPicPr>
            <a:picLocks noChangeAspect="1"/>
          </p:cNvPicPr>
          <p:nvPr/>
        </p:nvPicPr>
        <p:blipFill>
          <a:blip r:embed="rId5"/>
          <a:stretch>
            <a:fillRect/>
          </a:stretch>
        </p:blipFill>
        <p:spPr>
          <a:xfrm>
            <a:off x="2505238" y="3499736"/>
            <a:ext cx="2439123" cy="3116353"/>
          </a:xfrm>
          <a:prstGeom prst="rect">
            <a:avLst/>
          </a:prstGeom>
        </p:spPr>
      </p:pic>
      <p:pic>
        <p:nvPicPr>
          <p:cNvPr id="10" name="Picture 9">
            <a:extLst>
              <a:ext uri="{FF2B5EF4-FFF2-40B4-BE49-F238E27FC236}">
                <a16:creationId xmlns:a16="http://schemas.microsoft.com/office/drawing/2014/main" id="{279E0F39-842E-4C9B-8EB6-6F6B17B4E27B}"/>
              </a:ext>
            </a:extLst>
          </p:cNvPr>
          <p:cNvPicPr>
            <a:picLocks noChangeAspect="1"/>
          </p:cNvPicPr>
          <p:nvPr/>
        </p:nvPicPr>
        <p:blipFill>
          <a:blip r:embed="rId6"/>
          <a:stretch>
            <a:fillRect/>
          </a:stretch>
        </p:blipFill>
        <p:spPr>
          <a:xfrm>
            <a:off x="272127" y="3415689"/>
            <a:ext cx="2233109" cy="3225918"/>
          </a:xfrm>
          <a:prstGeom prst="rect">
            <a:avLst/>
          </a:prstGeom>
        </p:spPr>
      </p:pic>
      <p:sp>
        <p:nvSpPr>
          <p:cNvPr id="11" name="五边形 3">
            <a:extLst>
              <a:ext uri="{FF2B5EF4-FFF2-40B4-BE49-F238E27FC236}">
                <a16:creationId xmlns:a16="http://schemas.microsoft.com/office/drawing/2014/main" id="{DA63431A-AAC1-44DB-B68D-64E8BF40B61B}"/>
              </a:ext>
            </a:extLst>
          </p:cNvPr>
          <p:cNvSpPr/>
          <p:nvPr/>
        </p:nvSpPr>
        <p:spPr>
          <a:xfrm flipH="1">
            <a:off x="3708648" y="539949"/>
            <a:ext cx="7453065" cy="2088232"/>
          </a:xfrm>
          <a:prstGeom prst="homePlate">
            <a:avLst>
              <a:gd name="adj" fmla="val 27033"/>
            </a:avLst>
          </a:prstGeom>
          <a:solidFill>
            <a:sysClr val="window" lastClr="FFFFFF"/>
          </a:solidFill>
          <a:ln w="25400" cap="flat" cmpd="sng" algn="ctr">
            <a:solidFill>
              <a:srgbClr val="4BACC6">
                <a:lumMod val="75000"/>
              </a:srgbClr>
            </a:solidFill>
            <a:prstDash val="solid"/>
          </a:ln>
          <a:effectLst>
            <a:glow rad="228600">
              <a:srgbClr val="4F81BD">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2" name="椭圆 4">
            <a:extLst>
              <a:ext uri="{FF2B5EF4-FFF2-40B4-BE49-F238E27FC236}">
                <a16:creationId xmlns:a16="http://schemas.microsoft.com/office/drawing/2014/main" id="{D72BB1CF-CB2A-4B21-8DDD-A50F04DEA3D7}"/>
              </a:ext>
            </a:extLst>
          </p:cNvPr>
          <p:cNvSpPr/>
          <p:nvPr/>
        </p:nvSpPr>
        <p:spPr>
          <a:xfrm>
            <a:off x="4062934" y="1052504"/>
            <a:ext cx="879842" cy="879842"/>
          </a:xfrm>
          <a:prstGeom prst="ellipse">
            <a:avLst/>
          </a:prstGeom>
          <a:solidFill>
            <a:srgbClr val="4BACC6">
              <a:lumMod val="75000"/>
            </a:srgbClr>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a16="http://schemas.microsoft.com/office/drawing/2014/main" id="{FC93C82A-C05A-49C6-88E6-4F2DF4535879}"/>
              </a:ext>
            </a:extLst>
          </p:cNvPr>
          <p:cNvSpPr txBox="1"/>
          <p:nvPr/>
        </p:nvSpPr>
        <p:spPr>
          <a:xfrm flipH="1">
            <a:off x="4140698" y="1187607"/>
            <a:ext cx="1078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endParaRPr>
          </a:p>
        </p:txBody>
      </p:sp>
      <p:sp>
        <p:nvSpPr>
          <p:cNvPr id="14" name="TextBox 13">
            <a:extLst>
              <a:ext uri="{FF2B5EF4-FFF2-40B4-BE49-F238E27FC236}">
                <a16:creationId xmlns:a16="http://schemas.microsoft.com/office/drawing/2014/main" id="{53ECC4BF-232A-45A0-A057-CC275D9D6C72}"/>
              </a:ext>
            </a:extLst>
          </p:cNvPr>
          <p:cNvSpPr txBox="1"/>
          <p:nvPr/>
        </p:nvSpPr>
        <p:spPr>
          <a:xfrm>
            <a:off x="8893224" y="8015895"/>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icrosoft YaHei"/>
                <a:cs typeface="+mn-cs"/>
              </a:rPr>
              <a:t>Nhà diễn giả thông thái</a:t>
            </a:r>
          </a:p>
        </p:txBody>
      </p:sp>
      <p:sp>
        <p:nvSpPr>
          <p:cNvPr id="15" name="TextBox 14">
            <a:extLst>
              <a:ext uri="{FF2B5EF4-FFF2-40B4-BE49-F238E27FC236}">
                <a16:creationId xmlns:a16="http://schemas.microsoft.com/office/drawing/2014/main" id="{4C5A2F2B-2224-4F6E-BF57-BA8210B5D07D}"/>
              </a:ext>
            </a:extLst>
          </p:cNvPr>
          <p:cNvSpPr txBox="1"/>
          <p:nvPr/>
        </p:nvSpPr>
        <p:spPr>
          <a:xfrm>
            <a:off x="8893224" y="8015894"/>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a:noFill/>
                </a:ln>
                <a:solidFill>
                  <a:srgbClr val="F68D36"/>
                </a:solidFill>
                <a:effectLst/>
                <a:uLnTx/>
                <a:uFillTx/>
                <a:latin typeface="MTD Anydore" panose="02000500000000000000" pitchFamily="50" charset="0"/>
                <a:ea typeface="Microsoft YaHei"/>
                <a:cs typeface="+mn-cs"/>
              </a:rPr>
              <a:t>Nhà diễn giả thông thái</a:t>
            </a:r>
          </a:p>
        </p:txBody>
      </p:sp>
      <p:pic>
        <p:nvPicPr>
          <p:cNvPr id="16" name="Picture 15" descr="A picture containing text&#10;&#10;Description automatically generated">
            <a:extLst>
              <a:ext uri="{FF2B5EF4-FFF2-40B4-BE49-F238E27FC236}">
                <a16:creationId xmlns:a16="http://schemas.microsoft.com/office/drawing/2014/main" id="{DDA30AB8-8E9C-458A-8281-C1CF3071C1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943" y="975392"/>
            <a:ext cx="6619766" cy="1548953"/>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id="{87D1A2AD-56D7-4CDF-8692-49A9EF38E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85408">
            <a:off x="3483772" y="5350964"/>
            <a:ext cx="1773597" cy="1224697"/>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2F92C2CA-B62C-4A37-8081-F005466005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90575">
            <a:off x="-88834" y="5311154"/>
            <a:ext cx="1773597" cy="1224697"/>
          </a:xfrm>
          <a:prstGeom prst="rect">
            <a:avLst/>
          </a:prstGeom>
        </p:spPr>
      </p:pic>
      <p:pic>
        <p:nvPicPr>
          <p:cNvPr id="19" name="Picture 18">
            <a:extLst>
              <a:ext uri="{FF2B5EF4-FFF2-40B4-BE49-F238E27FC236}">
                <a16:creationId xmlns:a16="http://schemas.microsoft.com/office/drawing/2014/main" id="{8138FF89-F211-495D-9CD4-B0A14E3535C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Lst>
          </a:blip>
          <a:srcRect l="9287"/>
          <a:stretch/>
        </p:blipFill>
        <p:spPr>
          <a:xfrm>
            <a:off x="8463526" y="3837005"/>
            <a:ext cx="3766574" cy="3023537"/>
          </a:xfrm>
          <a:prstGeom prst="rect">
            <a:avLst/>
          </a:prstGeom>
          <a:ln>
            <a:noFill/>
          </a:ln>
          <a:effectLst>
            <a:softEdge rad="112500"/>
          </a:effectLst>
        </p:spPr>
      </p:pic>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6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14:presetBounceEnd="6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6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6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6000">
                                          <p:cBhvr additive="base">
                                            <p:cTn id="23"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14:presetBounceEnd="66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6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14:presetBounceEnd="66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6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6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179</TotalTime>
  <Words>569</Words>
  <Application>Microsoft Office PowerPoint</Application>
  <PresentationFormat>Widescreen</PresentationFormat>
  <Paragraphs>45</Paragraphs>
  <Slides>15</Slides>
  <Notes>11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15</vt:i4>
      </vt:variant>
    </vt:vector>
  </HeadingPairs>
  <TitlesOfParts>
    <vt:vector size="29" baseType="lpstr">
      <vt:lpstr>微软雅黑</vt:lpstr>
      <vt:lpstr>#9Slide03 Arima Madurai ExtraBo</vt:lpstr>
      <vt:lpstr>Arial</vt:lpstr>
      <vt:lpstr>Arial-Rounded</vt:lpstr>
      <vt:lpstr>Calibri</vt:lpstr>
      <vt:lpstr>Calibri Light</vt:lpstr>
      <vt:lpstr>Gloria Hallelujah</vt:lpstr>
      <vt:lpstr>MTD Anydore</vt:lpstr>
      <vt:lpstr>Pattaya</vt:lpstr>
      <vt:lpstr>Times New Roman</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DELL</cp:lastModifiedBy>
  <cp:revision>16</cp:revision>
  <dcterms:created xsi:type="dcterms:W3CDTF">2022-06-21T08:03:24Z</dcterms:created>
  <dcterms:modified xsi:type="dcterms:W3CDTF">2023-10-01T17:33:07Z</dcterms:modified>
</cp:coreProperties>
</file>