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8"/>
  </p:notesMasterIdLst>
  <p:sldIdLst>
    <p:sldId id="2645" r:id="rId3"/>
    <p:sldId id="2662" r:id="rId4"/>
    <p:sldId id="277" r:id="rId5"/>
    <p:sldId id="282" r:id="rId6"/>
    <p:sldId id="299" r:id="rId7"/>
    <p:sldId id="300" r:id="rId8"/>
    <p:sldId id="2658" r:id="rId9"/>
    <p:sldId id="2660" r:id="rId10"/>
    <p:sldId id="2663" r:id="rId11"/>
    <p:sldId id="2661" r:id="rId12"/>
    <p:sldId id="2664" r:id="rId13"/>
    <p:sldId id="2665" r:id="rId14"/>
    <p:sldId id="2666" r:id="rId15"/>
    <p:sldId id="2667" r:id="rId16"/>
    <p:sldId id="33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9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C9DC02-A6F2-4465-A42C-8FF5219D547B}" type="datetimeFigureOut">
              <a:rPr lang="en-US" smtClean="0"/>
              <a:t>6/6/2023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3F5CA-C46D-4766-8BEC-F1E5CEBD8080}" type="slidenum">
              <a:rPr lang="en-US" smtClean="0"/>
              <a:t>‹#›</a:t>
            </a:fld>
            <a:endParaRPr lang="en-US"/>
          </a:p>
        </p:txBody>
      </p:sp>
    </p:spTree>
    <p:extLst>
      <p:ext uri="{BB962C8B-B14F-4D97-AF65-F5344CB8AC3E}">
        <p14:creationId xmlns:p14="http://schemas.microsoft.com/office/powerpoint/2010/main" val="3608619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935398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2023/6/6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4911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a:xfrm>
            <a:off x="838201"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2023/6/6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9791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2023/6/6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68558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2023/6/6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686469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2023/6/6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pic>
        <p:nvPicPr>
          <p:cNvPr id="7" name="图片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8" name="Rectangle 7"/>
          <p:cNvSpPr/>
          <p:nvPr userDrawn="1"/>
        </p:nvSpPr>
        <p:spPr>
          <a:xfrm>
            <a:off x="0" y="9076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
        <p:nvSpPr>
          <p:cNvPr id="9" name="Rectangle 8"/>
          <p:cNvSpPr/>
          <p:nvPr userDrawn="1"/>
        </p:nvSpPr>
        <p:spPr>
          <a:xfrm>
            <a:off x="0" y="6420406"/>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Tree>
    <p:extLst>
      <p:ext uri="{BB962C8B-B14F-4D97-AF65-F5344CB8AC3E}">
        <p14:creationId xmlns:p14="http://schemas.microsoft.com/office/powerpoint/2010/main" val="1596396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2023/6/6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322703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2023/6/6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3075791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2023/6/6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3599415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DB57E">
            <a:alpha val="13000"/>
          </a:srgbClr>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2023/6/6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
        <p:nvSpPr>
          <p:cNvPr id="6" name="任意多边形: 形状 4"/>
          <p:cNvSpPr/>
          <p:nvPr userDrawn="1"/>
        </p:nvSpPr>
        <p:spPr>
          <a:xfrm flipV="1">
            <a:off x="0" y="4012247"/>
            <a:ext cx="12192000" cy="2980055"/>
          </a:xfrm>
          <a:custGeom>
            <a:avLst/>
            <a:gdLst>
              <a:gd name="connsiteX0" fmla="*/ 0 w 12192000"/>
              <a:gd name="connsiteY0" fmla="*/ 0 h 4340216"/>
              <a:gd name="connsiteX1" fmla="*/ 12192000 w 12192000"/>
              <a:gd name="connsiteY1" fmla="*/ 0 h 4340216"/>
              <a:gd name="connsiteX2" fmla="*/ 12192000 w 12192000"/>
              <a:gd name="connsiteY2" fmla="*/ 4340216 h 4340216"/>
              <a:gd name="connsiteX3" fmla="*/ 11874350 w 12192000"/>
              <a:gd name="connsiteY3" fmla="*/ 4291969 h 4340216"/>
              <a:gd name="connsiteX4" fmla="*/ 6641028 w 12192000"/>
              <a:gd name="connsiteY4" fmla="*/ 3494022 h 4340216"/>
              <a:gd name="connsiteX5" fmla="*/ 60586 w 12192000"/>
              <a:gd name="connsiteY5" fmla="*/ 4234661 h 4340216"/>
              <a:gd name="connsiteX6" fmla="*/ 0 w 12192000"/>
              <a:gd name="connsiteY6" fmla="*/ 4242465 h 434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340216">
                <a:moveTo>
                  <a:pt x="0" y="0"/>
                </a:moveTo>
                <a:lnTo>
                  <a:pt x="12192000" y="0"/>
                </a:lnTo>
                <a:lnTo>
                  <a:pt x="12192000" y="4340216"/>
                </a:lnTo>
                <a:lnTo>
                  <a:pt x="11874350" y="4291969"/>
                </a:lnTo>
                <a:cubicBezTo>
                  <a:pt x="10258290" y="4024112"/>
                  <a:pt x="8216849" y="3490024"/>
                  <a:pt x="6641028" y="3494022"/>
                </a:cubicBezTo>
                <a:cubicBezTo>
                  <a:pt x="4592461" y="3499219"/>
                  <a:pt x="1841189" y="3994292"/>
                  <a:pt x="60586" y="4234661"/>
                </a:cubicBezTo>
                <a:lnTo>
                  <a:pt x="0" y="4242465"/>
                </a:lnTo>
                <a:close/>
              </a:path>
            </a:pathLst>
          </a:cu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7"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63" y="5748019"/>
            <a:ext cx="2125345" cy="136779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9"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0"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68538" t="-472" r="-205" b="51205"/>
          <a:stretch>
            <a:fillRect/>
          </a:stretch>
        </p:blipFill>
        <p:spPr>
          <a:xfrm>
            <a:off x="10810240" y="5502274"/>
            <a:ext cx="1427480" cy="1859280"/>
          </a:xfrm>
          <a:prstGeom prst="rect">
            <a:avLst/>
          </a:prstGeom>
        </p:spPr>
      </p:pic>
      <p:pic>
        <p:nvPicPr>
          <p:cNvPr id="12" name="图片 8"/>
          <p:cNvPicPr>
            <a:picLocks noChangeAspect="1"/>
          </p:cNvPicPr>
          <p:nvPr userDrawn="1"/>
        </p:nvPicPr>
        <p:blipFill rotWithShape="1">
          <a:blip r:embed="rId6" cstate="print">
            <a:extLst>
              <a:ext uri="{28A0092B-C50C-407E-A947-70E740481C1C}">
                <a14:useLocalDpi xmlns:a14="http://schemas.microsoft.com/office/drawing/2010/main" val="0"/>
              </a:ext>
            </a:extLst>
          </a:blip>
          <a:srcRect t="77655" r="44843"/>
          <a:stretch>
            <a:fillRect/>
          </a:stretch>
        </p:blipFill>
        <p:spPr>
          <a:xfrm>
            <a:off x="8610600" y="5992483"/>
            <a:ext cx="3224212" cy="1092857"/>
          </a:xfrm>
          <a:prstGeom prst="rect">
            <a:avLst/>
          </a:prstGeom>
        </p:spPr>
      </p:pic>
    </p:spTree>
    <p:extLst>
      <p:ext uri="{BB962C8B-B14F-4D97-AF65-F5344CB8AC3E}">
        <p14:creationId xmlns:p14="http://schemas.microsoft.com/office/powerpoint/2010/main" val="331510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accent2">
            <a:lumMod val="20000"/>
            <a:lumOff val="80000"/>
            <a:alpha val="8000"/>
          </a:schemeClr>
        </a:solidFill>
        <a:effectLst/>
      </p:bgPr>
    </p:bg>
    <p:spTree>
      <p:nvGrpSpPr>
        <p:cNvPr id="1" name=""/>
        <p:cNvGrpSpPr/>
        <p:nvPr/>
      </p:nvGrpSpPr>
      <p:grpSpPr>
        <a:xfrm>
          <a:off x="0" y="0"/>
          <a:ext cx="0" cy="0"/>
          <a:chOff x="0" y="0"/>
          <a:chExt cx="0" cy="0"/>
        </a:xfrm>
      </p:grpSpPr>
      <p:sp>
        <p:nvSpPr>
          <p:cNvPr id="13" name="任意多边形: 形状 4"/>
          <p:cNvSpPr/>
          <p:nvPr userDrawn="1"/>
        </p:nvSpPr>
        <p:spPr>
          <a:xfrm flipV="1">
            <a:off x="56515" y="5367972"/>
            <a:ext cx="12192000" cy="2980055"/>
          </a:xfrm>
          <a:custGeom>
            <a:avLst/>
            <a:gdLst>
              <a:gd name="connsiteX0" fmla="*/ 0 w 12192000"/>
              <a:gd name="connsiteY0" fmla="*/ 0 h 4340216"/>
              <a:gd name="connsiteX1" fmla="*/ 12192000 w 12192000"/>
              <a:gd name="connsiteY1" fmla="*/ 0 h 4340216"/>
              <a:gd name="connsiteX2" fmla="*/ 12192000 w 12192000"/>
              <a:gd name="connsiteY2" fmla="*/ 4340216 h 4340216"/>
              <a:gd name="connsiteX3" fmla="*/ 11874350 w 12192000"/>
              <a:gd name="connsiteY3" fmla="*/ 4291969 h 4340216"/>
              <a:gd name="connsiteX4" fmla="*/ 6641028 w 12192000"/>
              <a:gd name="connsiteY4" fmla="*/ 3494022 h 4340216"/>
              <a:gd name="connsiteX5" fmla="*/ 60586 w 12192000"/>
              <a:gd name="connsiteY5" fmla="*/ 4234661 h 4340216"/>
              <a:gd name="connsiteX6" fmla="*/ 0 w 12192000"/>
              <a:gd name="connsiteY6" fmla="*/ 4242465 h 434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340216">
                <a:moveTo>
                  <a:pt x="0" y="0"/>
                </a:moveTo>
                <a:lnTo>
                  <a:pt x="12192000" y="0"/>
                </a:lnTo>
                <a:lnTo>
                  <a:pt x="12192000" y="4340216"/>
                </a:lnTo>
                <a:lnTo>
                  <a:pt x="11874350" y="4291969"/>
                </a:lnTo>
                <a:cubicBezTo>
                  <a:pt x="10258290" y="4024112"/>
                  <a:pt x="8216849" y="3490024"/>
                  <a:pt x="6641028" y="3494022"/>
                </a:cubicBezTo>
                <a:cubicBezTo>
                  <a:pt x="4592461" y="3499219"/>
                  <a:pt x="1841189" y="3994292"/>
                  <a:pt x="60586" y="4234661"/>
                </a:cubicBezTo>
                <a:lnTo>
                  <a:pt x="0" y="4242465"/>
                </a:lnTo>
                <a:close/>
              </a:path>
            </a:pathLst>
          </a:cu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2" name="日期占位符 1"/>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2023/6/6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
        <p:nvSpPr>
          <p:cNvPr id="5" name="椭圆 27"/>
          <p:cNvSpPr/>
          <p:nvPr userDrawn="1"/>
        </p:nvSpPr>
        <p:spPr>
          <a:xfrm flipV="1">
            <a:off x="9982200" y="-1908810"/>
            <a:ext cx="3817620" cy="3817620"/>
          </a:xfrm>
          <a:prstGeom prst="ellipse">
            <a:avLst/>
          </a:pr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 name="椭圆 5"/>
          <p:cNvSpPr/>
          <p:nvPr userDrawn="1"/>
        </p:nvSpPr>
        <p:spPr>
          <a:xfrm>
            <a:off x="-2129770" y="-2786199"/>
            <a:ext cx="4981575" cy="4981575"/>
          </a:xfrm>
          <a:prstGeom prst="ellipse">
            <a:avLst/>
          </a:prstGeom>
          <a:gradFill>
            <a:gsLst>
              <a:gs pos="0">
                <a:srgbClr val="FDB57E">
                  <a:alpha val="0"/>
                </a:srgbClr>
              </a:gs>
              <a:gs pos="100000">
                <a:srgbClr val="E68B54">
                  <a:alpha val="73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7"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502275"/>
            <a:ext cx="2125345" cy="136779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0" y="-74170"/>
            <a:ext cx="1155777" cy="1586003"/>
          </a:xfrm>
          <a:prstGeom prst="rect">
            <a:avLst/>
          </a:prstGeom>
        </p:spPr>
      </p:pic>
      <p:pic>
        <p:nvPicPr>
          <p:cNvPr id="9"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0" name="图片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68538" t="-472" r="-205" b="51205"/>
          <a:stretch>
            <a:fillRect/>
          </a:stretch>
        </p:blipFill>
        <p:spPr>
          <a:xfrm>
            <a:off x="10821035" y="4710430"/>
            <a:ext cx="1427480" cy="1859280"/>
          </a:xfrm>
          <a:prstGeom prst="rect">
            <a:avLst/>
          </a:prstGeom>
        </p:spPr>
      </p:pic>
      <p:sp>
        <p:nvSpPr>
          <p:cNvPr id="14" name="Rectangle 13"/>
          <p:cNvSpPr/>
          <p:nvPr userDrawn="1"/>
        </p:nvSpPr>
        <p:spPr>
          <a:xfrm>
            <a:off x="3893" y="0"/>
            <a:ext cx="954364" cy="369332"/>
          </a:xfrm>
          <a:prstGeom prst="rect">
            <a:avLst/>
          </a:prstGeom>
          <a:noFill/>
        </p:spPr>
        <p:txBody>
          <a:bodyPr wrap="none" lIns="91440" tIns="45720" rIns="91440" bIns="45720">
            <a:spAutoFit/>
          </a:bodyPr>
          <a:lstStyle/>
          <a:p>
            <a:pPr algn="ctr"/>
            <a:r>
              <a:rPr lang="en-US" sz="1800" b="0" cap="none" spc="0" dirty="0">
                <a:ln w="0"/>
                <a:solidFill>
                  <a:schemeClr val="accent2">
                    <a:lumMod val="60000"/>
                    <a:lumOff val="40000"/>
                  </a:schemeClr>
                </a:solidFill>
                <a:effectLst>
                  <a:outerShdw blurRad="38100" dist="19050" dir="2700000" algn="tl" rotWithShape="0">
                    <a:schemeClr val="dk1">
                      <a:alpha val="40000"/>
                    </a:schemeClr>
                  </a:outerShdw>
                </a:effectLst>
                <a:latin typeface="UTM Showcard" panose="02040603050506020204" pitchFamily="18" charset="0"/>
              </a:rPr>
              <a:t>KTUTS</a:t>
            </a:r>
          </a:p>
        </p:txBody>
      </p:sp>
    </p:spTree>
    <p:extLst>
      <p:ext uri="{BB962C8B-B14F-4D97-AF65-F5344CB8AC3E}">
        <p14:creationId xmlns:p14="http://schemas.microsoft.com/office/powerpoint/2010/main" val="150077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par>
                                <p:cTn id="17" presetID="5"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6" grpId="0" animBg="1"/>
      <p:bldP spid="6" grpId="1"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2023/6/6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2626228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a:xfrm>
            <a:off x="838201"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2023/6/6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63315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accent2">
            <a:lumMod val="20000"/>
            <a:lumOff val="80000"/>
            <a:alpha val="45000"/>
          </a:schemeClr>
        </a:solidFill>
        <a:effectLst/>
      </p:bgPr>
    </p:bg>
    <p:spTree>
      <p:nvGrpSpPr>
        <p:cNvPr id="1" name=""/>
        <p:cNvGrpSpPr/>
        <p:nvPr/>
      </p:nvGrpSpPr>
      <p:grpSpPr>
        <a:xfrm>
          <a:off x="0" y="0"/>
          <a:ext cx="0" cy="0"/>
          <a:chOff x="0" y="0"/>
          <a:chExt cx="0" cy="0"/>
        </a:xfrm>
      </p:grpSpPr>
      <p:sp>
        <p:nvSpPr>
          <p:cNvPr id="9" name="平行四边形 1"/>
          <p:cNvSpPr/>
          <p:nvPr userDrawn="1"/>
        </p:nvSpPr>
        <p:spPr>
          <a:xfrm rot="15898521">
            <a:off x="3758686" y="-6556744"/>
            <a:ext cx="5230176" cy="13716197"/>
          </a:xfrm>
          <a:prstGeom prst="parallelogram">
            <a:avLst>
              <a:gd name="adj" fmla="val 17813"/>
            </a:avLst>
          </a:prstGeom>
          <a:gradFill>
            <a:gsLst>
              <a:gs pos="0">
                <a:srgbClr val="FDB57E">
                  <a:alpha val="0"/>
                </a:srgbClr>
              </a:gs>
              <a:gs pos="100000">
                <a:srgbClr val="E68B54">
                  <a:alpha val="33000"/>
                </a:srgbClr>
              </a:gs>
            </a:gsLst>
            <a:lin ang="16200000" scaled="0"/>
          </a:gradFill>
          <a:ln>
            <a:gradFill>
              <a:gsLst>
                <a:gs pos="66000">
                  <a:schemeClr val="bg1">
                    <a:alpha val="0"/>
                  </a:schemeClr>
                </a:gs>
                <a:gs pos="100000">
                  <a:schemeClr val="bg1">
                    <a:alpha val="0"/>
                  </a:schemeClr>
                </a:gs>
                <a:gs pos="0">
                  <a:srgbClr val="BE3A12"/>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12"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70210" y="-13970"/>
            <a:ext cx="1649730" cy="1344295"/>
          </a:xfrm>
          <a:prstGeom prst="rect">
            <a:avLst/>
          </a:prstGeom>
        </p:spPr>
      </p:pic>
      <p:pic>
        <p:nvPicPr>
          <p:cNvPr id="13"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68538" t="-472" r="-205" b="51205"/>
          <a:stretch>
            <a:fillRect/>
          </a:stretch>
        </p:blipFill>
        <p:spPr>
          <a:xfrm>
            <a:off x="10570210" y="5166641"/>
            <a:ext cx="1427480" cy="1859280"/>
          </a:xfrm>
          <a:prstGeom prst="rect">
            <a:avLst/>
          </a:prstGeom>
        </p:spPr>
      </p:pic>
      <p:pic>
        <p:nvPicPr>
          <p:cNvPr id="15" name="图片 8"/>
          <p:cNvPicPr>
            <a:picLocks noChangeAspect="1"/>
          </p:cNvPicPr>
          <p:nvPr userDrawn="1"/>
        </p:nvPicPr>
        <p:blipFill rotWithShape="1">
          <a:blip r:embed="rId4">
            <a:extLst>
              <a:ext uri="{28A0092B-C50C-407E-A947-70E740481C1C}">
                <a14:useLocalDpi xmlns:a14="http://schemas.microsoft.com/office/drawing/2010/main" val="0"/>
              </a:ext>
            </a:extLst>
          </a:blip>
          <a:srcRect t="77655" r="44843"/>
          <a:stretch>
            <a:fillRect/>
          </a:stretch>
        </p:blipFill>
        <p:spPr>
          <a:xfrm>
            <a:off x="7625399" y="5322349"/>
            <a:ext cx="4566601" cy="1547864"/>
          </a:xfrm>
          <a:prstGeom prst="rect">
            <a:avLst/>
          </a:prstGeom>
        </p:spPr>
      </p:pic>
    </p:spTree>
    <p:extLst>
      <p:ext uri="{BB962C8B-B14F-4D97-AF65-F5344CB8AC3E}">
        <p14:creationId xmlns:p14="http://schemas.microsoft.com/office/powerpoint/2010/main" val="419202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7"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2023/6/6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1201252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CF59880-4217-4BD1-AC5B-17F63760CDE6}" type="datetimeFigureOut">
              <a:rPr lang="zh-CN" altLang="en-US" smtClean="0"/>
              <a:t>2023/6/6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CD271C-2A91-4C37-BA50-A6D2DDF931CC}" type="slidenum">
              <a:rPr lang="zh-CN" altLang="en-US" smtClean="0"/>
              <a:t>‹#›</a:t>
            </a:fld>
            <a:endParaRPr lang="zh-CN" altLang="en-US"/>
          </a:p>
        </p:txBody>
      </p:sp>
    </p:spTree>
    <p:extLst>
      <p:ext uri="{BB962C8B-B14F-4D97-AF65-F5344CB8AC3E}">
        <p14:creationId xmlns:p14="http://schemas.microsoft.com/office/powerpoint/2010/main" val="3804032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592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2023/6/6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3440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2023/6/6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495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2023/6/6</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1546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2023/6/6</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6093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2023/6/6</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2032023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2023/6/6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4553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a:xfrm>
            <a:off x="838201" y="6356353"/>
            <a:ext cx="2743200" cy="365125"/>
          </a:xfrm>
          <a:prstGeom prst="rect">
            <a:avLst/>
          </a:prstGeom>
        </p:spPr>
        <p:txBody>
          <a:bodyPr/>
          <a:lstStyle/>
          <a:p>
            <a:fld id="{26BE4B9A-5FE1-41C6-A85A-9B353800DEA3}" type="datetimeFigureOut">
              <a:rPr lang="zh-CN" altLang="en-US" smtClean="0">
                <a:solidFill>
                  <a:prstClr val="black">
                    <a:tint val="75000"/>
                  </a:prstClr>
                </a:solidFill>
              </a:rPr>
              <a:pPr/>
              <a:t>2023/6/6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a:xfrm>
            <a:off x="4038601" y="6356353"/>
            <a:ext cx="4114800" cy="365125"/>
          </a:xfrm>
          <a:prstGeom prst="rect">
            <a:avLst/>
          </a:prstGeom>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a:xfrm>
            <a:off x="8610602" y="6356353"/>
            <a:ext cx="2743200" cy="365125"/>
          </a:xfrm>
          <a:prstGeom prst="rect">
            <a:avLst/>
          </a:prstGeom>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9199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descr="A picture containing shape&#10;&#10;Description automatically generated">
            <a:extLst>
              <a:ext uri="{FF2B5EF4-FFF2-40B4-BE49-F238E27FC236}">
                <a16:creationId xmlns:a16="http://schemas.microsoft.com/office/drawing/2014/main" id="{B663A26B-6414-F1F3-76EC-8C9F9E48668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7800" y="276225"/>
            <a:ext cx="1085850" cy="1085850"/>
          </a:xfrm>
          <a:prstGeom prst="rect">
            <a:avLst/>
          </a:prstGeom>
        </p:spPr>
      </p:pic>
    </p:spTree>
    <p:extLst>
      <p:ext uri="{BB962C8B-B14F-4D97-AF65-F5344CB8AC3E}">
        <p14:creationId xmlns:p14="http://schemas.microsoft.com/office/powerpoint/2010/main" val="32689197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1546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思源黑体 CN Regular" panose="020B0500000000000000" pitchFamily="34" charset="-122"/>
          <a:ea typeface="思源黑体 CN Regular"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Regular" panose="020B0500000000000000" pitchFamily="34" charset="-122"/>
          <a:ea typeface="思源黑体 CN Regular"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Regular" panose="020B0500000000000000" pitchFamily="34" charset="-122"/>
          <a:ea typeface="思源黑体 CN Regular"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Regular" panose="020B0500000000000000" pitchFamily="34" charset="-122"/>
          <a:ea typeface="思源黑体 CN Regular"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2.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2.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tags" Target="../tags/tag3.xml"/><Relationship Id="rId7" Type="http://schemas.openxmlformats.org/officeDocument/2006/relationships/image" Target="../media/image22.png"/><Relationship Id="rId12" Type="http://schemas.openxmlformats.org/officeDocument/2006/relationships/image" Target="../media/image27.png"/><Relationship Id="rId17" Type="http://schemas.microsoft.com/office/2007/relationships/hdphoto" Target="../media/hdphoto3.wdp"/><Relationship Id="rId2" Type="http://schemas.openxmlformats.org/officeDocument/2006/relationships/tags" Target="../tags/tag2.xml"/><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tags" Target="../tags/tag1.xml"/><Relationship Id="rId6" Type="http://schemas.openxmlformats.org/officeDocument/2006/relationships/notesSlide" Target="../notesSlides/notesSlide1.xml"/><Relationship Id="rId11" Type="http://schemas.openxmlformats.org/officeDocument/2006/relationships/image" Target="../media/image26.png"/><Relationship Id="rId5" Type="http://schemas.openxmlformats.org/officeDocument/2006/relationships/slideLayout" Target="../slideLayouts/slideLayout23.xml"/><Relationship Id="rId15" Type="http://schemas.openxmlformats.org/officeDocument/2006/relationships/image" Target="../media/image30.png"/><Relationship Id="rId10" Type="http://schemas.openxmlformats.org/officeDocument/2006/relationships/image" Target="../media/image25.png"/><Relationship Id="rId19" Type="http://schemas.microsoft.com/office/2007/relationships/hdphoto" Target="../media/hdphoto4.wdp"/><Relationship Id="rId4" Type="http://schemas.openxmlformats.org/officeDocument/2006/relationships/tags" Target="../tags/tag4.xml"/><Relationship Id="rId9" Type="http://schemas.openxmlformats.org/officeDocument/2006/relationships/image" Target="../media/image24.png"/><Relationship Id="rId14"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31.png"/><Relationship Id="rId11" Type="http://schemas.openxmlformats.org/officeDocument/2006/relationships/image" Target="../media/image36.png"/><Relationship Id="rId5" Type="http://schemas.microsoft.com/office/2007/relationships/hdphoto" Target="../media/hdphoto5.wdp"/><Relationship Id="rId10" Type="http://schemas.openxmlformats.org/officeDocument/2006/relationships/image" Target="../media/image35.png"/><Relationship Id="rId4" Type="http://schemas.openxmlformats.org/officeDocument/2006/relationships/image" Target="../media/image34.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31.png"/><Relationship Id="rId11" Type="http://schemas.openxmlformats.org/officeDocument/2006/relationships/image" Target="../media/image36.png"/><Relationship Id="rId5" Type="http://schemas.microsoft.com/office/2007/relationships/hdphoto" Target="../media/hdphoto5.wdp"/><Relationship Id="rId10" Type="http://schemas.openxmlformats.org/officeDocument/2006/relationships/image" Target="../media/image35.png"/><Relationship Id="rId4" Type="http://schemas.openxmlformats.org/officeDocument/2006/relationships/image" Target="../media/image34.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31.png"/><Relationship Id="rId11" Type="http://schemas.openxmlformats.org/officeDocument/2006/relationships/image" Target="../media/image36.png"/><Relationship Id="rId5" Type="http://schemas.microsoft.com/office/2007/relationships/hdphoto" Target="../media/hdphoto5.wdp"/><Relationship Id="rId10" Type="http://schemas.openxmlformats.org/officeDocument/2006/relationships/image" Target="../media/image35.png"/><Relationship Id="rId4" Type="http://schemas.openxmlformats.org/officeDocument/2006/relationships/image" Target="../media/image34.png"/><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grpSp>
        <p:nvGrpSpPr>
          <p:cNvPr id="2" name="Group 1">
            <a:extLst>
              <a:ext uri="{FF2B5EF4-FFF2-40B4-BE49-F238E27FC236}">
                <a16:creationId xmlns:a16="http://schemas.microsoft.com/office/drawing/2014/main" id="{303DC9D6-4704-2350-37D1-7E47C9D5EE05}"/>
              </a:ext>
            </a:extLst>
          </p:cNvPr>
          <p:cNvGrpSpPr/>
          <p:nvPr/>
        </p:nvGrpSpPr>
        <p:grpSpPr>
          <a:xfrm>
            <a:off x="2918739" y="0"/>
            <a:ext cx="6099858" cy="2008388"/>
            <a:chOff x="4337964" y="2716029"/>
            <a:chExt cx="6099858" cy="2008388"/>
          </a:xfrm>
        </p:grpSpPr>
        <p:pic>
          <p:nvPicPr>
            <p:cNvPr id="3" name="图片 38">
              <a:extLst>
                <a:ext uri="{FF2B5EF4-FFF2-40B4-BE49-F238E27FC236}">
                  <a16:creationId xmlns:a16="http://schemas.microsoft.com/office/drawing/2014/main" id="{266A25EE-E7D1-C920-853F-73370F01E728}"/>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843936" y="2716029"/>
              <a:ext cx="5087915" cy="2008388"/>
            </a:xfrm>
            <a:prstGeom prst="rect">
              <a:avLst/>
            </a:prstGeom>
          </p:spPr>
        </p:pic>
        <p:sp>
          <p:nvSpPr>
            <p:cNvPr id="4" name="TextBox 3">
              <a:extLst>
                <a:ext uri="{FF2B5EF4-FFF2-40B4-BE49-F238E27FC236}">
                  <a16:creationId xmlns:a16="http://schemas.microsoft.com/office/drawing/2014/main" id="{C1CF00AC-B7AE-4941-C9D6-B42B96A31CF8}"/>
                </a:ext>
              </a:extLst>
            </p:cNvPr>
            <p:cNvSpPr txBox="1"/>
            <p:nvPr/>
          </p:nvSpPr>
          <p:spPr>
            <a:xfrm>
              <a:off x="4337964" y="3109374"/>
              <a:ext cx="60998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TOÁN</a:t>
              </a:r>
            </a:p>
          </p:txBody>
        </p:sp>
      </p:grpSp>
      <p:pic>
        <p:nvPicPr>
          <p:cNvPr id="6" name="Picture 5">
            <a:extLst>
              <a:ext uri="{FF2B5EF4-FFF2-40B4-BE49-F238E27FC236}">
                <a16:creationId xmlns:a16="http://schemas.microsoft.com/office/drawing/2014/main" id="{BCDE1076-C468-2201-61AE-F658A10C9F3A}"/>
              </a:ext>
            </a:extLst>
          </p:cNvPr>
          <p:cNvPicPr>
            <a:picLocks noChangeAspect="1"/>
          </p:cNvPicPr>
          <p:nvPr/>
        </p:nvPicPr>
        <p:blipFill>
          <a:blip r:embed="rId10"/>
          <a:stretch>
            <a:fillRect/>
          </a:stretch>
        </p:blipFill>
        <p:spPr>
          <a:xfrm>
            <a:off x="1961380" y="2115224"/>
            <a:ext cx="8974090" cy="2017951"/>
          </a:xfrm>
          <a:prstGeom prst="rect">
            <a:avLst/>
          </a:prstGeom>
        </p:spPr>
      </p:pic>
      <p:sp>
        <p:nvSpPr>
          <p:cNvPr id="8" name="TextBox 7">
            <a:extLst>
              <a:ext uri="{FF2B5EF4-FFF2-40B4-BE49-F238E27FC236}">
                <a16:creationId xmlns:a16="http://schemas.microsoft.com/office/drawing/2014/main" id="{961F9246-2461-7DFD-97E4-87DD0F912657}"/>
              </a:ext>
            </a:extLst>
          </p:cNvPr>
          <p:cNvSpPr txBox="1"/>
          <p:nvPr/>
        </p:nvSpPr>
        <p:spPr>
          <a:xfrm>
            <a:off x="5286375" y="3743325"/>
            <a:ext cx="2095500" cy="707886"/>
          </a:xfrm>
          <a:prstGeom prst="rect">
            <a:avLst/>
          </a:prstGeom>
          <a:noFill/>
        </p:spPr>
        <p:txBody>
          <a:bodyPr wrap="square" rtlCol="0">
            <a:spAutoFit/>
          </a:bodyPr>
          <a:lstStyle/>
          <a:p>
            <a:r>
              <a:rPr lang="en-US" sz="4000" b="1" dirty="0">
                <a:latin typeface="Calibri" panose="020F0502020204030204" pitchFamily="34" charset="0"/>
                <a:cs typeface="Calibri" panose="020F0502020204030204" pitchFamily="34" charset="0"/>
              </a:rPr>
              <a:t>(</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a:extLst>
              <a:ext uri="{FF2B5EF4-FFF2-40B4-BE49-F238E27FC236}">
                <a16:creationId xmlns:a16="http://schemas.microsoft.com/office/drawing/2014/main" id="{75DA5BD0-26AF-427C-8DD4-07091368D1CF}"/>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3" name="Picture 2">
            <a:extLst>
              <a:ext uri="{FF2B5EF4-FFF2-40B4-BE49-F238E27FC236}">
                <a16:creationId xmlns:a16="http://schemas.microsoft.com/office/drawing/2014/main" id="{444AE759-92B0-B50B-B26D-732ACEE671F6}"/>
              </a:ext>
            </a:extLst>
          </p:cNvPr>
          <p:cNvPicPr>
            <a:picLocks noChangeAspect="1"/>
          </p:cNvPicPr>
          <p:nvPr/>
        </p:nvPicPr>
        <p:blipFill>
          <a:blip r:embed="rId2"/>
          <a:stretch>
            <a:fillRect/>
          </a:stretch>
        </p:blipFill>
        <p:spPr>
          <a:xfrm>
            <a:off x="1447799" y="655052"/>
            <a:ext cx="9382125" cy="822040"/>
          </a:xfrm>
          <a:prstGeom prst="rect">
            <a:avLst/>
          </a:prstGeom>
        </p:spPr>
      </p:pic>
      <p:sp>
        <p:nvSpPr>
          <p:cNvPr id="4" name="TextBox 3">
            <a:extLst>
              <a:ext uri="{FF2B5EF4-FFF2-40B4-BE49-F238E27FC236}">
                <a16:creationId xmlns:a16="http://schemas.microsoft.com/office/drawing/2014/main" id="{B889388C-9457-02EE-3CEF-B4627A5CEF9D}"/>
              </a:ext>
            </a:extLst>
          </p:cNvPr>
          <p:cNvSpPr txBox="1"/>
          <p:nvPr/>
        </p:nvSpPr>
        <p:spPr>
          <a:xfrm>
            <a:off x="981075" y="1790700"/>
            <a:ext cx="10039350" cy="1077218"/>
          </a:xfrm>
          <a:prstGeom prst="rect">
            <a:avLst/>
          </a:prstGeom>
          <a:noFill/>
        </p:spPr>
        <p:txBody>
          <a:bodyPr wrap="square" rtlCol="0">
            <a:spAutoFit/>
          </a:bodyPr>
          <a:lstStyle/>
          <a:p>
            <a:pPr marL="514350" indent="-514350" algn="just">
              <a:buAutoNum type="alphaLcParenR"/>
            </a:pPr>
            <a:r>
              <a:rPr lang="vi-VN" sz="3200" b="1" dirty="0">
                <a:solidFill>
                  <a:srgbClr val="002060"/>
                </a:solidFill>
                <a:latin typeface="Calibri" panose="020F0502020204030204" pitchFamily="34" charset="0"/>
                <a:cs typeface="Calibri" panose="020F0502020204030204" pitchFamily="34" charset="0"/>
              </a:rPr>
              <a:t>b) Sắp xếp các công ty trên theo thứ tự số khẩu trang may được trong một ngày từ nhiều nhất đến ít nhất.</a:t>
            </a:r>
          </a:p>
        </p:txBody>
      </p:sp>
      <p:sp>
        <p:nvSpPr>
          <p:cNvPr id="68" name="TextBox 67">
            <a:extLst>
              <a:ext uri="{FF2B5EF4-FFF2-40B4-BE49-F238E27FC236}">
                <a16:creationId xmlns:a16="http://schemas.microsoft.com/office/drawing/2014/main" id="{13B05F10-9A42-5CF1-AA3C-B7A4A014FCC3}"/>
              </a:ext>
            </a:extLst>
          </p:cNvPr>
          <p:cNvSpPr txBox="1"/>
          <p:nvPr/>
        </p:nvSpPr>
        <p:spPr>
          <a:xfrm>
            <a:off x="795129" y="3105835"/>
            <a:ext cx="10823713" cy="1200329"/>
          </a:xfrm>
          <a:prstGeom prst="rect">
            <a:avLst/>
          </a:prstGeom>
          <a:noFill/>
        </p:spPr>
        <p:txBody>
          <a:bodyPr wrap="square">
            <a:spAutoFit/>
          </a:bodyPr>
          <a:lstStyle/>
          <a:p>
            <a:r>
              <a:rPr lang="en-US" sz="3600" b="1" i="0" dirty="0" err="1">
                <a:solidFill>
                  <a:srgbClr val="FF0000"/>
                </a:solidFill>
                <a:effectLst/>
                <a:latin typeface="Calibri" panose="020F0502020204030204" pitchFamily="34" charset="0"/>
                <a:cs typeface="Calibri" panose="020F0502020204030204" pitchFamily="34" charset="0"/>
              </a:rPr>
              <a:t>Công</a:t>
            </a:r>
            <a:r>
              <a:rPr lang="en-US" sz="3600" b="1" i="0" dirty="0">
                <a:solidFill>
                  <a:srgbClr val="FF0000"/>
                </a:solidFill>
                <a:effectLst/>
                <a:latin typeface="Calibri" panose="020F0502020204030204" pitchFamily="34" charset="0"/>
                <a:cs typeface="Calibri" panose="020F0502020204030204" pitchFamily="34" charset="0"/>
              </a:rPr>
              <a:t> ty </a:t>
            </a:r>
            <a:r>
              <a:rPr lang="en-US" sz="3600" b="1" i="0" dirty="0" err="1">
                <a:solidFill>
                  <a:srgbClr val="FF0000"/>
                </a:solidFill>
                <a:effectLst/>
                <a:latin typeface="Calibri" panose="020F0502020204030204" pitchFamily="34" charset="0"/>
                <a:cs typeface="Calibri" panose="020F0502020204030204" pitchFamily="34" charset="0"/>
              </a:rPr>
              <a:t>Thăng</a:t>
            </a:r>
            <a:r>
              <a:rPr lang="en-US" sz="3600" b="1" i="0" dirty="0">
                <a:solidFill>
                  <a:srgbClr val="FF0000"/>
                </a:solidFill>
                <a:effectLst/>
                <a:latin typeface="Calibri" panose="020F0502020204030204" pitchFamily="34" charset="0"/>
                <a:cs typeface="Calibri" panose="020F0502020204030204" pitchFamily="34" charset="0"/>
              </a:rPr>
              <a:t> Long &gt; </a:t>
            </a:r>
            <a:r>
              <a:rPr lang="en-US" sz="3600" b="1" i="0" dirty="0" err="1">
                <a:solidFill>
                  <a:srgbClr val="FF0000"/>
                </a:solidFill>
                <a:effectLst/>
                <a:latin typeface="Calibri" panose="020F0502020204030204" pitchFamily="34" charset="0"/>
                <a:cs typeface="Calibri" panose="020F0502020204030204" pitchFamily="34" charset="0"/>
              </a:rPr>
              <a:t>Công</a:t>
            </a:r>
            <a:r>
              <a:rPr lang="en-US" sz="3600" b="1" i="0" dirty="0">
                <a:solidFill>
                  <a:srgbClr val="FF0000"/>
                </a:solidFill>
                <a:effectLst/>
                <a:latin typeface="Calibri" panose="020F0502020204030204" pitchFamily="34" charset="0"/>
                <a:cs typeface="Calibri" panose="020F0502020204030204" pitchFamily="34" charset="0"/>
              </a:rPr>
              <a:t> ty </a:t>
            </a:r>
            <a:r>
              <a:rPr lang="en-US" sz="3600" b="1" i="0" dirty="0" err="1">
                <a:solidFill>
                  <a:srgbClr val="FF0000"/>
                </a:solidFill>
                <a:effectLst/>
                <a:latin typeface="Calibri" panose="020F0502020204030204" pitchFamily="34" charset="0"/>
                <a:cs typeface="Calibri" panose="020F0502020204030204" pitchFamily="34" charset="0"/>
              </a:rPr>
              <a:t>Hồng</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Hà</a:t>
            </a:r>
            <a:r>
              <a:rPr lang="en-US" sz="3600" b="1" i="0" dirty="0">
                <a:solidFill>
                  <a:srgbClr val="FF0000"/>
                </a:solidFill>
                <a:effectLst/>
                <a:latin typeface="Calibri" panose="020F0502020204030204" pitchFamily="34" charset="0"/>
                <a:cs typeface="Calibri" panose="020F0502020204030204" pitchFamily="34" charset="0"/>
              </a:rPr>
              <a:t> &gt; </a:t>
            </a:r>
            <a:r>
              <a:rPr lang="en-US" sz="3600" b="1" i="0" dirty="0" err="1">
                <a:solidFill>
                  <a:srgbClr val="FF0000"/>
                </a:solidFill>
                <a:effectLst/>
                <a:latin typeface="Calibri" panose="020F0502020204030204" pitchFamily="34" charset="0"/>
                <a:cs typeface="Calibri" panose="020F0502020204030204" pitchFamily="34" charset="0"/>
              </a:rPr>
              <a:t>Công</a:t>
            </a:r>
            <a:r>
              <a:rPr lang="en-US" sz="3600" b="1" i="0" dirty="0">
                <a:solidFill>
                  <a:srgbClr val="FF0000"/>
                </a:solidFill>
                <a:effectLst/>
                <a:latin typeface="Calibri" panose="020F0502020204030204" pitchFamily="34" charset="0"/>
                <a:cs typeface="Calibri" panose="020F0502020204030204" pitchFamily="34" charset="0"/>
              </a:rPr>
              <a:t> ty </a:t>
            </a:r>
            <a:r>
              <a:rPr lang="en-US" sz="3600" b="1" i="0" dirty="0" err="1">
                <a:solidFill>
                  <a:srgbClr val="FF0000"/>
                </a:solidFill>
                <a:effectLst/>
                <a:latin typeface="Calibri" panose="020F0502020204030204" pitchFamily="34" charset="0"/>
                <a:cs typeface="Calibri" panose="020F0502020204030204" pitchFamily="34" charset="0"/>
              </a:rPr>
              <a:t>Hòa</a:t>
            </a:r>
            <a:r>
              <a:rPr lang="en-US" sz="3600" b="1" i="0" dirty="0">
                <a:solidFill>
                  <a:srgbClr val="FF0000"/>
                </a:solidFill>
                <a:effectLst/>
                <a:latin typeface="Calibri" panose="020F0502020204030204" pitchFamily="34" charset="0"/>
                <a:cs typeface="Calibri" panose="020F0502020204030204" pitchFamily="34" charset="0"/>
              </a:rPr>
              <a:t> </a:t>
            </a:r>
            <a:r>
              <a:rPr lang="en-US" sz="3600" b="1" i="0" dirty="0" err="1">
                <a:solidFill>
                  <a:srgbClr val="FF0000"/>
                </a:solidFill>
                <a:effectLst/>
                <a:latin typeface="Calibri" panose="020F0502020204030204" pitchFamily="34" charset="0"/>
                <a:cs typeface="Calibri" panose="020F0502020204030204" pitchFamily="34" charset="0"/>
              </a:rPr>
              <a:t>Bình</a:t>
            </a:r>
            <a:r>
              <a:rPr lang="en-US" sz="3600" b="1" i="0" dirty="0">
                <a:solidFill>
                  <a:srgbClr val="FF0000"/>
                </a:solidFill>
                <a:effectLst/>
                <a:latin typeface="Calibri" panose="020F0502020204030204" pitchFamily="34" charset="0"/>
                <a:cs typeface="Calibri" panose="020F0502020204030204" pitchFamily="34" charset="0"/>
              </a:rPr>
              <a:t> &gt; </a:t>
            </a:r>
            <a:r>
              <a:rPr lang="en-US" sz="3600" b="1" i="0" dirty="0" err="1">
                <a:solidFill>
                  <a:srgbClr val="FF0000"/>
                </a:solidFill>
                <a:effectLst/>
                <a:latin typeface="Calibri" panose="020F0502020204030204" pitchFamily="34" charset="0"/>
                <a:cs typeface="Calibri" panose="020F0502020204030204" pitchFamily="34" charset="0"/>
              </a:rPr>
              <a:t>Công</a:t>
            </a:r>
            <a:r>
              <a:rPr lang="en-US" sz="3600" b="1" i="0" dirty="0">
                <a:solidFill>
                  <a:srgbClr val="FF0000"/>
                </a:solidFill>
                <a:effectLst/>
                <a:latin typeface="Calibri" panose="020F0502020204030204" pitchFamily="34" charset="0"/>
                <a:cs typeface="Calibri" panose="020F0502020204030204" pitchFamily="34" charset="0"/>
              </a:rPr>
              <a:t> ty </a:t>
            </a:r>
            <a:r>
              <a:rPr lang="en-US" sz="3600" b="1" i="0" dirty="0" err="1">
                <a:solidFill>
                  <a:srgbClr val="FF0000"/>
                </a:solidFill>
                <a:effectLst/>
                <a:latin typeface="Calibri" panose="020F0502020204030204" pitchFamily="34" charset="0"/>
                <a:cs typeface="Calibri" panose="020F0502020204030204" pitchFamily="34" charset="0"/>
              </a:rPr>
              <a:t>Cửu</a:t>
            </a:r>
            <a:r>
              <a:rPr lang="en-US" sz="3600" b="1" i="0" dirty="0">
                <a:solidFill>
                  <a:srgbClr val="FF0000"/>
                </a:solidFill>
                <a:effectLst/>
                <a:latin typeface="Calibri" panose="020F0502020204030204" pitchFamily="34" charset="0"/>
                <a:cs typeface="Calibri" panose="020F0502020204030204" pitchFamily="34" charset="0"/>
              </a:rPr>
              <a:t> Long.</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5481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wipe(down)">
                                      <p:cBhvr>
                                        <p:cTn id="12"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a:extLst>
              <a:ext uri="{FF2B5EF4-FFF2-40B4-BE49-F238E27FC236}">
                <a16:creationId xmlns:a16="http://schemas.microsoft.com/office/drawing/2014/main" id="{75DA5BD0-26AF-427C-8DD4-07091368D1CF}"/>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grpSp>
        <p:nvGrpSpPr>
          <p:cNvPr id="7" name="Group 6">
            <a:extLst>
              <a:ext uri="{FF2B5EF4-FFF2-40B4-BE49-F238E27FC236}">
                <a16:creationId xmlns:a16="http://schemas.microsoft.com/office/drawing/2014/main" id="{B1DDEFA5-31F9-4E9D-9B36-13E1004319B2}"/>
              </a:ext>
            </a:extLst>
          </p:cNvPr>
          <p:cNvGrpSpPr/>
          <p:nvPr/>
        </p:nvGrpSpPr>
        <p:grpSpPr>
          <a:xfrm>
            <a:off x="289560" y="1833485"/>
            <a:ext cx="11353800" cy="5198537"/>
            <a:chOff x="457200" y="1828800"/>
            <a:chExt cx="11353800" cy="5198537"/>
          </a:xfrm>
        </p:grpSpPr>
        <p:sp>
          <p:nvSpPr>
            <p:cNvPr id="8" name="Rectangle: Top Corners Rounded 7">
              <a:extLst>
                <a:ext uri="{FF2B5EF4-FFF2-40B4-BE49-F238E27FC236}">
                  <a16:creationId xmlns:a16="http://schemas.microsoft.com/office/drawing/2014/main" id="{8307B859-7A11-41D8-8A5B-93C8D5AB8671}"/>
                </a:ext>
              </a:extLst>
            </p:cNvPr>
            <p:cNvSpPr/>
            <p:nvPr/>
          </p:nvSpPr>
          <p:spPr>
            <a:xfrm>
              <a:off x="457200" y="1828800"/>
              <a:ext cx="11353800"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Rectangle: Top Corners Rounded 8">
              <a:extLst>
                <a:ext uri="{FF2B5EF4-FFF2-40B4-BE49-F238E27FC236}">
                  <a16:creationId xmlns:a16="http://schemas.microsoft.com/office/drawing/2014/main" id="{BE97B236-3DC1-4733-9FEB-19C45265DD9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5896" t="-39715" r="-5896" b="-2259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10" name="Group 9">
            <a:extLst>
              <a:ext uri="{FF2B5EF4-FFF2-40B4-BE49-F238E27FC236}">
                <a16:creationId xmlns:a16="http://schemas.microsoft.com/office/drawing/2014/main" id="{64EEDC4F-49FF-41BD-8138-E1C666C9787F}"/>
              </a:ext>
            </a:extLst>
          </p:cNvPr>
          <p:cNvGrpSpPr/>
          <p:nvPr/>
        </p:nvGrpSpPr>
        <p:grpSpPr>
          <a:xfrm>
            <a:off x="457200" y="275897"/>
            <a:ext cx="9801226" cy="1248103"/>
            <a:chOff x="457200" y="275897"/>
            <a:chExt cx="9801226" cy="1248103"/>
          </a:xfrm>
        </p:grpSpPr>
        <p:sp>
          <p:nvSpPr>
            <p:cNvPr id="16" name="TextBox 15">
              <a:extLst>
                <a:ext uri="{FF2B5EF4-FFF2-40B4-BE49-F238E27FC236}">
                  <a16:creationId xmlns:a16="http://schemas.microsoft.com/office/drawing/2014/main" id="{1D32553D-C1A1-470E-83F8-38FFCAA7B60B}"/>
                </a:ext>
              </a:extLst>
            </p:cNvPr>
            <p:cNvSpPr txBox="1"/>
            <p:nvPr/>
          </p:nvSpPr>
          <p:spPr>
            <a:xfrm>
              <a:off x="2047876" y="363732"/>
              <a:ext cx="8210550"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Viết mỗi số 8 327; 9 015; 25</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468; 62 340 thành tổng (theo mẫu):</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12" name="Group 11">
              <a:extLst>
                <a:ext uri="{FF2B5EF4-FFF2-40B4-BE49-F238E27FC236}">
                  <a16:creationId xmlns:a16="http://schemas.microsoft.com/office/drawing/2014/main" id="{08D16614-CEC0-4141-933D-9E4156AC1E4F}"/>
                </a:ext>
              </a:extLst>
            </p:cNvPr>
            <p:cNvGrpSpPr/>
            <p:nvPr/>
          </p:nvGrpSpPr>
          <p:grpSpPr>
            <a:xfrm>
              <a:off x="457200" y="275897"/>
              <a:ext cx="1447800" cy="1248103"/>
              <a:chOff x="457200" y="275897"/>
              <a:chExt cx="1447800" cy="1248103"/>
            </a:xfrm>
          </p:grpSpPr>
          <p:sp>
            <p:nvSpPr>
              <p:cNvPr id="13" name="Isosceles Triangle 12">
                <a:extLst>
                  <a:ext uri="{FF2B5EF4-FFF2-40B4-BE49-F238E27FC236}">
                    <a16:creationId xmlns:a16="http://schemas.microsoft.com/office/drawing/2014/main" id="{6CF85518-ABCF-4439-A48E-DDDD2AD40949}"/>
                  </a:ext>
                </a:extLst>
              </p:cNvPr>
              <p:cNvSpPr/>
              <p:nvPr/>
            </p:nvSpPr>
            <p:spPr>
              <a:xfrm>
                <a:off x="457200" y="275897"/>
                <a:ext cx="1447800" cy="1248103"/>
              </a:xfrm>
              <a:prstGeom prst="triangle">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8025A861-CEFC-4DF6-BC7D-F65C657D9AFB}"/>
                  </a:ext>
                </a:extLst>
              </p:cNvPr>
              <p:cNvSpPr txBox="1"/>
              <p:nvPr/>
            </p:nvSpPr>
            <p:spPr>
              <a:xfrm>
                <a:off x="1005571" y="570636"/>
                <a:ext cx="351058"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grpSp>
      </p:grpSp>
      <p:pic>
        <p:nvPicPr>
          <p:cNvPr id="6" name="Picture 5">
            <a:extLst>
              <a:ext uri="{FF2B5EF4-FFF2-40B4-BE49-F238E27FC236}">
                <a16:creationId xmlns:a16="http://schemas.microsoft.com/office/drawing/2014/main" id="{0349EDD4-4FB5-E6A7-9767-05D077DDDD6A}"/>
              </a:ext>
            </a:extLst>
          </p:cNvPr>
          <p:cNvPicPr>
            <a:picLocks noChangeAspect="1"/>
          </p:cNvPicPr>
          <p:nvPr/>
        </p:nvPicPr>
        <p:blipFill>
          <a:blip r:embed="rId4"/>
          <a:stretch>
            <a:fillRect/>
          </a:stretch>
        </p:blipFill>
        <p:spPr>
          <a:xfrm>
            <a:off x="2662237" y="2147887"/>
            <a:ext cx="6646911" cy="957263"/>
          </a:xfrm>
          <a:prstGeom prst="rect">
            <a:avLst/>
          </a:prstGeom>
        </p:spPr>
      </p:pic>
      <p:sp>
        <p:nvSpPr>
          <p:cNvPr id="11" name="TextBox 10">
            <a:extLst>
              <a:ext uri="{FF2B5EF4-FFF2-40B4-BE49-F238E27FC236}">
                <a16:creationId xmlns:a16="http://schemas.microsoft.com/office/drawing/2014/main" id="{DE9A9170-5FB2-DFAA-57A6-5D84A5CAAD34}"/>
              </a:ext>
            </a:extLst>
          </p:cNvPr>
          <p:cNvSpPr txBox="1"/>
          <p:nvPr/>
        </p:nvSpPr>
        <p:spPr>
          <a:xfrm>
            <a:off x="1085850" y="3467100"/>
            <a:ext cx="248602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8 327</a:t>
            </a:r>
          </a:p>
        </p:txBody>
      </p:sp>
      <p:sp>
        <p:nvSpPr>
          <p:cNvPr id="15" name="TextBox 14">
            <a:extLst>
              <a:ext uri="{FF2B5EF4-FFF2-40B4-BE49-F238E27FC236}">
                <a16:creationId xmlns:a16="http://schemas.microsoft.com/office/drawing/2014/main" id="{82424F39-EF4D-B56D-064E-5178A69A4C0E}"/>
              </a:ext>
            </a:extLst>
          </p:cNvPr>
          <p:cNvSpPr txBox="1"/>
          <p:nvPr/>
        </p:nvSpPr>
        <p:spPr>
          <a:xfrm>
            <a:off x="1047750" y="4229100"/>
            <a:ext cx="248602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9 015</a:t>
            </a:r>
          </a:p>
        </p:txBody>
      </p:sp>
      <p:sp>
        <p:nvSpPr>
          <p:cNvPr id="17" name="TextBox 16">
            <a:extLst>
              <a:ext uri="{FF2B5EF4-FFF2-40B4-BE49-F238E27FC236}">
                <a16:creationId xmlns:a16="http://schemas.microsoft.com/office/drawing/2014/main" id="{5DC05C2A-D9EC-FE36-BDF2-99FADED33FF1}"/>
              </a:ext>
            </a:extLst>
          </p:cNvPr>
          <p:cNvSpPr txBox="1"/>
          <p:nvPr/>
        </p:nvSpPr>
        <p:spPr>
          <a:xfrm>
            <a:off x="1038225" y="4981575"/>
            <a:ext cx="248602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25 468</a:t>
            </a:r>
          </a:p>
        </p:txBody>
      </p:sp>
      <p:sp>
        <p:nvSpPr>
          <p:cNvPr id="18" name="TextBox 17">
            <a:extLst>
              <a:ext uri="{FF2B5EF4-FFF2-40B4-BE49-F238E27FC236}">
                <a16:creationId xmlns:a16="http://schemas.microsoft.com/office/drawing/2014/main" id="{D2832637-8B89-C72A-4930-9AA804784FA2}"/>
              </a:ext>
            </a:extLst>
          </p:cNvPr>
          <p:cNvSpPr txBox="1"/>
          <p:nvPr/>
        </p:nvSpPr>
        <p:spPr>
          <a:xfrm>
            <a:off x="1009650" y="5838825"/>
            <a:ext cx="248602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62 340</a:t>
            </a:r>
          </a:p>
        </p:txBody>
      </p:sp>
      <p:sp>
        <p:nvSpPr>
          <p:cNvPr id="19" name="TextBox 18">
            <a:extLst>
              <a:ext uri="{FF2B5EF4-FFF2-40B4-BE49-F238E27FC236}">
                <a16:creationId xmlns:a16="http://schemas.microsoft.com/office/drawing/2014/main" id="{7C1E85A7-0876-E395-292E-08AC94BC77BD}"/>
              </a:ext>
            </a:extLst>
          </p:cNvPr>
          <p:cNvSpPr txBox="1"/>
          <p:nvPr/>
        </p:nvSpPr>
        <p:spPr>
          <a:xfrm>
            <a:off x="2419350" y="3476625"/>
            <a:ext cx="530542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 8 000 + 300 + 20 + 7</a:t>
            </a:r>
          </a:p>
        </p:txBody>
      </p:sp>
      <p:sp>
        <p:nvSpPr>
          <p:cNvPr id="20" name="TextBox 19">
            <a:extLst>
              <a:ext uri="{FF2B5EF4-FFF2-40B4-BE49-F238E27FC236}">
                <a16:creationId xmlns:a16="http://schemas.microsoft.com/office/drawing/2014/main" id="{A1ABF534-A0F8-F963-7D00-1D630CF26E5E}"/>
              </a:ext>
            </a:extLst>
          </p:cNvPr>
          <p:cNvSpPr txBox="1"/>
          <p:nvPr/>
        </p:nvSpPr>
        <p:spPr>
          <a:xfrm>
            <a:off x="2419350" y="4143375"/>
            <a:ext cx="530542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 9 000 + 10 + 5</a:t>
            </a:r>
          </a:p>
        </p:txBody>
      </p:sp>
      <p:sp>
        <p:nvSpPr>
          <p:cNvPr id="21" name="TextBox 20">
            <a:extLst>
              <a:ext uri="{FF2B5EF4-FFF2-40B4-BE49-F238E27FC236}">
                <a16:creationId xmlns:a16="http://schemas.microsoft.com/office/drawing/2014/main" id="{19829366-387D-F80A-6A8A-6828638699E8}"/>
              </a:ext>
            </a:extLst>
          </p:cNvPr>
          <p:cNvSpPr txBox="1"/>
          <p:nvPr/>
        </p:nvSpPr>
        <p:spPr>
          <a:xfrm>
            <a:off x="2495550" y="4972050"/>
            <a:ext cx="780097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 20 000 + 5 000 + 400 + 60 + 8</a:t>
            </a:r>
          </a:p>
        </p:txBody>
      </p:sp>
      <p:sp>
        <p:nvSpPr>
          <p:cNvPr id="22" name="TextBox 21">
            <a:extLst>
              <a:ext uri="{FF2B5EF4-FFF2-40B4-BE49-F238E27FC236}">
                <a16:creationId xmlns:a16="http://schemas.microsoft.com/office/drawing/2014/main" id="{B74C5024-F408-ADFE-DE97-78C851C2AFCE}"/>
              </a:ext>
            </a:extLst>
          </p:cNvPr>
          <p:cNvSpPr txBox="1"/>
          <p:nvPr/>
        </p:nvSpPr>
        <p:spPr>
          <a:xfrm>
            <a:off x="2524125" y="5781675"/>
            <a:ext cx="780097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 60 000 + 2 000 + 300 + 40</a:t>
            </a:r>
          </a:p>
        </p:txBody>
      </p:sp>
    </p:spTree>
    <p:extLst>
      <p:ext uri="{BB962C8B-B14F-4D97-AF65-F5344CB8AC3E}">
        <p14:creationId xmlns:p14="http://schemas.microsoft.com/office/powerpoint/2010/main" val="2276619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ppt_x"/>
                                          </p:val>
                                        </p:tav>
                                        <p:tav tm="100000">
                                          <p:val>
                                            <p:strVal val="#ppt_x"/>
                                          </p:val>
                                        </p:tav>
                                      </p:tavLst>
                                    </p:anim>
                                    <p:anim calcmode="lin" valueType="num">
                                      <p:cBhvr additive="base">
                                        <p:cTn id="4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7" grpId="0"/>
      <p:bldP spid="18" grpId="0"/>
      <p:bldP spid="19" grpId="0"/>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a:extLst>
              <a:ext uri="{FF2B5EF4-FFF2-40B4-BE49-F238E27FC236}">
                <a16:creationId xmlns:a16="http://schemas.microsoft.com/office/drawing/2014/main" id="{75DA5BD0-26AF-427C-8DD4-07091368D1CF}"/>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grpSp>
        <p:nvGrpSpPr>
          <p:cNvPr id="7" name="Group 6">
            <a:extLst>
              <a:ext uri="{FF2B5EF4-FFF2-40B4-BE49-F238E27FC236}">
                <a16:creationId xmlns:a16="http://schemas.microsoft.com/office/drawing/2014/main" id="{B1DDEFA5-31F9-4E9D-9B36-13E1004319B2}"/>
              </a:ext>
            </a:extLst>
          </p:cNvPr>
          <p:cNvGrpSpPr/>
          <p:nvPr/>
        </p:nvGrpSpPr>
        <p:grpSpPr>
          <a:xfrm>
            <a:off x="289560" y="1362075"/>
            <a:ext cx="11353800" cy="5669947"/>
            <a:chOff x="457200" y="1828800"/>
            <a:chExt cx="11353800" cy="5198537"/>
          </a:xfrm>
        </p:grpSpPr>
        <p:sp>
          <p:nvSpPr>
            <p:cNvPr id="8" name="Rectangle: Top Corners Rounded 7">
              <a:extLst>
                <a:ext uri="{FF2B5EF4-FFF2-40B4-BE49-F238E27FC236}">
                  <a16:creationId xmlns:a16="http://schemas.microsoft.com/office/drawing/2014/main" id="{8307B859-7A11-41D8-8A5B-93C8D5AB8671}"/>
                </a:ext>
              </a:extLst>
            </p:cNvPr>
            <p:cNvSpPr/>
            <p:nvPr/>
          </p:nvSpPr>
          <p:spPr>
            <a:xfrm>
              <a:off x="457200" y="1828800"/>
              <a:ext cx="11353800"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Rectangle: Top Corners Rounded 8">
              <a:extLst>
                <a:ext uri="{FF2B5EF4-FFF2-40B4-BE49-F238E27FC236}">
                  <a16:creationId xmlns:a16="http://schemas.microsoft.com/office/drawing/2014/main" id="{BE97B236-3DC1-4733-9FEB-19C45265DD9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5896" t="-39715" r="-5896" b="-2259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10" name="Group 9">
            <a:extLst>
              <a:ext uri="{FF2B5EF4-FFF2-40B4-BE49-F238E27FC236}">
                <a16:creationId xmlns:a16="http://schemas.microsoft.com/office/drawing/2014/main" id="{64EEDC4F-49FF-41BD-8138-E1C666C9787F}"/>
              </a:ext>
            </a:extLst>
          </p:cNvPr>
          <p:cNvGrpSpPr/>
          <p:nvPr/>
        </p:nvGrpSpPr>
        <p:grpSpPr>
          <a:xfrm>
            <a:off x="457200" y="275897"/>
            <a:ext cx="9582151" cy="1248103"/>
            <a:chOff x="457200" y="275897"/>
            <a:chExt cx="9582151" cy="1248103"/>
          </a:xfrm>
        </p:grpSpPr>
        <p:sp>
          <p:nvSpPr>
            <p:cNvPr id="16" name="TextBox 15">
              <a:extLst>
                <a:ext uri="{FF2B5EF4-FFF2-40B4-BE49-F238E27FC236}">
                  <a16:creationId xmlns:a16="http://schemas.microsoft.com/office/drawing/2014/main" id="{1D32553D-C1A1-470E-83F8-38FFCAA7B60B}"/>
                </a:ext>
              </a:extLst>
            </p:cNvPr>
            <p:cNvSpPr txBox="1"/>
            <p:nvPr/>
          </p:nvSpPr>
          <p:spPr>
            <a:xfrm>
              <a:off x="1828801" y="659007"/>
              <a:ext cx="8210550" cy="55399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Chọn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số</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là</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giá</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trị</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biểu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thức</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12" name="Group 11">
              <a:extLst>
                <a:ext uri="{FF2B5EF4-FFF2-40B4-BE49-F238E27FC236}">
                  <a16:creationId xmlns:a16="http://schemas.microsoft.com/office/drawing/2014/main" id="{08D16614-CEC0-4141-933D-9E4156AC1E4F}"/>
                </a:ext>
              </a:extLst>
            </p:cNvPr>
            <p:cNvGrpSpPr/>
            <p:nvPr/>
          </p:nvGrpSpPr>
          <p:grpSpPr>
            <a:xfrm>
              <a:off x="457200" y="275897"/>
              <a:ext cx="1447800" cy="1248103"/>
              <a:chOff x="457200" y="275897"/>
              <a:chExt cx="1447800" cy="1248103"/>
            </a:xfrm>
          </p:grpSpPr>
          <p:sp>
            <p:nvSpPr>
              <p:cNvPr id="13" name="Isosceles Triangle 12">
                <a:extLst>
                  <a:ext uri="{FF2B5EF4-FFF2-40B4-BE49-F238E27FC236}">
                    <a16:creationId xmlns:a16="http://schemas.microsoft.com/office/drawing/2014/main" id="{6CF85518-ABCF-4439-A48E-DDDD2AD40949}"/>
                  </a:ext>
                </a:extLst>
              </p:cNvPr>
              <p:cNvSpPr/>
              <p:nvPr/>
            </p:nvSpPr>
            <p:spPr>
              <a:xfrm>
                <a:off x="457200" y="275897"/>
                <a:ext cx="1447800" cy="1248103"/>
              </a:xfrm>
              <a:prstGeom prst="triangle">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8025A861-CEFC-4DF6-BC7D-F65C657D9AFB}"/>
                  </a:ext>
                </a:extLst>
              </p:cNvPr>
              <p:cNvSpPr txBox="1"/>
              <p:nvPr/>
            </p:nvSpPr>
            <p:spPr>
              <a:xfrm>
                <a:off x="1005571" y="570636"/>
                <a:ext cx="351058"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grpSp>
      </p:grpSp>
      <p:pic>
        <p:nvPicPr>
          <p:cNvPr id="3" name="Picture 2">
            <a:extLst>
              <a:ext uri="{FF2B5EF4-FFF2-40B4-BE49-F238E27FC236}">
                <a16:creationId xmlns:a16="http://schemas.microsoft.com/office/drawing/2014/main" id="{95830A7C-031E-FB3F-9FE4-48BA11B9E76A}"/>
              </a:ext>
            </a:extLst>
          </p:cNvPr>
          <p:cNvPicPr>
            <a:picLocks noChangeAspect="1"/>
          </p:cNvPicPr>
          <p:nvPr/>
        </p:nvPicPr>
        <p:blipFill>
          <a:blip r:embed="rId4"/>
          <a:stretch>
            <a:fillRect/>
          </a:stretch>
        </p:blipFill>
        <p:spPr>
          <a:xfrm>
            <a:off x="1485900" y="1895474"/>
            <a:ext cx="9555152" cy="4644671"/>
          </a:xfrm>
          <a:prstGeom prst="rect">
            <a:avLst/>
          </a:prstGeom>
        </p:spPr>
      </p:pic>
      <p:sp>
        <p:nvSpPr>
          <p:cNvPr id="4" name="Rectangle: Rounded Corners 3">
            <a:extLst>
              <a:ext uri="{FF2B5EF4-FFF2-40B4-BE49-F238E27FC236}">
                <a16:creationId xmlns:a16="http://schemas.microsoft.com/office/drawing/2014/main" id="{9AF4F690-B767-FBD8-EAB5-D653571D7C65}"/>
              </a:ext>
            </a:extLst>
          </p:cNvPr>
          <p:cNvSpPr/>
          <p:nvPr/>
        </p:nvSpPr>
        <p:spPr>
          <a:xfrm>
            <a:off x="2838450" y="2524126"/>
            <a:ext cx="1543050" cy="5905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34 500</a:t>
            </a:r>
          </a:p>
        </p:txBody>
      </p:sp>
      <p:cxnSp>
        <p:nvCxnSpPr>
          <p:cNvPr id="25" name="Straight Connector 24">
            <a:extLst>
              <a:ext uri="{FF2B5EF4-FFF2-40B4-BE49-F238E27FC236}">
                <a16:creationId xmlns:a16="http://schemas.microsoft.com/office/drawing/2014/main" id="{0F55DD83-D36A-3D3A-CA5D-B3E3272DFE9C}"/>
              </a:ext>
            </a:extLst>
          </p:cNvPr>
          <p:cNvCxnSpPr/>
          <p:nvPr/>
        </p:nvCxnSpPr>
        <p:spPr>
          <a:xfrm flipV="1">
            <a:off x="5705475" y="2505075"/>
            <a:ext cx="238125" cy="1809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F1549289-8194-D29C-AA3B-F6E111922AB5}"/>
              </a:ext>
            </a:extLst>
          </p:cNvPr>
          <p:cNvSpPr/>
          <p:nvPr/>
        </p:nvSpPr>
        <p:spPr>
          <a:xfrm>
            <a:off x="2562225" y="5419726"/>
            <a:ext cx="1543050" cy="5905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88 819</a:t>
            </a:r>
          </a:p>
        </p:txBody>
      </p:sp>
      <p:cxnSp>
        <p:nvCxnSpPr>
          <p:cNvPr id="27" name="Straight Connector 26">
            <a:extLst>
              <a:ext uri="{FF2B5EF4-FFF2-40B4-BE49-F238E27FC236}">
                <a16:creationId xmlns:a16="http://schemas.microsoft.com/office/drawing/2014/main" id="{3244BF6D-900D-5405-CBAB-069BA46CFF87}"/>
              </a:ext>
            </a:extLst>
          </p:cNvPr>
          <p:cNvCxnSpPr>
            <a:cxnSpLocks/>
          </p:cNvCxnSpPr>
          <p:nvPr/>
        </p:nvCxnSpPr>
        <p:spPr>
          <a:xfrm flipV="1">
            <a:off x="5000625" y="4143375"/>
            <a:ext cx="561975" cy="1714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04B229B2-DEF9-A3FC-77F0-AFB68E93A5F6}"/>
              </a:ext>
            </a:extLst>
          </p:cNvPr>
          <p:cNvSpPr/>
          <p:nvPr/>
        </p:nvSpPr>
        <p:spPr>
          <a:xfrm>
            <a:off x="8267700" y="2514601"/>
            <a:ext cx="1543050" cy="5905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7 623</a:t>
            </a:r>
          </a:p>
        </p:txBody>
      </p:sp>
      <p:cxnSp>
        <p:nvCxnSpPr>
          <p:cNvPr id="30" name="Straight Connector 29">
            <a:extLst>
              <a:ext uri="{FF2B5EF4-FFF2-40B4-BE49-F238E27FC236}">
                <a16:creationId xmlns:a16="http://schemas.microsoft.com/office/drawing/2014/main" id="{B127BA17-A7F8-7276-E565-6E399F5E95AD}"/>
              </a:ext>
            </a:extLst>
          </p:cNvPr>
          <p:cNvCxnSpPr>
            <a:cxnSpLocks/>
          </p:cNvCxnSpPr>
          <p:nvPr/>
        </p:nvCxnSpPr>
        <p:spPr>
          <a:xfrm flipV="1">
            <a:off x="7086600" y="2819400"/>
            <a:ext cx="104775" cy="16954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ED312D47-A208-3259-FDB4-D138935D52F4}"/>
              </a:ext>
            </a:extLst>
          </p:cNvPr>
          <p:cNvSpPr/>
          <p:nvPr/>
        </p:nvSpPr>
        <p:spPr>
          <a:xfrm>
            <a:off x="8534400" y="4667251"/>
            <a:ext cx="1543050" cy="59055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90 502</a:t>
            </a:r>
          </a:p>
        </p:txBody>
      </p:sp>
      <p:cxnSp>
        <p:nvCxnSpPr>
          <p:cNvPr id="34" name="Straight Connector 33">
            <a:extLst>
              <a:ext uri="{FF2B5EF4-FFF2-40B4-BE49-F238E27FC236}">
                <a16:creationId xmlns:a16="http://schemas.microsoft.com/office/drawing/2014/main" id="{F87F7BA4-54BC-B991-ABF5-7CF7CA4A60A9}"/>
              </a:ext>
            </a:extLst>
          </p:cNvPr>
          <p:cNvCxnSpPr>
            <a:cxnSpLocks/>
          </p:cNvCxnSpPr>
          <p:nvPr/>
        </p:nvCxnSpPr>
        <p:spPr>
          <a:xfrm flipH="1" flipV="1">
            <a:off x="6362700" y="5705475"/>
            <a:ext cx="1200150" cy="952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8380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down)">
                                      <p:cBhvr>
                                        <p:cTn id="4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29"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a:extLst>
              <a:ext uri="{FF2B5EF4-FFF2-40B4-BE49-F238E27FC236}">
                <a16:creationId xmlns:a16="http://schemas.microsoft.com/office/drawing/2014/main" id="{75DA5BD0-26AF-427C-8DD4-07091368D1CF}"/>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grpSp>
        <p:nvGrpSpPr>
          <p:cNvPr id="7" name="Group 6">
            <a:extLst>
              <a:ext uri="{FF2B5EF4-FFF2-40B4-BE49-F238E27FC236}">
                <a16:creationId xmlns:a16="http://schemas.microsoft.com/office/drawing/2014/main" id="{B1DDEFA5-31F9-4E9D-9B36-13E1004319B2}"/>
              </a:ext>
            </a:extLst>
          </p:cNvPr>
          <p:cNvGrpSpPr/>
          <p:nvPr/>
        </p:nvGrpSpPr>
        <p:grpSpPr>
          <a:xfrm>
            <a:off x="289560" y="1362075"/>
            <a:ext cx="11353800" cy="5669947"/>
            <a:chOff x="457200" y="1828800"/>
            <a:chExt cx="11353800" cy="5198537"/>
          </a:xfrm>
        </p:grpSpPr>
        <p:sp>
          <p:nvSpPr>
            <p:cNvPr id="8" name="Rectangle: Top Corners Rounded 7">
              <a:extLst>
                <a:ext uri="{FF2B5EF4-FFF2-40B4-BE49-F238E27FC236}">
                  <a16:creationId xmlns:a16="http://schemas.microsoft.com/office/drawing/2014/main" id="{8307B859-7A11-41D8-8A5B-93C8D5AB8671}"/>
                </a:ext>
              </a:extLst>
            </p:cNvPr>
            <p:cNvSpPr/>
            <p:nvPr/>
          </p:nvSpPr>
          <p:spPr>
            <a:xfrm>
              <a:off x="457200" y="1828800"/>
              <a:ext cx="11353800"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Rectangle: Top Corners Rounded 8">
              <a:extLst>
                <a:ext uri="{FF2B5EF4-FFF2-40B4-BE49-F238E27FC236}">
                  <a16:creationId xmlns:a16="http://schemas.microsoft.com/office/drawing/2014/main" id="{BE97B236-3DC1-4733-9FEB-19C45265DD9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5896" t="-39715" r="-5896" b="-2259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10" name="Group 9">
            <a:extLst>
              <a:ext uri="{FF2B5EF4-FFF2-40B4-BE49-F238E27FC236}">
                <a16:creationId xmlns:a16="http://schemas.microsoft.com/office/drawing/2014/main" id="{64EEDC4F-49FF-41BD-8138-E1C666C9787F}"/>
              </a:ext>
            </a:extLst>
          </p:cNvPr>
          <p:cNvGrpSpPr/>
          <p:nvPr/>
        </p:nvGrpSpPr>
        <p:grpSpPr>
          <a:xfrm>
            <a:off x="457200" y="275897"/>
            <a:ext cx="9582151" cy="1248103"/>
            <a:chOff x="457200" y="275897"/>
            <a:chExt cx="9582151" cy="1248103"/>
          </a:xfrm>
        </p:grpSpPr>
        <p:sp>
          <p:nvSpPr>
            <p:cNvPr id="16" name="TextBox 15">
              <a:extLst>
                <a:ext uri="{FF2B5EF4-FFF2-40B4-BE49-F238E27FC236}">
                  <a16:creationId xmlns:a16="http://schemas.microsoft.com/office/drawing/2014/main" id="{1D32553D-C1A1-470E-83F8-38FFCAA7B60B}"/>
                </a:ext>
              </a:extLst>
            </p:cNvPr>
            <p:cNvSpPr txBox="1"/>
            <p:nvPr/>
          </p:nvSpPr>
          <p:spPr>
            <a:xfrm>
              <a:off x="1828801" y="659007"/>
              <a:ext cx="8210550" cy="55399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Số</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12" name="Group 11">
              <a:extLst>
                <a:ext uri="{FF2B5EF4-FFF2-40B4-BE49-F238E27FC236}">
                  <a16:creationId xmlns:a16="http://schemas.microsoft.com/office/drawing/2014/main" id="{08D16614-CEC0-4141-933D-9E4156AC1E4F}"/>
                </a:ext>
              </a:extLst>
            </p:cNvPr>
            <p:cNvGrpSpPr/>
            <p:nvPr/>
          </p:nvGrpSpPr>
          <p:grpSpPr>
            <a:xfrm>
              <a:off x="457200" y="275897"/>
              <a:ext cx="1447800" cy="1248103"/>
              <a:chOff x="457200" y="275897"/>
              <a:chExt cx="1447800" cy="1248103"/>
            </a:xfrm>
          </p:grpSpPr>
          <p:sp>
            <p:nvSpPr>
              <p:cNvPr id="13" name="Isosceles Triangle 12">
                <a:extLst>
                  <a:ext uri="{FF2B5EF4-FFF2-40B4-BE49-F238E27FC236}">
                    <a16:creationId xmlns:a16="http://schemas.microsoft.com/office/drawing/2014/main" id="{6CF85518-ABCF-4439-A48E-DDDD2AD40949}"/>
                  </a:ext>
                </a:extLst>
              </p:cNvPr>
              <p:cNvSpPr/>
              <p:nvPr/>
            </p:nvSpPr>
            <p:spPr>
              <a:xfrm>
                <a:off x="457200" y="275897"/>
                <a:ext cx="1447800" cy="1248103"/>
              </a:xfrm>
              <a:prstGeom prst="triangle">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8025A861-CEFC-4DF6-BC7D-F65C657D9AFB}"/>
                  </a:ext>
                </a:extLst>
              </p:cNvPr>
              <p:cNvSpPr txBox="1"/>
              <p:nvPr/>
            </p:nvSpPr>
            <p:spPr>
              <a:xfrm>
                <a:off x="1005571" y="570636"/>
                <a:ext cx="351058"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a:t>
                </a:r>
              </a:p>
            </p:txBody>
          </p:sp>
        </p:grpSp>
      </p:grpSp>
      <p:grpSp>
        <p:nvGrpSpPr>
          <p:cNvPr id="11" name="Group 10">
            <a:extLst>
              <a:ext uri="{FF2B5EF4-FFF2-40B4-BE49-F238E27FC236}">
                <a16:creationId xmlns:a16="http://schemas.microsoft.com/office/drawing/2014/main" id="{C76BA561-CDA7-507C-2D6F-3D228F8E6C2E}"/>
              </a:ext>
            </a:extLst>
          </p:cNvPr>
          <p:cNvGrpSpPr/>
          <p:nvPr/>
        </p:nvGrpSpPr>
        <p:grpSpPr>
          <a:xfrm>
            <a:off x="1076325" y="2085975"/>
            <a:ext cx="9429750" cy="769441"/>
            <a:chOff x="914400" y="1743075"/>
            <a:chExt cx="9429750" cy="769441"/>
          </a:xfrm>
        </p:grpSpPr>
        <p:sp>
          <p:nvSpPr>
            <p:cNvPr id="2" name="TextBox 1">
              <a:extLst>
                <a:ext uri="{FF2B5EF4-FFF2-40B4-BE49-F238E27FC236}">
                  <a16:creationId xmlns:a16="http://schemas.microsoft.com/office/drawing/2014/main" id="{77FE73C9-747F-71A1-93DF-5FC2461969E1}"/>
                </a:ext>
              </a:extLst>
            </p:cNvPr>
            <p:cNvSpPr txBox="1"/>
            <p:nvPr/>
          </p:nvSpPr>
          <p:spPr>
            <a:xfrm>
              <a:off x="914400" y="1743075"/>
              <a:ext cx="9429750" cy="769441"/>
            </a:xfrm>
            <a:prstGeom prst="rect">
              <a:avLst/>
            </a:prstGeom>
            <a:noFill/>
          </p:spPr>
          <p:txBody>
            <a:bodyPr wrap="square" rtlCol="0">
              <a:spAutoFit/>
            </a:bodyPr>
            <a:lstStyle/>
            <a:p>
              <a:r>
                <a:rPr lang="en-US" sz="4400" dirty="0">
                  <a:latin typeface="Calibri" panose="020F0502020204030204" pitchFamily="34" charset="0"/>
                  <a:cs typeface="Calibri" panose="020F0502020204030204" pitchFamily="34" charset="0"/>
                </a:rPr>
                <a:t>a) 5 000 + 300 +       = 5 306 </a:t>
              </a:r>
            </a:p>
          </p:txBody>
        </p:sp>
        <p:sp>
          <p:nvSpPr>
            <p:cNvPr id="6" name="Rectangle: Rounded Corners 5">
              <a:extLst>
                <a:ext uri="{FF2B5EF4-FFF2-40B4-BE49-F238E27FC236}">
                  <a16:creationId xmlns:a16="http://schemas.microsoft.com/office/drawing/2014/main" id="{E223BD3A-817F-AE9F-9F7D-DF1447233AB3}"/>
                </a:ext>
              </a:extLst>
            </p:cNvPr>
            <p:cNvSpPr/>
            <p:nvPr/>
          </p:nvSpPr>
          <p:spPr>
            <a:xfrm>
              <a:off x="4705350" y="1857375"/>
              <a:ext cx="685800" cy="485775"/>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a:t>
              </a:r>
            </a:p>
          </p:txBody>
        </p:sp>
      </p:grpSp>
      <p:grpSp>
        <p:nvGrpSpPr>
          <p:cNvPr id="15" name="Group 14">
            <a:extLst>
              <a:ext uri="{FF2B5EF4-FFF2-40B4-BE49-F238E27FC236}">
                <a16:creationId xmlns:a16="http://schemas.microsoft.com/office/drawing/2014/main" id="{9069EFD5-15C0-558D-A800-D8D3185B3157}"/>
              </a:ext>
            </a:extLst>
          </p:cNvPr>
          <p:cNvGrpSpPr/>
          <p:nvPr/>
        </p:nvGrpSpPr>
        <p:grpSpPr>
          <a:xfrm>
            <a:off x="1085850" y="3009900"/>
            <a:ext cx="9429750" cy="769441"/>
            <a:chOff x="914400" y="1743075"/>
            <a:chExt cx="9429750" cy="769441"/>
          </a:xfrm>
        </p:grpSpPr>
        <p:sp>
          <p:nvSpPr>
            <p:cNvPr id="17" name="TextBox 16">
              <a:extLst>
                <a:ext uri="{FF2B5EF4-FFF2-40B4-BE49-F238E27FC236}">
                  <a16:creationId xmlns:a16="http://schemas.microsoft.com/office/drawing/2014/main" id="{98EBB0CB-F37C-3ECA-03A0-E5542CFCC7F1}"/>
                </a:ext>
              </a:extLst>
            </p:cNvPr>
            <p:cNvSpPr txBox="1"/>
            <p:nvPr/>
          </p:nvSpPr>
          <p:spPr>
            <a:xfrm>
              <a:off x="914400" y="1743075"/>
              <a:ext cx="9429750" cy="769441"/>
            </a:xfrm>
            <a:prstGeom prst="rect">
              <a:avLst/>
            </a:prstGeom>
            <a:noFill/>
          </p:spPr>
          <p:txBody>
            <a:bodyPr wrap="square" rtlCol="0">
              <a:spAutoFit/>
            </a:bodyPr>
            <a:lstStyle/>
            <a:p>
              <a:r>
                <a:rPr lang="en-US" sz="4400" dirty="0">
                  <a:latin typeface="Calibri" panose="020F0502020204030204" pitchFamily="34" charset="0"/>
                  <a:cs typeface="Calibri" panose="020F0502020204030204" pitchFamily="34" charset="0"/>
                </a:rPr>
                <a:t>    2000 + 700 +       = 2 780</a:t>
              </a:r>
            </a:p>
          </p:txBody>
        </p:sp>
        <p:sp>
          <p:nvSpPr>
            <p:cNvPr id="18" name="Rectangle: Rounded Corners 17">
              <a:extLst>
                <a:ext uri="{FF2B5EF4-FFF2-40B4-BE49-F238E27FC236}">
                  <a16:creationId xmlns:a16="http://schemas.microsoft.com/office/drawing/2014/main" id="{19FC7FEA-A11D-EB27-6ADF-BF50421AD623}"/>
                </a:ext>
              </a:extLst>
            </p:cNvPr>
            <p:cNvSpPr/>
            <p:nvPr/>
          </p:nvSpPr>
          <p:spPr>
            <a:xfrm>
              <a:off x="4562475" y="1866900"/>
              <a:ext cx="685800" cy="485775"/>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a:t>
              </a:r>
            </a:p>
          </p:txBody>
        </p:sp>
      </p:grpSp>
      <p:grpSp>
        <p:nvGrpSpPr>
          <p:cNvPr id="22" name="Group 21">
            <a:extLst>
              <a:ext uri="{FF2B5EF4-FFF2-40B4-BE49-F238E27FC236}">
                <a16:creationId xmlns:a16="http://schemas.microsoft.com/office/drawing/2014/main" id="{1CCD25EF-CC42-0470-4164-FB60F4A626CD}"/>
              </a:ext>
            </a:extLst>
          </p:cNvPr>
          <p:cNvGrpSpPr/>
          <p:nvPr/>
        </p:nvGrpSpPr>
        <p:grpSpPr>
          <a:xfrm>
            <a:off x="1066800" y="3895725"/>
            <a:ext cx="9429750" cy="769441"/>
            <a:chOff x="914400" y="1743075"/>
            <a:chExt cx="9429750" cy="769441"/>
          </a:xfrm>
        </p:grpSpPr>
        <p:sp>
          <p:nvSpPr>
            <p:cNvPr id="23" name="TextBox 22">
              <a:extLst>
                <a:ext uri="{FF2B5EF4-FFF2-40B4-BE49-F238E27FC236}">
                  <a16:creationId xmlns:a16="http://schemas.microsoft.com/office/drawing/2014/main" id="{74C8677F-216D-4BC3-F00D-B3F70EF003DA}"/>
                </a:ext>
              </a:extLst>
            </p:cNvPr>
            <p:cNvSpPr txBox="1"/>
            <p:nvPr/>
          </p:nvSpPr>
          <p:spPr>
            <a:xfrm>
              <a:off x="914400" y="1743075"/>
              <a:ext cx="9429750" cy="769441"/>
            </a:xfrm>
            <a:prstGeom prst="rect">
              <a:avLst/>
            </a:prstGeom>
            <a:noFill/>
          </p:spPr>
          <p:txBody>
            <a:bodyPr wrap="square" rtlCol="0">
              <a:spAutoFit/>
            </a:bodyPr>
            <a:lstStyle/>
            <a:p>
              <a:r>
                <a:rPr lang="en-US" sz="4400" dirty="0">
                  <a:latin typeface="Calibri" panose="020F0502020204030204" pitchFamily="34" charset="0"/>
                  <a:cs typeface="Calibri" panose="020F0502020204030204" pitchFamily="34" charset="0"/>
                </a:rPr>
                <a:t>a) 40 000 + 8 000 + 600 +       = 48 620</a:t>
              </a:r>
            </a:p>
          </p:txBody>
        </p:sp>
        <p:sp>
          <p:nvSpPr>
            <p:cNvPr id="24" name="Rectangle: Rounded Corners 23">
              <a:extLst>
                <a:ext uri="{FF2B5EF4-FFF2-40B4-BE49-F238E27FC236}">
                  <a16:creationId xmlns:a16="http://schemas.microsoft.com/office/drawing/2014/main" id="{604739FF-5FB1-BC7D-FA93-2B132BAD65F3}"/>
                </a:ext>
              </a:extLst>
            </p:cNvPr>
            <p:cNvSpPr/>
            <p:nvPr/>
          </p:nvSpPr>
          <p:spPr>
            <a:xfrm>
              <a:off x="6800850" y="1885950"/>
              <a:ext cx="685800" cy="485775"/>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a:t>
              </a:r>
            </a:p>
          </p:txBody>
        </p:sp>
      </p:grpSp>
      <p:grpSp>
        <p:nvGrpSpPr>
          <p:cNvPr id="28" name="Group 27">
            <a:extLst>
              <a:ext uri="{FF2B5EF4-FFF2-40B4-BE49-F238E27FC236}">
                <a16:creationId xmlns:a16="http://schemas.microsoft.com/office/drawing/2014/main" id="{CCA11A50-9B8D-9460-8AA1-501BEDE19623}"/>
              </a:ext>
            </a:extLst>
          </p:cNvPr>
          <p:cNvGrpSpPr/>
          <p:nvPr/>
        </p:nvGrpSpPr>
        <p:grpSpPr>
          <a:xfrm>
            <a:off x="1038225" y="4933950"/>
            <a:ext cx="9429750" cy="769441"/>
            <a:chOff x="914400" y="1743075"/>
            <a:chExt cx="9429750" cy="769441"/>
          </a:xfrm>
        </p:grpSpPr>
        <p:sp>
          <p:nvSpPr>
            <p:cNvPr id="31" name="TextBox 30">
              <a:extLst>
                <a:ext uri="{FF2B5EF4-FFF2-40B4-BE49-F238E27FC236}">
                  <a16:creationId xmlns:a16="http://schemas.microsoft.com/office/drawing/2014/main" id="{3A7267FC-9CA7-609F-FB6D-878AA3F7B8C1}"/>
                </a:ext>
              </a:extLst>
            </p:cNvPr>
            <p:cNvSpPr txBox="1"/>
            <p:nvPr/>
          </p:nvSpPr>
          <p:spPr>
            <a:xfrm>
              <a:off x="914400" y="1743075"/>
              <a:ext cx="9429750" cy="769441"/>
            </a:xfrm>
            <a:prstGeom prst="rect">
              <a:avLst/>
            </a:prstGeom>
            <a:noFill/>
          </p:spPr>
          <p:txBody>
            <a:bodyPr wrap="square" rtlCol="0">
              <a:spAutoFit/>
            </a:bodyPr>
            <a:lstStyle/>
            <a:p>
              <a:r>
                <a:rPr lang="en-US" sz="4400" dirty="0">
                  <a:latin typeface="Calibri" panose="020F0502020204030204" pitchFamily="34" charset="0"/>
                  <a:cs typeface="Calibri" panose="020F0502020204030204" pitchFamily="34" charset="0"/>
                </a:rPr>
                <a:t>90 000 + 2 000 +       = 92 007</a:t>
              </a:r>
            </a:p>
          </p:txBody>
        </p:sp>
        <p:sp>
          <p:nvSpPr>
            <p:cNvPr id="32" name="Rectangle: Rounded Corners 31">
              <a:extLst>
                <a:ext uri="{FF2B5EF4-FFF2-40B4-BE49-F238E27FC236}">
                  <a16:creationId xmlns:a16="http://schemas.microsoft.com/office/drawing/2014/main" id="{1D946E63-512D-96CA-5113-0EDAC75DE0A0}"/>
                </a:ext>
              </a:extLst>
            </p:cNvPr>
            <p:cNvSpPr/>
            <p:nvPr/>
          </p:nvSpPr>
          <p:spPr>
            <a:xfrm>
              <a:off x="4867275" y="1876425"/>
              <a:ext cx="685800" cy="485775"/>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a:t>
              </a:r>
            </a:p>
          </p:txBody>
        </p:sp>
      </p:grpSp>
      <p:sp>
        <p:nvSpPr>
          <p:cNvPr id="35" name="Rectangle: Rounded Corners 34">
            <a:extLst>
              <a:ext uri="{FF2B5EF4-FFF2-40B4-BE49-F238E27FC236}">
                <a16:creationId xmlns:a16="http://schemas.microsoft.com/office/drawing/2014/main" id="{6148E884-4A51-9597-B110-C653AAD7799A}"/>
              </a:ext>
            </a:extLst>
          </p:cNvPr>
          <p:cNvSpPr/>
          <p:nvPr/>
        </p:nvSpPr>
        <p:spPr>
          <a:xfrm>
            <a:off x="4867275" y="2190750"/>
            <a:ext cx="685800" cy="485775"/>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6</a:t>
            </a:r>
          </a:p>
        </p:txBody>
      </p:sp>
      <p:sp>
        <p:nvSpPr>
          <p:cNvPr id="36" name="Rectangle: Rounded Corners 35">
            <a:extLst>
              <a:ext uri="{FF2B5EF4-FFF2-40B4-BE49-F238E27FC236}">
                <a16:creationId xmlns:a16="http://schemas.microsoft.com/office/drawing/2014/main" id="{BB176947-FD8E-2655-481C-58AF953C7819}"/>
              </a:ext>
            </a:extLst>
          </p:cNvPr>
          <p:cNvSpPr/>
          <p:nvPr/>
        </p:nvSpPr>
        <p:spPr>
          <a:xfrm>
            <a:off x="4619625" y="3124200"/>
            <a:ext cx="847725" cy="533400"/>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80</a:t>
            </a:r>
          </a:p>
        </p:txBody>
      </p:sp>
      <p:sp>
        <p:nvSpPr>
          <p:cNvPr id="37" name="Rectangle: Rounded Corners 36">
            <a:extLst>
              <a:ext uri="{FF2B5EF4-FFF2-40B4-BE49-F238E27FC236}">
                <a16:creationId xmlns:a16="http://schemas.microsoft.com/office/drawing/2014/main" id="{78E444B4-6DD7-7E93-7FA3-77BB69DA18BA}"/>
              </a:ext>
            </a:extLst>
          </p:cNvPr>
          <p:cNvSpPr/>
          <p:nvPr/>
        </p:nvSpPr>
        <p:spPr>
          <a:xfrm>
            <a:off x="6819900" y="4010025"/>
            <a:ext cx="847725" cy="533400"/>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20</a:t>
            </a:r>
          </a:p>
        </p:txBody>
      </p:sp>
      <p:sp>
        <p:nvSpPr>
          <p:cNvPr id="38" name="Rectangle: Rounded Corners 37">
            <a:extLst>
              <a:ext uri="{FF2B5EF4-FFF2-40B4-BE49-F238E27FC236}">
                <a16:creationId xmlns:a16="http://schemas.microsoft.com/office/drawing/2014/main" id="{C416919A-4634-B972-E244-C765A6D90A81}"/>
              </a:ext>
            </a:extLst>
          </p:cNvPr>
          <p:cNvSpPr/>
          <p:nvPr/>
        </p:nvSpPr>
        <p:spPr>
          <a:xfrm>
            <a:off x="4886325" y="5038725"/>
            <a:ext cx="847725" cy="533400"/>
          </a:xfrm>
          <a:prstGeom prst="roundRect">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Calibri" panose="020F0502020204030204" pitchFamily="34" charset="0"/>
                <a:cs typeface="Calibri" panose="020F0502020204030204" pitchFamily="34" charset="0"/>
              </a:rPr>
              <a:t>7</a:t>
            </a:r>
          </a:p>
        </p:txBody>
      </p:sp>
    </p:spTree>
    <p:extLst>
      <p:ext uri="{BB962C8B-B14F-4D97-AF65-F5344CB8AC3E}">
        <p14:creationId xmlns:p14="http://schemas.microsoft.com/office/powerpoint/2010/main" val="1967153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down)">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down)">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down)">
                                      <p:cBhvr>
                                        <p:cTn id="3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a:extLst>
              <a:ext uri="{FF2B5EF4-FFF2-40B4-BE49-F238E27FC236}">
                <a16:creationId xmlns:a16="http://schemas.microsoft.com/office/drawing/2014/main" id="{75DA5BD0-26AF-427C-8DD4-07091368D1CF}"/>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grpSp>
        <p:nvGrpSpPr>
          <p:cNvPr id="7" name="Group 6">
            <a:extLst>
              <a:ext uri="{FF2B5EF4-FFF2-40B4-BE49-F238E27FC236}">
                <a16:creationId xmlns:a16="http://schemas.microsoft.com/office/drawing/2014/main" id="{B1DDEFA5-31F9-4E9D-9B36-13E1004319B2}"/>
              </a:ext>
            </a:extLst>
          </p:cNvPr>
          <p:cNvGrpSpPr/>
          <p:nvPr/>
        </p:nvGrpSpPr>
        <p:grpSpPr>
          <a:xfrm>
            <a:off x="289560" y="1362075"/>
            <a:ext cx="11353800" cy="5669947"/>
            <a:chOff x="457200" y="1828800"/>
            <a:chExt cx="11353800" cy="5198537"/>
          </a:xfrm>
        </p:grpSpPr>
        <p:sp>
          <p:nvSpPr>
            <p:cNvPr id="8" name="Rectangle: Top Corners Rounded 7">
              <a:extLst>
                <a:ext uri="{FF2B5EF4-FFF2-40B4-BE49-F238E27FC236}">
                  <a16:creationId xmlns:a16="http://schemas.microsoft.com/office/drawing/2014/main" id="{8307B859-7A11-41D8-8A5B-93C8D5AB8671}"/>
                </a:ext>
              </a:extLst>
            </p:cNvPr>
            <p:cNvSpPr/>
            <p:nvPr/>
          </p:nvSpPr>
          <p:spPr>
            <a:xfrm>
              <a:off x="457200" y="1828800"/>
              <a:ext cx="11353800"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Rectangle: Top Corners Rounded 8">
              <a:extLst>
                <a:ext uri="{FF2B5EF4-FFF2-40B4-BE49-F238E27FC236}">
                  <a16:creationId xmlns:a16="http://schemas.microsoft.com/office/drawing/2014/main" id="{BE97B236-3DC1-4733-9FEB-19C45265DD9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5896" t="-39715" r="-5896" b="-2259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10" name="Group 9">
            <a:extLst>
              <a:ext uri="{FF2B5EF4-FFF2-40B4-BE49-F238E27FC236}">
                <a16:creationId xmlns:a16="http://schemas.microsoft.com/office/drawing/2014/main" id="{64EEDC4F-49FF-41BD-8138-E1C666C9787F}"/>
              </a:ext>
            </a:extLst>
          </p:cNvPr>
          <p:cNvGrpSpPr/>
          <p:nvPr/>
        </p:nvGrpSpPr>
        <p:grpSpPr>
          <a:xfrm>
            <a:off x="457200" y="275897"/>
            <a:ext cx="10429874" cy="1248103"/>
            <a:chOff x="457200" y="275897"/>
            <a:chExt cx="10429874" cy="1248103"/>
          </a:xfrm>
        </p:grpSpPr>
        <p:sp>
          <p:nvSpPr>
            <p:cNvPr id="16" name="TextBox 15">
              <a:extLst>
                <a:ext uri="{FF2B5EF4-FFF2-40B4-BE49-F238E27FC236}">
                  <a16:creationId xmlns:a16="http://schemas.microsoft.com/office/drawing/2014/main" id="{1D32553D-C1A1-470E-83F8-38FFCAA7B60B}"/>
                </a:ext>
              </a:extLst>
            </p:cNvPr>
            <p:cNvSpPr txBox="1"/>
            <p:nvPr/>
          </p:nvSpPr>
          <p:spPr>
            <a:xfrm>
              <a:off x="1800225" y="373257"/>
              <a:ext cx="9086849" cy="98488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libri" panose="020F0502020204030204" pitchFamily="34" charset="0"/>
                  <a:cs typeface="Calibri" panose="020F0502020204030204" pitchFamily="34" charset="0"/>
                </a:rPr>
                <a:t>Em hãy cùng Nam tìm xem trường của Nam có bao nhiêu học sinh.</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08D16614-CEC0-4141-933D-9E4156AC1E4F}"/>
                </a:ext>
              </a:extLst>
            </p:cNvPr>
            <p:cNvGrpSpPr/>
            <p:nvPr/>
          </p:nvGrpSpPr>
          <p:grpSpPr>
            <a:xfrm>
              <a:off x="457200" y="275897"/>
              <a:ext cx="1447800" cy="1248103"/>
              <a:chOff x="457200" y="275897"/>
              <a:chExt cx="1447800" cy="1248103"/>
            </a:xfrm>
          </p:grpSpPr>
          <p:sp>
            <p:nvSpPr>
              <p:cNvPr id="13" name="Isosceles Triangle 12">
                <a:extLst>
                  <a:ext uri="{FF2B5EF4-FFF2-40B4-BE49-F238E27FC236}">
                    <a16:creationId xmlns:a16="http://schemas.microsoft.com/office/drawing/2014/main" id="{6CF85518-ABCF-4439-A48E-DDDD2AD40949}"/>
                  </a:ext>
                </a:extLst>
              </p:cNvPr>
              <p:cNvSpPr/>
              <p:nvPr/>
            </p:nvSpPr>
            <p:spPr>
              <a:xfrm>
                <a:off x="457200" y="275897"/>
                <a:ext cx="1447800" cy="1248103"/>
              </a:xfrm>
              <a:prstGeom prst="triangle">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8025A861-CEFC-4DF6-BC7D-F65C657D9AFB}"/>
                  </a:ext>
                </a:extLst>
              </p:cNvPr>
              <p:cNvSpPr txBox="1"/>
              <p:nvPr/>
            </p:nvSpPr>
            <p:spPr>
              <a:xfrm>
                <a:off x="1005571" y="570636"/>
                <a:ext cx="351058"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5</a:t>
                </a:r>
              </a:p>
            </p:txBody>
          </p:sp>
        </p:grpSp>
      </p:grpSp>
      <p:pic>
        <p:nvPicPr>
          <p:cNvPr id="20" name="Picture 19">
            <a:extLst>
              <a:ext uri="{FF2B5EF4-FFF2-40B4-BE49-F238E27FC236}">
                <a16:creationId xmlns:a16="http://schemas.microsoft.com/office/drawing/2014/main" id="{7A44151F-992E-702A-27E8-4A79020C9378}"/>
              </a:ext>
            </a:extLst>
          </p:cNvPr>
          <p:cNvPicPr>
            <a:picLocks noChangeAspect="1"/>
          </p:cNvPicPr>
          <p:nvPr/>
        </p:nvPicPr>
        <p:blipFill>
          <a:blip r:embed="rId4"/>
          <a:stretch>
            <a:fillRect/>
          </a:stretch>
        </p:blipFill>
        <p:spPr>
          <a:xfrm>
            <a:off x="1828800" y="1595437"/>
            <a:ext cx="8362950" cy="3667125"/>
          </a:xfrm>
          <a:prstGeom prst="rect">
            <a:avLst/>
          </a:prstGeom>
        </p:spPr>
      </p:pic>
      <p:sp>
        <p:nvSpPr>
          <p:cNvPr id="21" name="TextBox 20">
            <a:extLst>
              <a:ext uri="{FF2B5EF4-FFF2-40B4-BE49-F238E27FC236}">
                <a16:creationId xmlns:a16="http://schemas.microsoft.com/office/drawing/2014/main" id="{7F218D74-CE17-1FB5-6551-9408012DEEB5}"/>
              </a:ext>
            </a:extLst>
          </p:cNvPr>
          <p:cNvSpPr txBox="1"/>
          <p:nvPr/>
        </p:nvSpPr>
        <p:spPr>
          <a:xfrm>
            <a:off x="962024" y="5505450"/>
            <a:ext cx="10410825" cy="1200329"/>
          </a:xfrm>
          <a:prstGeom prst="rect">
            <a:avLst/>
          </a:prstGeom>
          <a:noFill/>
        </p:spPr>
        <p:txBody>
          <a:bodyPr wrap="square" rtlCol="0">
            <a:spAutoFit/>
          </a:bodyPr>
          <a:lstStyle/>
          <a:p>
            <a:pPr algn="just"/>
            <a:r>
              <a:rPr lang="vi-VN" sz="3600" b="1" i="0" dirty="0">
                <a:solidFill>
                  <a:srgbClr val="FF0000"/>
                </a:solidFill>
                <a:effectLst/>
                <a:latin typeface="Calibri" panose="020F0502020204030204" pitchFamily="34" charset="0"/>
                <a:cs typeface="Calibri" panose="020F0502020204030204" pitchFamily="34" charset="0"/>
              </a:rPr>
              <a:t>Số tròn chục bé nhất có 4 chữ số khác nhau là 1230. </a:t>
            </a:r>
          </a:p>
          <a:p>
            <a:pPr algn="just"/>
            <a:r>
              <a:rPr lang="vi-VN" sz="3600" b="1" i="0" dirty="0">
                <a:solidFill>
                  <a:srgbClr val="FF0000"/>
                </a:solidFill>
                <a:effectLst/>
                <a:latin typeface="Calibri" panose="020F0502020204030204" pitchFamily="34" charset="0"/>
                <a:cs typeface="Calibri" panose="020F0502020204030204" pitchFamily="34" charset="0"/>
              </a:rPr>
              <a:t>Vậy trường của Nam có tất cả 1230 học sinh.</a:t>
            </a:r>
          </a:p>
        </p:txBody>
      </p:sp>
    </p:spTree>
    <p:extLst>
      <p:ext uri="{BB962C8B-B14F-4D97-AF65-F5344CB8AC3E}">
        <p14:creationId xmlns:p14="http://schemas.microsoft.com/office/powerpoint/2010/main" val="973495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wipe(down)">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Effect transition="in" filter="wipe(down)">
                                      <p:cBhvr>
                                        <p:cTn id="17"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a16="http://schemas.microsoft.com/office/drawing/2014/main"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a16="http://schemas.microsoft.com/office/drawing/2014/main"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a16="http://schemas.microsoft.com/office/drawing/2014/main"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2303730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8" name="图片 54" descr="组 2 拷贝 2"/>
          <p:cNvPicPr>
            <a:picLocks noChangeAspect="1"/>
          </p:cNvPicPr>
          <p:nvPr/>
        </p:nvPicPr>
        <p:blipFill>
          <a:blip r:embed="rId8"/>
          <a:srcRect b="33737"/>
          <a:stretch>
            <a:fillRect/>
          </a:stretch>
        </p:blipFill>
        <p:spPr>
          <a:xfrm>
            <a:off x="-10160" y="3392805"/>
            <a:ext cx="12192000" cy="2814955"/>
          </a:xfrm>
          <a:prstGeom prst="rect">
            <a:avLst/>
          </a:prstGeom>
        </p:spPr>
      </p:pic>
      <p:sp>
        <p:nvSpPr>
          <p:cNvPr id="47" name="椭圆 38"/>
          <p:cNvSpPr/>
          <p:nvPr/>
        </p:nvSpPr>
        <p:spPr>
          <a:xfrm>
            <a:off x="1677946" y="-531502"/>
            <a:ext cx="8294370" cy="8294370"/>
          </a:xfrm>
          <a:prstGeom prst="ellipse">
            <a:avLst/>
          </a:prstGeom>
          <a:solidFill>
            <a:srgbClr val="BC0001">
              <a:alpha val="35000"/>
            </a:srgbClr>
          </a:solidFill>
          <a:ln w="152400">
            <a:solidFill>
              <a:srgbClr val="F8A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9" name="图片 101" descr="组 2"/>
          <p:cNvPicPr>
            <a:picLocks noChangeAspect="1"/>
          </p:cNvPicPr>
          <p:nvPr/>
        </p:nvPicPr>
        <p:blipFill>
          <a:blip r:embed="rId9"/>
          <a:srcRect b="18313"/>
          <a:stretch>
            <a:fillRect/>
          </a:stretch>
        </p:blipFill>
        <p:spPr>
          <a:xfrm>
            <a:off x="0" y="4288790"/>
            <a:ext cx="12282170" cy="2557780"/>
          </a:xfrm>
          <a:prstGeom prst="rect">
            <a:avLst/>
          </a:prstGeom>
        </p:spPr>
      </p:pic>
      <p:pic>
        <p:nvPicPr>
          <p:cNvPr id="50" name="图片 107" descr="D:\资料\新建文件夹\组 4.png组 4"/>
          <p:cNvPicPr>
            <a:picLocks noChangeAspect="1"/>
          </p:cNvPicPr>
          <p:nvPr/>
        </p:nvPicPr>
        <p:blipFill>
          <a:blip r:embed="rId10"/>
          <a:srcRect l="71452" b="61123"/>
          <a:stretch>
            <a:fillRect/>
          </a:stretch>
        </p:blipFill>
        <p:spPr>
          <a:xfrm>
            <a:off x="9655810" y="0"/>
            <a:ext cx="2750185" cy="1781175"/>
          </a:xfrm>
          <a:prstGeom prst="rect">
            <a:avLst/>
          </a:prstGeom>
        </p:spPr>
      </p:pic>
      <p:pic>
        <p:nvPicPr>
          <p:cNvPr id="51" name="图片 108" descr="已插入图像"/>
          <p:cNvPicPr>
            <a:picLocks noChangeAspect="1"/>
          </p:cNvPicPr>
          <p:nvPr/>
        </p:nvPicPr>
        <p:blipFill>
          <a:blip r:embed="rId11"/>
          <a:stretch>
            <a:fillRect/>
          </a:stretch>
        </p:blipFill>
        <p:spPr>
          <a:xfrm rot="16200000" flipH="1">
            <a:off x="-1082040" y="1357630"/>
            <a:ext cx="3609340" cy="1465580"/>
          </a:xfrm>
          <a:prstGeom prst="rect">
            <a:avLst/>
          </a:prstGeom>
        </p:spPr>
      </p:pic>
      <p:pic>
        <p:nvPicPr>
          <p:cNvPr id="52" name="图片 25" descr="901e38bcead6af0b8e0c622c31eae251"/>
          <p:cNvPicPr>
            <a:picLocks noChangeAspect="1"/>
          </p:cNvPicPr>
          <p:nvPr/>
        </p:nvPicPr>
        <p:blipFill>
          <a:blip r:embed="rId12"/>
          <a:stretch>
            <a:fillRect/>
          </a:stretch>
        </p:blipFill>
        <p:spPr>
          <a:xfrm>
            <a:off x="4743814" y="4668051"/>
            <a:ext cx="5490845" cy="2050415"/>
          </a:xfrm>
          <a:prstGeom prst="rect">
            <a:avLst/>
          </a:prstGeom>
        </p:spPr>
      </p:pic>
      <p:pic>
        <p:nvPicPr>
          <p:cNvPr id="53" name="图片 26" descr="D:\资料\包图网_19675505春运防疫测量体温.png包图网_19675505春运防疫测量体温"/>
          <p:cNvPicPr>
            <a:picLocks noChangeAspect="1"/>
          </p:cNvPicPr>
          <p:nvPr/>
        </p:nvPicPr>
        <p:blipFill>
          <a:blip r:embed="rId13"/>
          <a:srcRect/>
          <a:stretch>
            <a:fillRect/>
          </a:stretch>
        </p:blipFill>
        <p:spPr>
          <a:xfrm>
            <a:off x="1019175" y="3697605"/>
            <a:ext cx="2682875" cy="3151505"/>
          </a:xfrm>
          <a:prstGeom prst="rect">
            <a:avLst/>
          </a:prstGeom>
        </p:spPr>
      </p:pic>
      <p:grpSp>
        <p:nvGrpSpPr>
          <p:cNvPr id="54" name="组合 4"/>
          <p:cNvGrpSpPr/>
          <p:nvPr/>
        </p:nvGrpSpPr>
        <p:grpSpPr>
          <a:xfrm>
            <a:off x="0" y="-296545"/>
            <a:ext cx="12520930" cy="3295650"/>
            <a:chOff x="-177" y="-11"/>
            <a:chExt cx="19718" cy="5190"/>
          </a:xfrm>
        </p:grpSpPr>
        <p:pic>
          <p:nvPicPr>
            <p:cNvPr id="56" name="图片 1" descr="素材中国 sccnn.com 2"/>
            <p:cNvPicPr>
              <a:picLocks noChangeAspect="1"/>
            </p:cNvPicPr>
            <p:nvPr>
              <p:custDataLst>
                <p:tags r:id="rId2"/>
              </p:custDataLst>
            </p:nvPr>
          </p:nvPicPr>
          <p:blipFill>
            <a:blip r:embed="rId14"/>
            <a:stretch>
              <a:fillRect/>
            </a:stretch>
          </p:blipFill>
          <p:spPr>
            <a:xfrm>
              <a:off x="-177" y="-11"/>
              <a:ext cx="5507" cy="5190"/>
            </a:xfrm>
            <a:prstGeom prst="rect">
              <a:avLst/>
            </a:prstGeom>
          </p:spPr>
        </p:pic>
        <p:pic>
          <p:nvPicPr>
            <p:cNvPr id="57" name="图片 2" descr="素材中国 sccnn.com 2"/>
            <p:cNvPicPr>
              <a:picLocks noChangeAspect="1"/>
            </p:cNvPicPr>
            <p:nvPr>
              <p:custDataLst>
                <p:tags r:id="rId3"/>
              </p:custDataLst>
            </p:nvPr>
          </p:nvPicPr>
          <p:blipFill>
            <a:blip r:embed="rId14"/>
            <a:stretch>
              <a:fillRect/>
            </a:stretch>
          </p:blipFill>
          <p:spPr>
            <a:xfrm flipH="1">
              <a:off x="14035" y="-11"/>
              <a:ext cx="5507" cy="5190"/>
            </a:xfrm>
            <a:prstGeom prst="rect">
              <a:avLst/>
            </a:prstGeom>
          </p:spPr>
        </p:pic>
        <p:pic>
          <p:nvPicPr>
            <p:cNvPr id="58" name="图片 3"/>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139" y="-11"/>
              <a:ext cx="19055" cy="2704"/>
            </a:xfrm>
            <a:prstGeom prst="rect">
              <a:avLst/>
            </a:prstGeom>
          </p:spPr>
        </p:pic>
      </p:grpSp>
      <p:grpSp>
        <p:nvGrpSpPr>
          <p:cNvPr id="17" name="Group 16"/>
          <p:cNvGrpSpPr/>
          <p:nvPr/>
        </p:nvGrpSpPr>
        <p:grpSpPr>
          <a:xfrm>
            <a:off x="8426418" y="3084260"/>
            <a:ext cx="2899994" cy="3745216"/>
            <a:chOff x="8730813" y="1864318"/>
            <a:chExt cx="2899994" cy="3745216"/>
          </a:xfrm>
        </p:grpSpPr>
        <p:pic>
          <p:nvPicPr>
            <p:cNvPr id="18"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8" cstate="print">
              <a:extLst>
                <a:ext uri="{BEBA8EAE-BF5A-486C-A8C5-ECC9F3942E4B}">
                  <a14:imgProps xmlns:a14="http://schemas.microsoft.com/office/drawing/2010/main">
                    <a14:imgLayer r:embed="rId1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pic>
        <p:nvPicPr>
          <p:cNvPr id="2" name="Picture 1">
            <a:extLst>
              <a:ext uri="{FF2B5EF4-FFF2-40B4-BE49-F238E27FC236}">
                <a16:creationId xmlns:a16="http://schemas.microsoft.com/office/drawing/2014/main" id="{4711C495-0666-7D70-36BB-E5D4CC26E759}"/>
              </a:ext>
            </a:extLst>
          </p:cNvPr>
          <p:cNvPicPr>
            <a:picLocks noChangeAspect="1"/>
          </p:cNvPicPr>
          <p:nvPr/>
        </p:nvPicPr>
        <p:blipFill>
          <a:blip r:embed="rId20"/>
          <a:stretch>
            <a:fillRect/>
          </a:stretch>
        </p:blipFill>
        <p:spPr>
          <a:xfrm>
            <a:off x="1337279" y="423438"/>
            <a:ext cx="9498391" cy="5401524"/>
          </a:xfrm>
          <a:prstGeom prst="rect">
            <a:avLst/>
          </a:prstGeom>
        </p:spPr>
      </p:pic>
    </p:spTree>
    <p:custDataLst>
      <p:tags r:id="rId1"/>
    </p:custDataLst>
    <p:extLst>
      <p:ext uri="{BB962C8B-B14F-4D97-AF65-F5344CB8AC3E}">
        <p14:creationId xmlns:p14="http://schemas.microsoft.com/office/powerpoint/2010/main" val="74984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1+#ppt_w/2"/>
                                          </p:val>
                                        </p:tav>
                                        <p:tav tm="100000">
                                          <p:val>
                                            <p:strVal val="#ppt_x"/>
                                          </p:val>
                                        </p:tav>
                                      </p:tavLst>
                                    </p:anim>
                                    <p:anim calcmode="lin" valueType="num">
                                      <p:cBhvr additive="base">
                                        <p:cTn id="12" dur="500" fill="hold"/>
                                        <p:tgtEl>
                                          <p:spTgt spid="5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1000"/>
                                        <p:tgtEl>
                                          <p:spTgt spid="48"/>
                                        </p:tgtEl>
                                      </p:cBhvr>
                                    </p:animEffect>
                                    <p:anim calcmode="lin" valueType="num">
                                      <p:cBhvr>
                                        <p:cTn id="17" dur="1000" fill="hold"/>
                                        <p:tgtEl>
                                          <p:spTgt spid="48"/>
                                        </p:tgtEl>
                                        <p:attrNameLst>
                                          <p:attrName>ppt_x</p:attrName>
                                        </p:attrNameLst>
                                      </p:cBhvr>
                                      <p:tavLst>
                                        <p:tav tm="0">
                                          <p:val>
                                            <p:strVal val="#ppt_x"/>
                                          </p:val>
                                        </p:tav>
                                        <p:tav tm="100000">
                                          <p:val>
                                            <p:strVal val="#ppt_x"/>
                                          </p:val>
                                        </p:tav>
                                      </p:tavLst>
                                    </p:anim>
                                    <p:anim calcmode="lin" valueType="num">
                                      <p:cBhvr>
                                        <p:cTn id="18" dur="900" decel="100000" fill="hold"/>
                                        <p:tgtEl>
                                          <p:spTgt spid="48"/>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8"/>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par>
                          <p:cTn id="28" fill="hold">
                            <p:stCondLst>
                              <p:cond delay="3000"/>
                            </p:stCondLst>
                            <p:childTnLst>
                              <p:par>
                                <p:cTn id="29" presetID="37" presetClass="entr" presetSubtype="0" fill="hold" nodeType="after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1000"/>
                                        <p:tgtEl>
                                          <p:spTgt spid="53"/>
                                        </p:tgtEl>
                                      </p:cBhvr>
                                    </p:animEffect>
                                    <p:anim calcmode="lin" valueType="num">
                                      <p:cBhvr>
                                        <p:cTn id="32" dur="1000" fill="hold"/>
                                        <p:tgtEl>
                                          <p:spTgt spid="53"/>
                                        </p:tgtEl>
                                        <p:attrNameLst>
                                          <p:attrName>ppt_x</p:attrName>
                                        </p:attrNameLst>
                                      </p:cBhvr>
                                      <p:tavLst>
                                        <p:tav tm="0">
                                          <p:val>
                                            <p:strVal val="#ppt_x"/>
                                          </p:val>
                                        </p:tav>
                                        <p:tav tm="100000">
                                          <p:val>
                                            <p:strVal val="#ppt_x"/>
                                          </p:val>
                                        </p:tav>
                                      </p:tavLst>
                                    </p:anim>
                                    <p:anim calcmode="lin" valueType="num">
                                      <p:cBhvr>
                                        <p:cTn id="33" dur="900" decel="100000" fill="hold"/>
                                        <p:tgtEl>
                                          <p:spTgt spid="53"/>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3"/>
                                        </p:tgtEl>
                                        <p:attrNameLst>
                                          <p:attrName>ppt_y</p:attrName>
                                        </p:attrNameLst>
                                      </p:cBhvr>
                                      <p:tavLst>
                                        <p:tav tm="0">
                                          <p:val>
                                            <p:strVal val="#ppt_y-.03"/>
                                          </p:val>
                                        </p:tav>
                                        <p:tav tm="100000">
                                          <p:val>
                                            <p:strVal val="#ppt_y"/>
                                          </p:val>
                                        </p:tav>
                                      </p:tavLst>
                                    </p:anim>
                                  </p:childTnLst>
                                </p:cTn>
                              </p:par>
                            </p:childTnLst>
                          </p:cTn>
                        </p:par>
                        <p:par>
                          <p:cTn id="35" fill="hold">
                            <p:stCondLst>
                              <p:cond delay="4000"/>
                            </p:stCondLst>
                            <p:childTnLst>
                              <p:par>
                                <p:cTn id="36" presetID="47" presetClass="entr" presetSubtype="0" fill="hold" nodeType="after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1000"/>
                                        <p:tgtEl>
                                          <p:spTgt spid="54"/>
                                        </p:tgtEl>
                                      </p:cBhvr>
                                    </p:animEffect>
                                    <p:anim calcmode="lin" valueType="num">
                                      <p:cBhvr>
                                        <p:cTn id="39" dur="1000" fill="hold"/>
                                        <p:tgtEl>
                                          <p:spTgt spid="54"/>
                                        </p:tgtEl>
                                        <p:attrNameLst>
                                          <p:attrName>ppt_x</p:attrName>
                                        </p:attrNameLst>
                                      </p:cBhvr>
                                      <p:tavLst>
                                        <p:tav tm="0">
                                          <p:val>
                                            <p:strVal val="#ppt_x"/>
                                          </p:val>
                                        </p:tav>
                                        <p:tav tm="100000">
                                          <p:val>
                                            <p:strVal val="#ppt_x"/>
                                          </p:val>
                                        </p:tav>
                                      </p:tavLst>
                                    </p:anim>
                                    <p:anim calcmode="lin" valueType="num">
                                      <p:cBhvr>
                                        <p:cTn id="40" dur="1000" fill="hold"/>
                                        <p:tgtEl>
                                          <p:spTgt spid="54"/>
                                        </p:tgtEl>
                                        <p:attrNameLst>
                                          <p:attrName>ppt_y</p:attrName>
                                        </p:attrNameLst>
                                      </p:cBhvr>
                                      <p:tavLst>
                                        <p:tav tm="0">
                                          <p:val>
                                            <p:strVal val="#ppt_y-.1"/>
                                          </p:val>
                                        </p:tav>
                                        <p:tav tm="100000">
                                          <p:val>
                                            <p:strVal val="#ppt_y"/>
                                          </p:val>
                                        </p:tav>
                                      </p:tavLst>
                                    </p:anim>
                                  </p:childTnLst>
                                </p:cTn>
                              </p:par>
                            </p:childTnLst>
                          </p:cTn>
                        </p:par>
                        <p:par>
                          <p:cTn id="41" fill="hold">
                            <p:stCondLst>
                              <p:cond delay="5000"/>
                            </p:stCondLst>
                            <p:childTnLst>
                              <p:par>
                                <p:cTn id="42" presetID="2" presetClass="entr" presetSubtype="2"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1+#ppt_w/2"/>
                                          </p:val>
                                        </p:tav>
                                        <p:tav tm="100000">
                                          <p:val>
                                            <p:strVal val="#ppt_x"/>
                                          </p:val>
                                        </p:tav>
                                      </p:tavLst>
                                    </p:anim>
                                    <p:anim calcmode="lin" valueType="num">
                                      <p:cBhvr additive="base">
                                        <p:cTn id="4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inVertical)">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29"/>
          <p:cNvSpPr/>
          <p:nvPr/>
        </p:nvSpPr>
        <p:spPr>
          <a:xfrm rot="16200000">
            <a:off x="1119123" y="3201536"/>
            <a:ext cx="3468496" cy="385235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6146"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8779433" y="371625"/>
            <a:ext cx="3127374" cy="234553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3" name="Text Box 4"/>
          <p:cNvSpPr txBox="1">
            <a:spLocks noChangeArrowheads="1"/>
          </p:cNvSpPr>
          <p:nvPr/>
        </p:nvSpPr>
        <p:spPr bwMode="auto">
          <a:xfrm>
            <a:off x="1198178" y="228297"/>
            <a:ext cx="1314716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So </a:t>
            </a:r>
            <a:r>
              <a:rPr kumimoji="0" lang="en-US" altLang="en-US" sz="72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sánh</a:t>
            </a:r>
            <a:r>
              <a:rPr kumimoji="0" lang="en-US" alt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5 735….5 645</a:t>
            </a:r>
            <a:r>
              <a:rPr kumimoji="0" lang="en-US" altLang="en-US" sz="7200" b="1" i="0" u="none" strike="noStrike" kern="1200" cap="none" spc="0" normalizeH="0" noProof="0" dirty="0">
                <a:ln>
                  <a:noFill/>
                </a:ln>
                <a:solidFill>
                  <a:srgbClr val="008000"/>
                </a:solidFill>
                <a:effectLst/>
                <a:uLnTx/>
                <a:uFillTx/>
                <a:latin typeface="Arial" panose="020B0604020202020204" pitchFamily="34" charset="0"/>
                <a:ea typeface="+mn-ea"/>
                <a:cs typeface="Arial" panose="020B0604020202020204" pitchFamily="34" charset="0"/>
              </a:rPr>
              <a:t> </a:t>
            </a:r>
            <a:endParaRPr kumimoji="0" lang="en-US" alt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grpSp>
        <p:nvGrpSpPr>
          <p:cNvPr id="8" name="Group 7"/>
          <p:cNvGrpSpPr/>
          <p:nvPr/>
        </p:nvGrpSpPr>
        <p:grpSpPr>
          <a:xfrm>
            <a:off x="-3341" y="3112784"/>
            <a:ext cx="2899994" cy="3745216"/>
            <a:chOff x="8730813" y="1864318"/>
            <a:chExt cx="2899994" cy="3745216"/>
          </a:xfrm>
          <a:effectLst>
            <a:outerShdw blurRad="76200" dir="13500000" sy="23000" kx="1200000" algn="br" rotWithShape="0">
              <a:prstClr val="black">
                <a:alpha val="20000"/>
              </a:prstClr>
            </a:outerShdw>
          </a:effectLst>
        </p:grpSpPr>
        <p:pic>
          <p:nvPicPr>
            <p:cNvPr id="9"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grpSp>
        <p:nvGrpSpPr>
          <p:cNvPr id="13" name="Group 12"/>
          <p:cNvGrpSpPr/>
          <p:nvPr/>
        </p:nvGrpSpPr>
        <p:grpSpPr>
          <a:xfrm>
            <a:off x="5449824" y="5302493"/>
            <a:ext cx="5571767" cy="1200329"/>
            <a:chOff x="5771210" y="4973173"/>
            <a:chExt cx="5571767" cy="1200329"/>
          </a:xfrm>
        </p:grpSpPr>
        <p:sp>
          <p:nvSpPr>
            <p:cNvPr id="16" name="Text Box 10"/>
            <p:cNvSpPr txBox="1">
              <a:spLocks noChangeArrowheads="1"/>
            </p:cNvSpPr>
            <p:nvPr/>
          </p:nvSpPr>
          <p:spPr bwMode="auto">
            <a:xfrm>
              <a:off x="6124751" y="4973173"/>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&gt;</a:t>
              </a:r>
            </a:p>
          </p:txBody>
        </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1210" y="4999219"/>
              <a:ext cx="1147284" cy="1147284"/>
            </a:xfrm>
            <a:prstGeom prst="rect">
              <a:avLst/>
            </a:prstGeom>
          </p:spPr>
        </p:pic>
      </p:grpSp>
      <p:grpSp>
        <p:nvGrpSpPr>
          <p:cNvPr id="17" name="Group 16"/>
          <p:cNvGrpSpPr/>
          <p:nvPr/>
        </p:nvGrpSpPr>
        <p:grpSpPr>
          <a:xfrm>
            <a:off x="5568453" y="4001275"/>
            <a:ext cx="5453138" cy="1218443"/>
            <a:chOff x="5889839" y="3415923"/>
            <a:chExt cx="5453138" cy="1218443"/>
          </a:xfrm>
        </p:grpSpPr>
        <p:sp>
          <p:nvSpPr>
            <p:cNvPr id="15" name="Text Box 10"/>
            <p:cNvSpPr txBox="1">
              <a:spLocks noChangeArrowheads="1"/>
            </p:cNvSpPr>
            <p:nvPr/>
          </p:nvSpPr>
          <p:spPr bwMode="auto">
            <a:xfrm>
              <a:off x="6124751" y="3415923"/>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&lt;</a:t>
              </a:r>
            </a:p>
          </p:txBody>
        </p:sp>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9839" y="3448526"/>
              <a:ext cx="1046329" cy="1185840"/>
            </a:xfrm>
            <a:prstGeom prst="rect">
              <a:avLst/>
            </a:prstGeom>
          </p:spPr>
        </p:pic>
      </p:grpSp>
      <p:grpSp>
        <p:nvGrpSpPr>
          <p:cNvPr id="18" name="Group 17"/>
          <p:cNvGrpSpPr/>
          <p:nvPr/>
        </p:nvGrpSpPr>
        <p:grpSpPr>
          <a:xfrm>
            <a:off x="5226858" y="2634798"/>
            <a:ext cx="5794733" cy="1200329"/>
            <a:chOff x="5548244" y="1891276"/>
            <a:chExt cx="5794733" cy="1200329"/>
          </a:xfrm>
        </p:grpSpPr>
        <p:sp>
          <p:nvSpPr>
            <p:cNvPr id="4" name="Text Box 10"/>
            <p:cNvSpPr txBox="1">
              <a:spLocks noChangeArrowheads="1"/>
            </p:cNvSpPr>
            <p:nvPr/>
          </p:nvSpPr>
          <p:spPr bwMode="auto">
            <a:xfrm>
              <a:off x="6124751" y="1891276"/>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8244" y="2058155"/>
              <a:ext cx="1153014" cy="988298"/>
            </a:xfrm>
            <a:prstGeom prst="rect">
              <a:avLst/>
            </a:prstGeom>
          </p:spPr>
        </p:pic>
      </p:grpSp>
      <p:pic>
        <p:nvPicPr>
          <p:cNvPr id="2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1913251" y="3528197"/>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5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randombar(horizontal)">
                                      <p:cBhvr>
                                        <p:cTn id="10" dur="500"/>
                                        <p:tgtEl>
                                          <p:spTgt spid="6146"/>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par>
                                <p:cTn id="16" presetID="7"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6"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145">
                                          <p:stCondLst>
                                            <p:cond delay="0"/>
                                          </p:stCondLst>
                                        </p:cTn>
                                        <p:tgtEl>
                                          <p:spTgt spid="18"/>
                                        </p:tgtEl>
                                      </p:cBhvr>
                                    </p:animEffect>
                                    <p:anim calcmode="lin" valueType="num">
                                      <p:cBhvr>
                                        <p:cTn id="24"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29" dur="7">
                                          <p:stCondLst>
                                            <p:cond delay="162"/>
                                          </p:stCondLst>
                                        </p:cTn>
                                        <p:tgtEl>
                                          <p:spTgt spid="18"/>
                                        </p:tgtEl>
                                      </p:cBhvr>
                                      <p:to x="100000" y="60000"/>
                                    </p:animScale>
                                    <p:animScale>
                                      <p:cBhvr>
                                        <p:cTn id="30" dur="41" decel="50000">
                                          <p:stCondLst>
                                            <p:cond delay="169"/>
                                          </p:stCondLst>
                                        </p:cTn>
                                        <p:tgtEl>
                                          <p:spTgt spid="18"/>
                                        </p:tgtEl>
                                      </p:cBhvr>
                                      <p:to x="100000" y="100000"/>
                                    </p:animScale>
                                    <p:animScale>
                                      <p:cBhvr>
                                        <p:cTn id="31" dur="7">
                                          <p:stCondLst>
                                            <p:cond delay="328"/>
                                          </p:stCondLst>
                                        </p:cTn>
                                        <p:tgtEl>
                                          <p:spTgt spid="18"/>
                                        </p:tgtEl>
                                      </p:cBhvr>
                                      <p:to x="100000" y="80000"/>
                                    </p:animScale>
                                    <p:animScale>
                                      <p:cBhvr>
                                        <p:cTn id="32" dur="41" decel="50000">
                                          <p:stCondLst>
                                            <p:cond delay="335"/>
                                          </p:stCondLst>
                                        </p:cTn>
                                        <p:tgtEl>
                                          <p:spTgt spid="18"/>
                                        </p:tgtEl>
                                      </p:cBhvr>
                                      <p:to x="100000" y="100000"/>
                                    </p:animScale>
                                    <p:animScale>
                                      <p:cBhvr>
                                        <p:cTn id="33" dur="7">
                                          <p:stCondLst>
                                            <p:cond delay="410"/>
                                          </p:stCondLst>
                                        </p:cTn>
                                        <p:tgtEl>
                                          <p:spTgt spid="18"/>
                                        </p:tgtEl>
                                      </p:cBhvr>
                                      <p:to x="100000" y="90000"/>
                                    </p:animScale>
                                    <p:animScale>
                                      <p:cBhvr>
                                        <p:cTn id="34" dur="41" decel="50000">
                                          <p:stCondLst>
                                            <p:cond delay="417"/>
                                          </p:stCondLst>
                                        </p:cTn>
                                        <p:tgtEl>
                                          <p:spTgt spid="18"/>
                                        </p:tgtEl>
                                      </p:cBhvr>
                                      <p:to x="100000" y="100000"/>
                                    </p:animScale>
                                    <p:animScale>
                                      <p:cBhvr>
                                        <p:cTn id="35" dur="7">
                                          <p:stCondLst>
                                            <p:cond delay="452"/>
                                          </p:stCondLst>
                                        </p:cTn>
                                        <p:tgtEl>
                                          <p:spTgt spid="18"/>
                                        </p:tgtEl>
                                      </p:cBhvr>
                                      <p:to x="100000" y="95000"/>
                                    </p:animScale>
                                    <p:animScale>
                                      <p:cBhvr>
                                        <p:cTn id="36" dur="41" decel="50000">
                                          <p:stCondLst>
                                            <p:cond delay="459"/>
                                          </p:stCondLst>
                                        </p:cTn>
                                        <p:tgtEl>
                                          <p:spTgt spid="18"/>
                                        </p:tgtEl>
                                      </p:cBhvr>
                                      <p:to x="100000" y="100000"/>
                                    </p:animScale>
                                  </p:childTnLst>
                                </p:cTn>
                              </p:par>
                            </p:childTnLst>
                          </p:cTn>
                        </p:par>
                        <p:par>
                          <p:cTn id="37" fill="hold">
                            <p:stCondLst>
                              <p:cond delay="1500"/>
                            </p:stCondLst>
                            <p:childTnLst>
                              <p:par>
                                <p:cTn id="38" presetID="26"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145">
                                          <p:stCondLst>
                                            <p:cond delay="0"/>
                                          </p:stCondLst>
                                        </p:cTn>
                                        <p:tgtEl>
                                          <p:spTgt spid="17"/>
                                        </p:tgtEl>
                                      </p:cBhvr>
                                    </p:animEffect>
                                    <p:anim calcmode="lin" valueType="num">
                                      <p:cBhvr>
                                        <p:cTn id="41" dur="456"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2" dur="16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3" dur="166" tmFilter="0, 0; 0.125,0.2665; 0.25,0.4; 0.375,0.465; 0.5,0.5;  0.625,0.535; 0.75,0.6; 0.875,0.7335; 1,1">
                                          <p:stCondLst>
                                            <p:cond delay="166"/>
                                          </p:stCondLst>
                                        </p:cTn>
                                        <p:tgtEl>
                                          <p:spTgt spid="17"/>
                                        </p:tgtEl>
                                        <p:attrNameLst>
                                          <p:attrName>ppt_y</p:attrName>
                                        </p:attrNameLst>
                                      </p:cBhvr>
                                      <p:tavLst>
                                        <p:tav tm="0" fmla="#ppt_y-sin(pi*$)/9">
                                          <p:val>
                                            <p:fltVal val="0"/>
                                          </p:val>
                                        </p:tav>
                                        <p:tav tm="100000">
                                          <p:val>
                                            <p:fltVal val="1"/>
                                          </p:val>
                                        </p:tav>
                                      </p:tavLst>
                                    </p:anim>
                                    <p:anim calcmode="lin" valueType="num">
                                      <p:cBhvr>
                                        <p:cTn id="44" dur="83" tmFilter="0, 0; 0.125,0.2665; 0.25,0.4; 0.375,0.465; 0.5,0.5;  0.625,0.535; 0.75,0.6; 0.875,0.7335; 1,1">
                                          <p:stCondLst>
                                            <p:cond delay="331"/>
                                          </p:stCondLst>
                                        </p:cTn>
                                        <p:tgtEl>
                                          <p:spTgt spid="17"/>
                                        </p:tgtEl>
                                        <p:attrNameLst>
                                          <p:attrName>ppt_y</p:attrName>
                                        </p:attrNameLst>
                                      </p:cBhvr>
                                      <p:tavLst>
                                        <p:tav tm="0" fmla="#ppt_y-sin(pi*$)/27">
                                          <p:val>
                                            <p:fltVal val="0"/>
                                          </p:val>
                                        </p:tav>
                                        <p:tav tm="100000">
                                          <p:val>
                                            <p:fltVal val="1"/>
                                          </p:val>
                                        </p:tav>
                                      </p:tavLst>
                                    </p:anim>
                                    <p:anim calcmode="lin" valueType="num">
                                      <p:cBhvr>
                                        <p:cTn id="45" dur="41" tmFilter="0, 0; 0.125,0.2665; 0.25,0.4; 0.375,0.465; 0.5,0.5;  0.625,0.535; 0.75,0.6; 0.875,0.7335; 1,1">
                                          <p:stCondLst>
                                            <p:cond delay="414"/>
                                          </p:stCondLst>
                                        </p:cTn>
                                        <p:tgtEl>
                                          <p:spTgt spid="17"/>
                                        </p:tgtEl>
                                        <p:attrNameLst>
                                          <p:attrName>ppt_y</p:attrName>
                                        </p:attrNameLst>
                                      </p:cBhvr>
                                      <p:tavLst>
                                        <p:tav tm="0" fmla="#ppt_y-sin(pi*$)/81">
                                          <p:val>
                                            <p:fltVal val="0"/>
                                          </p:val>
                                        </p:tav>
                                        <p:tav tm="100000">
                                          <p:val>
                                            <p:fltVal val="1"/>
                                          </p:val>
                                        </p:tav>
                                      </p:tavLst>
                                    </p:anim>
                                    <p:animScale>
                                      <p:cBhvr>
                                        <p:cTn id="46" dur="7">
                                          <p:stCondLst>
                                            <p:cond delay="162"/>
                                          </p:stCondLst>
                                        </p:cTn>
                                        <p:tgtEl>
                                          <p:spTgt spid="17"/>
                                        </p:tgtEl>
                                      </p:cBhvr>
                                      <p:to x="100000" y="60000"/>
                                    </p:animScale>
                                    <p:animScale>
                                      <p:cBhvr>
                                        <p:cTn id="47" dur="41" decel="50000">
                                          <p:stCondLst>
                                            <p:cond delay="169"/>
                                          </p:stCondLst>
                                        </p:cTn>
                                        <p:tgtEl>
                                          <p:spTgt spid="17"/>
                                        </p:tgtEl>
                                      </p:cBhvr>
                                      <p:to x="100000" y="100000"/>
                                    </p:animScale>
                                    <p:animScale>
                                      <p:cBhvr>
                                        <p:cTn id="48" dur="7">
                                          <p:stCondLst>
                                            <p:cond delay="328"/>
                                          </p:stCondLst>
                                        </p:cTn>
                                        <p:tgtEl>
                                          <p:spTgt spid="17"/>
                                        </p:tgtEl>
                                      </p:cBhvr>
                                      <p:to x="100000" y="80000"/>
                                    </p:animScale>
                                    <p:animScale>
                                      <p:cBhvr>
                                        <p:cTn id="49" dur="41" decel="50000">
                                          <p:stCondLst>
                                            <p:cond delay="335"/>
                                          </p:stCondLst>
                                        </p:cTn>
                                        <p:tgtEl>
                                          <p:spTgt spid="17"/>
                                        </p:tgtEl>
                                      </p:cBhvr>
                                      <p:to x="100000" y="100000"/>
                                    </p:animScale>
                                    <p:animScale>
                                      <p:cBhvr>
                                        <p:cTn id="50" dur="7">
                                          <p:stCondLst>
                                            <p:cond delay="410"/>
                                          </p:stCondLst>
                                        </p:cTn>
                                        <p:tgtEl>
                                          <p:spTgt spid="17"/>
                                        </p:tgtEl>
                                      </p:cBhvr>
                                      <p:to x="100000" y="90000"/>
                                    </p:animScale>
                                    <p:animScale>
                                      <p:cBhvr>
                                        <p:cTn id="51" dur="41" decel="50000">
                                          <p:stCondLst>
                                            <p:cond delay="417"/>
                                          </p:stCondLst>
                                        </p:cTn>
                                        <p:tgtEl>
                                          <p:spTgt spid="17"/>
                                        </p:tgtEl>
                                      </p:cBhvr>
                                      <p:to x="100000" y="100000"/>
                                    </p:animScale>
                                    <p:animScale>
                                      <p:cBhvr>
                                        <p:cTn id="52" dur="7">
                                          <p:stCondLst>
                                            <p:cond delay="452"/>
                                          </p:stCondLst>
                                        </p:cTn>
                                        <p:tgtEl>
                                          <p:spTgt spid="17"/>
                                        </p:tgtEl>
                                      </p:cBhvr>
                                      <p:to x="100000" y="95000"/>
                                    </p:animScale>
                                    <p:animScale>
                                      <p:cBhvr>
                                        <p:cTn id="53" dur="41" decel="50000">
                                          <p:stCondLst>
                                            <p:cond delay="459"/>
                                          </p:stCondLst>
                                        </p:cTn>
                                        <p:tgtEl>
                                          <p:spTgt spid="17"/>
                                        </p:tgtEl>
                                      </p:cBhvr>
                                      <p:to x="100000" y="100000"/>
                                    </p:animScale>
                                  </p:childTnLst>
                                </p:cTn>
                              </p:par>
                            </p:childTnLst>
                          </p:cTn>
                        </p:par>
                        <p:par>
                          <p:cTn id="54" fill="hold">
                            <p:stCondLst>
                              <p:cond delay="2000"/>
                            </p:stCondLst>
                            <p:childTnLst>
                              <p:par>
                                <p:cTn id="55" presetID="26" presetClass="entr" presetSubtype="0" fill="hold" nodeType="after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145">
                                          <p:stCondLst>
                                            <p:cond delay="0"/>
                                          </p:stCondLst>
                                        </p:cTn>
                                        <p:tgtEl>
                                          <p:spTgt spid="13"/>
                                        </p:tgtEl>
                                      </p:cBhvr>
                                    </p:animEffect>
                                    <p:anim calcmode="lin" valueType="num">
                                      <p:cBhvr>
                                        <p:cTn id="58"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9"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0"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61"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62"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63" dur="7">
                                          <p:stCondLst>
                                            <p:cond delay="162"/>
                                          </p:stCondLst>
                                        </p:cTn>
                                        <p:tgtEl>
                                          <p:spTgt spid="13"/>
                                        </p:tgtEl>
                                      </p:cBhvr>
                                      <p:to x="100000" y="60000"/>
                                    </p:animScale>
                                    <p:animScale>
                                      <p:cBhvr>
                                        <p:cTn id="64" dur="41" decel="50000">
                                          <p:stCondLst>
                                            <p:cond delay="169"/>
                                          </p:stCondLst>
                                        </p:cTn>
                                        <p:tgtEl>
                                          <p:spTgt spid="13"/>
                                        </p:tgtEl>
                                      </p:cBhvr>
                                      <p:to x="100000" y="100000"/>
                                    </p:animScale>
                                    <p:animScale>
                                      <p:cBhvr>
                                        <p:cTn id="65" dur="7">
                                          <p:stCondLst>
                                            <p:cond delay="328"/>
                                          </p:stCondLst>
                                        </p:cTn>
                                        <p:tgtEl>
                                          <p:spTgt spid="13"/>
                                        </p:tgtEl>
                                      </p:cBhvr>
                                      <p:to x="100000" y="80000"/>
                                    </p:animScale>
                                    <p:animScale>
                                      <p:cBhvr>
                                        <p:cTn id="66" dur="41" decel="50000">
                                          <p:stCondLst>
                                            <p:cond delay="335"/>
                                          </p:stCondLst>
                                        </p:cTn>
                                        <p:tgtEl>
                                          <p:spTgt spid="13"/>
                                        </p:tgtEl>
                                      </p:cBhvr>
                                      <p:to x="100000" y="100000"/>
                                    </p:animScale>
                                    <p:animScale>
                                      <p:cBhvr>
                                        <p:cTn id="67" dur="7">
                                          <p:stCondLst>
                                            <p:cond delay="410"/>
                                          </p:stCondLst>
                                        </p:cTn>
                                        <p:tgtEl>
                                          <p:spTgt spid="13"/>
                                        </p:tgtEl>
                                      </p:cBhvr>
                                      <p:to x="100000" y="90000"/>
                                    </p:animScale>
                                    <p:animScale>
                                      <p:cBhvr>
                                        <p:cTn id="68" dur="41" decel="50000">
                                          <p:stCondLst>
                                            <p:cond delay="417"/>
                                          </p:stCondLst>
                                        </p:cTn>
                                        <p:tgtEl>
                                          <p:spTgt spid="13"/>
                                        </p:tgtEl>
                                      </p:cBhvr>
                                      <p:to x="100000" y="100000"/>
                                    </p:animScale>
                                    <p:animScale>
                                      <p:cBhvr>
                                        <p:cTn id="69" dur="7">
                                          <p:stCondLst>
                                            <p:cond delay="452"/>
                                          </p:stCondLst>
                                        </p:cTn>
                                        <p:tgtEl>
                                          <p:spTgt spid="13"/>
                                        </p:tgtEl>
                                      </p:cBhvr>
                                      <p:to x="100000" y="95000"/>
                                    </p:animScale>
                                    <p:animScale>
                                      <p:cBhvr>
                                        <p:cTn id="70" dur="41" decel="50000">
                                          <p:stCondLst>
                                            <p:cond delay="459"/>
                                          </p:stCondLst>
                                        </p:cTn>
                                        <p:tgtEl>
                                          <p:spTgt spid="13"/>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53" presetClass="exit" presetSubtype="32" fill="hold" nodeType="clickEffect">
                                  <p:stCondLst>
                                    <p:cond delay="0"/>
                                  </p:stCondLst>
                                  <p:childTnLst>
                                    <p:anim calcmode="lin" valueType="num">
                                      <p:cBhvr>
                                        <p:cTn id="74" dur="500"/>
                                        <p:tgtEl>
                                          <p:spTgt spid="18"/>
                                        </p:tgtEl>
                                        <p:attrNameLst>
                                          <p:attrName>ppt_w</p:attrName>
                                        </p:attrNameLst>
                                      </p:cBhvr>
                                      <p:tavLst>
                                        <p:tav tm="0">
                                          <p:val>
                                            <p:strVal val="ppt_w"/>
                                          </p:val>
                                        </p:tav>
                                        <p:tav tm="100000">
                                          <p:val>
                                            <p:fltVal val="0"/>
                                          </p:val>
                                        </p:tav>
                                      </p:tavLst>
                                    </p:anim>
                                    <p:anim calcmode="lin" valueType="num">
                                      <p:cBhvr>
                                        <p:cTn id="75" dur="500"/>
                                        <p:tgtEl>
                                          <p:spTgt spid="18"/>
                                        </p:tgtEl>
                                        <p:attrNameLst>
                                          <p:attrName>ppt_h</p:attrName>
                                        </p:attrNameLst>
                                      </p:cBhvr>
                                      <p:tavLst>
                                        <p:tav tm="0">
                                          <p:val>
                                            <p:strVal val="ppt_h"/>
                                          </p:val>
                                        </p:tav>
                                        <p:tav tm="100000">
                                          <p:val>
                                            <p:fltVal val="0"/>
                                          </p:val>
                                        </p:tav>
                                      </p:tavLst>
                                    </p:anim>
                                    <p:animEffect transition="out" filter="fade">
                                      <p:cBhvr>
                                        <p:cTn id="76" dur="500"/>
                                        <p:tgtEl>
                                          <p:spTgt spid="18"/>
                                        </p:tgtEl>
                                      </p:cBhvr>
                                    </p:animEffect>
                                    <p:set>
                                      <p:cBhvr>
                                        <p:cTn id="77" dur="1" fill="hold">
                                          <p:stCondLst>
                                            <p:cond delay="499"/>
                                          </p:stCondLst>
                                        </p:cTn>
                                        <p:tgtEl>
                                          <p:spTgt spid="18"/>
                                        </p:tgtEl>
                                        <p:attrNameLst>
                                          <p:attrName>style.visibility</p:attrName>
                                        </p:attrNameLst>
                                      </p:cBhvr>
                                      <p:to>
                                        <p:strVal val="hidden"/>
                                      </p:to>
                                    </p:set>
                                  </p:childTnLst>
                                </p:cTn>
                              </p:par>
                              <p:par>
                                <p:cTn id="78" presetID="53" presetClass="exit" presetSubtype="32" fill="hold" nodeType="withEffect">
                                  <p:stCondLst>
                                    <p:cond delay="0"/>
                                  </p:stCondLst>
                                  <p:childTnLst>
                                    <p:anim calcmode="lin" valueType="num">
                                      <p:cBhvr>
                                        <p:cTn id="79" dur="500"/>
                                        <p:tgtEl>
                                          <p:spTgt spid="17"/>
                                        </p:tgtEl>
                                        <p:attrNameLst>
                                          <p:attrName>ppt_w</p:attrName>
                                        </p:attrNameLst>
                                      </p:cBhvr>
                                      <p:tavLst>
                                        <p:tav tm="0">
                                          <p:val>
                                            <p:strVal val="ppt_w"/>
                                          </p:val>
                                        </p:tav>
                                        <p:tav tm="100000">
                                          <p:val>
                                            <p:fltVal val="0"/>
                                          </p:val>
                                        </p:tav>
                                      </p:tavLst>
                                    </p:anim>
                                    <p:anim calcmode="lin" valueType="num">
                                      <p:cBhvr>
                                        <p:cTn id="80" dur="500"/>
                                        <p:tgtEl>
                                          <p:spTgt spid="17"/>
                                        </p:tgtEl>
                                        <p:attrNameLst>
                                          <p:attrName>ppt_h</p:attrName>
                                        </p:attrNameLst>
                                      </p:cBhvr>
                                      <p:tavLst>
                                        <p:tav tm="0">
                                          <p:val>
                                            <p:strVal val="ppt_h"/>
                                          </p:val>
                                        </p:tav>
                                        <p:tav tm="100000">
                                          <p:val>
                                            <p:fltVal val="0"/>
                                          </p:val>
                                        </p:tav>
                                      </p:tavLst>
                                    </p:anim>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par>
                                <p:cTn id="83" presetID="32" presetClass="emph" presetSubtype="0" fill="hold" nodeType="withEffect">
                                  <p:stCondLst>
                                    <p:cond delay="0"/>
                                  </p:stCondLst>
                                  <p:childTnLst>
                                    <p:animRot by="120000">
                                      <p:cBhvr>
                                        <p:cTn id="84" dur="100" fill="hold">
                                          <p:stCondLst>
                                            <p:cond delay="0"/>
                                          </p:stCondLst>
                                        </p:cTn>
                                        <p:tgtEl>
                                          <p:spTgt spid="13"/>
                                        </p:tgtEl>
                                        <p:attrNameLst>
                                          <p:attrName>r</p:attrName>
                                        </p:attrNameLst>
                                      </p:cBhvr>
                                    </p:animRot>
                                    <p:animRot by="-240000">
                                      <p:cBhvr>
                                        <p:cTn id="85" dur="200" fill="hold">
                                          <p:stCondLst>
                                            <p:cond delay="200"/>
                                          </p:stCondLst>
                                        </p:cTn>
                                        <p:tgtEl>
                                          <p:spTgt spid="13"/>
                                        </p:tgtEl>
                                        <p:attrNameLst>
                                          <p:attrName>r</p:attrName>
                                        </p:attrNameLst>
                                      </p:cBhvr>
                                    </p:animRot>
                                    <p:animRot by="240000">
                                      <p:cBhvr>
                                        <p:cTn id="86" dur="200" fill="hold">
                                          <p:stCondLst>
                                            <p:cond delay="400"/>
                                          </p:stCondLst>
                                        </p:cTn>
                                        <p:tgtEl>
                                          <p:spTgt spid="13"/>
                                        </p:tgtEl>
                                        <p:attrNameLst>
                                          <p:attrName>r</p:attrName>
                                        </p:attrNameLst>
                                      </p:cBhvr>
                                    </p:animRot>
                                    <p:animRot by="-240000">
                                      <p:cBhvr>
                                        <p:cTn id="87" dur="200" fill="hold">
                                          <p:stCondLst>
                                            <p:cond delay="600"/>
                                          </p:stCondLst>
                                        </p:cTn>
                                        <p:tgtEl>
                                          <p:spTgt spid="13"/>
                                        </p:tgtEl>
                                        <p:attrNameLst>
                                          <p:attrName>r</p:attrName>
                                        </p:attrNameLst>
                                      </p:cBhvr>
                                    </p:animRot>
                                    <p:animRot by="120000">
                                      <p:cBhvr>
                                        <p:cTn id="88" dur="200" fill="hold">
                                          <p:stCondLst>
                                            <p:cond delay="800"/>
                                          </p:stCondLst>
                                        </p:cTn>
                                        <p:tgtEl>
                                          <p:spTgt spid="13"/>
                                        </p:tgtEl>
                                        <p:attrNameLst>
                                          <p:attrName>r</p:attrName>
                                        </p:attrNameLst>
                                      </p:cBhvr>
                                    </p:animRot>
                                  </p:childTnLst>
                                  <p:subTnLst>
                                    <p:audio>
                                      <p:cMediaNode>
                                        <p:cTn display="0" masterRel="sameClick">
                                          <p:stCondLst>
                                            <p:cond evt="begin" delay="0">
                                              <p:tn val="83"/>
                                            </p:cond>
                                          </p:stCondLst>
                                          <p:endCondLst>
                                            <p:cond evt="onStopAudio" delay="0">
                                              <p:tgtEl>
                                                <p:sldTgt/>
                                              </p:tgtEl>
                                            </p:cond>
                                          </p:endCondLst>
                                        </p:cTn>
                                        <p:tgtEl>
                                          <p:sndTgt r:embed="rId2" name="applause.wav"/>
                                        </p:tgtEl>
                                      </p:cMediaNode>
                                    </p:audio>
                                  </p:subTnLst>
                                </p:cTn>
                              </p:par>
                            </p:childTnLst>
                          </p:cTn>
                        </p:par>
                      </p:childTnLst>
                    </p:cTn>
                  </p:par>
                  <p:par>
                    <p:cTn id="89" fill="hold">
                      <p:stCondLst>
                        <p:cond delay="indefinite"/>
                      </p:stCondLst>
                      <p:childTnLst>
                        <p:par>
                          <p:cTn id="90" fill="hold">
                            <p:stCondLst>
                              <p:cond delay="0"/>
                            </p:stCondLst>
                            <p:childTnLst>
                              <p:par>
                                <p:cTn id="91" presetID="42" presetClass="path" presetSubtype="0" accel="50000" decel="50000" fill="hold" nodeType="clickEffect">
                                  <p:stCondLst>
                                    <p:cond delay="0"/>
                                  </p:stCondLst>
                                  <p:childTnLst>
                                    <p:animMotion origin="layout" path="M 2.70833E-6 -1.48148E-6 L -0.58985 0.39213 " pathEditMode="relative" rAng="0" ptsTypes="AA">
                                      <p:cBhvr>
                                        <p:cTn id="92" dur="1000" fill="hold"/>
                                        <p:tgtEl>
                                          <p:spTgt spid="6146"/>
                                        </p:tgtEl>
                                        <p:attrNameLst>
                                          <p:attrName>ppt_x</p:attrName>
                                          <p:attrName>ppt_y</p:attrName>
                                        </p:attrNameLst>
                                      </p:cBhvr>
                                      <p:rCtr x="-29492" y="19606"/>
                                    </p:animMotion>
                                  </p:childTnLst>
                                  <p:subTnLst>
                                    <p:audio>
                                      <p:cMediaNode>
                                        <p:cTn display="0" masterRel="sameClick">
                                          <p:stCondLst>
                                            <p:cond evt="begin" delay="0">
                                              <p:tn val="91"/>
                                            </p:cond>
                                          </p:stCondLst>
                                          <p:endCondLst>
                                            <p:cond evt="onStopAudio" delay="0">
                                              <p:tgtEl>
                                                <p:sldTgt/>
                                              </p:tgtEl>
                                            </p:cond>
                                          </p:endCondLst>
                                        </p:cTn>
                                        <p:tgtEl>
                                          <p:sndTgt r:embed="rId3" name="Yeah.wav"/>
                                        </p:tgtEl>
                                      </p:cMediaNode>
                                    </p:audio>
                                  </p:subTnLst>
                                </p:cTn>
                              </p:par>
                            </p:childTnLst>
                          </p:cTn>
                        </p:par>
                        <p:par>
                          <p:cTn id="93" fill="hold">
                            <p:stCondLst>
                              <p:cond delay="1000"/>
                            </p:stCondLst>
                            <p:childTnLst>
                              <p:par>
                                <p:cTn id="94" presetID="53" presetClass="exit" presetSubtype="32" fill="hold" nodeType="afterEffect">
                                  <p:stCondLst>
                                    <p:cond delay="0"/>
                                  </p:stCondLst>
                                  <p:childTnLst>
                                    <p:anim calcmode="lin" valueType="num">
                                      <p:cBhvr>
                                        <p:cTn id="95" dur="500"/>
                                        <p:tgtEl>
                                          <p:spTgt spid="6146"/>
                                        </p:tgtEl>
                                        <p:attrNameLst>
                                          <p:attrName>ppt_w</p:attrName>
                                        </p:attrNameLst>
                                      </p:cBhvr>
                                      <p:tavLst>
                                        <p:tav tm="0">
                                          <p:val>
                                            <p:strVal val="ppt_w"/>
                                          </p:val>
                                        </p:tav>
                                        <p:tav tm="100000">
                                          <p:val>
                                            <p:fltVal val="0"/>
                                          </p:val>
                                        </p:tav>
                                      </p:tavLst>
                                    </p:anim>
                                    <p:anim calcmode="lin" valueType="num">
                                      <p:cBhvr>
                                        <p:cTn id="96" dur="500"/>
                                        <p:tgtEl>
                                          <p:spTgt spid="6146"/>
                                        </p:tgtEl>
                                        <p:attrNameLst>
                                          <p:attrName>ppt_h</p:attrName>
                                        </p:attrNameLst>
                                      </p:cBhvr>
                                      <p:tavLst>
                                        <p:tav tm="0">
                                          <p:val>
                                            <p:strVal val="ppt_h"/>
                                          </p:val>
                                        </p:tav>
                                        <p:tav tm="100000">
                                          <p:val>
                                            <p:fltVal val="0"/>
                                          </p:val>
                                        </p:tav>
                                      </p:tavLst>
                                    </p:anim>
                                    <p:animEffect transition="out" filter="fade">
                                      <p:cBhvr>
                                        <p:cTn id="97" dur="500"/>
                                        <p:tgtEl>
                                          <p:spTgt spid="6146"/>
                                        </p:tgtEl>
                                      </p:cBhvr>
                                    </p:animEffect>
                                    <p:set>
                                      <p:cBhvr>
                                        <p:cTn id="98" dur="1" fill="hold">
                                          <p:stCondLst>
                                            <p:cond delay="499"/>
                                          </p:stCondLst>
                                        </p:cTn>
                                        <p:tgtEl>
                                          <p:spTgt spid="6146"/>
                                        </p:tgtEl>
                                        <p:attrNameLst>
                                          <p:attrName>style.visibility</p:attrName>
                                        </p:attrNameLst>
                                      </p:cBhvr>
                                      <p:to>
                                        <p:strVal val="hidden"/>
                                      </p:to>
                                    </p:set>
                                  </p:childTnLst>
                                </p:cTn>
                              </p:par>
                              <p:par>
                                <p:cTn id="99" presetID="53" presetClass="entr" presetSubtype="16" fill="hold" nodeType="withEffect">
                                  <p:stCondLst>
                                    <p:cond delay="0"/>
                                  </p:stCondLst>
                                  <p:childTnLst>
                                    <p:set>
                                      <p:cBhvr>
                                        <p:cTn id="100" dur="1" fill="hold">
                                          <p:stCondLst>
                                            <p:cond delay="0"/>
                                          </p:stCondLst>
                                        </p:cTn>
                                        <p:tgtEl>
                                          <p:spTgt spid="21"/>
                                        </p:tgtEl>
                                        <p:attrNameLst>
                                          <p:attrName>style.visibility</p:attrName>
                                        </p:attrNameLst>
                                      </p:cBhvr>
                                      <p:to>
                                        <p:strVal val="visible"/>
                                      </p:to>
                                    </p:set>
                                    <p:anim calcmode="lin" valueType="num">
                                      <p:cBhvr>
                                        <p:cTn id="101" dur="500" fill="hold"/>
                                        <p:tgtEl>
                                          <p:spTgt spid="21"/>
                                        </p:tgtEl>
                                        <p:attrNameLst>
                                          <p:attrName>ppt_w</p:attrName>
                                        </p:attrNameLst>
                                      </p:cBhvr>
                                      <p:tavLst>
                                        <p:tav tm="0">
                                          <p:val>
                                            <p:fltVal val="0"/>
                                          </p:val>
                                        </p:tav>
                                        <p:tav tm="100000">
                                          <p:val>
                                            <p:strVal val="#ppt_w"/>
                                          </p:val>
                                        </p:tav>
                                      </p:tavLst>
                                    </p:anim>
                                    <p:anim calcmode="lin" valueType="num">
                                      <p:cBhvr>
                                        <p:cTn id="102" dur="500" fill="hold"/>
                                        <p:tgtEl>
                                          <p:spTgt spid="21"/>
                                        </p:tgtEl>
                                        <p:attrNameLst>
                                          <p:attrName>ppt_h</p:attrName>
                                        </p:attrNameLst>
                                      </p:cBhvr>
                                      <p:tavLst>
                                        <p:tav tm="0">
                                          <p:val>
                                            <p:fltVal val="0"/>
                                          </p:val>
                                        </p:tav>
                                        <p:tav tm="100000">
                                          <p:val>
                                            <p:strVal val="#ppt_h"/>
                                          </p:val>
                                        </p:tav>
                                      </p:tavLst>
                                    </p:anim>
                                    <p:animEffect transition="in" filter="fade">
                                      <p:cBhvr>
                                        <p:cTn id="10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29"/>
          <p:cNvSpPr/>
          <p:nvPr/>
        </p:nvSpPr>
        <p:spPr>
          <a:xfrm rot="16200000">
            <a:off x="1119123" y="3201536"/>
            <a:ext cx="3468496" cy="385235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6146"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8878824" y="729434"/>
            <a:ext cx="3127374" cy="234553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341" y="3112784"/>
            <a:ext cx="2899994" cy="3745216"/>
            <a:chOff x="8730813" y="1864318"/>
            <a:chExt cx="2899994" cy="3745216"/>
          </a:xfrm>
          <a:effectLst>
            <a:outerShdw blurRad="76200" dir="13500000" sy="23000" kx="1200000" algn="br" rotWithShape="0">
              <a:prstClr val="black">
                <a:alpha val="20000"/>
              </a:prstClr>
            </a:outerShdw>
          </a:effectLst>
        </p:grpSpPr>
        <p:pic>
          <p:nvPicPr>
            <p:cNvPr id="9"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pic>
        <p:nvPicPr>
          <p:cNvPr id="2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1913251" y="3528197"/>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9" name="Text Box 4"/>
          <p:cNvSpPr txBox="1">
            <a:spLocks noChangeArrowheads="1"/>
          </p:cNvSpPr>
          <p:nvPr/>
        </p:nvSpPr>
        <p:spPr bwMode="auto">
          <a:xfrm>
            <a:off x="89452" y="387323"/>
            <a:ext cx="1450437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5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So </a:t>
            </a:r>
            <a:r>
              <a:rPr kumimoji="0" lang="en-US" altLang="en-US" sz="50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sánh</a:t>
            </a:r>
            <a:r>
              <a:rPr kumimoji="0" lang="en-US" altLang="en-US" sz="5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r>
              <a:rPr kumimoji="0" lang="en-US" altLang="en-US" sz="5000" b="1" i="0" u="none" strike="noStrike" kern="1200" cap="none" spc="0" normalizeH="0" noProof="0" dirty="0">
                <a:ln>
                  <a:noFill/>
                </a:ln>
                <a:solidFill>
                  <a:srgbClr val="008000"/>
                </a:solidFill>
                <a:effectLst/>
                <a:uLnTx/>
                <a:uFillTx/>
                <a:latin typeface="Arial" panose="020B0604020202020204" pitchFamily="34" charset="0"/>
                <a:ea typeface="+mn-ea"/>
                <a:cs typeface="Arial" panose="020B0604020202020204" pitchFamily="34" charset="0"/>
              </a:rPr>
              <a:t> 10 100 … 10 000 + 1000</a:t>
            </a:r>
            <a:endParaRPr kumimoji="0" lang="en-US" altLang="en-US" sz="5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5449824" y="5328539"/>
            <a:ext cx="5860019" cy="1200329"/>
            <a:chOff x="5771210" y="4999219"/>
            <a:chExt cx="5860019" cy="1200329"/>
          </a:xfrm>
        </p:grpSpPr>
        <p:sp>
          <p:nvSpPr>
            <p:cNvPr id="23" name="Text Box 10"/>
            <p:cNvSpPr txBox="1">
              <a:spLocks noChangeArrowheads="1"/>
            </p:cNvSpPr>
            <p:nvPr/>
          </p:nvSpPr>
          <p:spPr bwMode="auto">
            <a:xfrm>
              <a:off x="6413003" y="4999219"/>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&gt;</a:t>
              </a:r>
            </a:p>
          </p:txBody>
        </p:sp>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1210" y="4999219"/>
              <a:ext cx="1147284" cy="1147284"/>
            </a:xfrm>
            <a:prstGeom prst="rect">
              <a:avLst/>
            </a:prstGeom>
          </p:spPr>
        </p:pic>
      </p:grpSp>
      <p:grpSp>
        <p:nvGrpSpPr>
          <p:cNvPr id="25" name="Group 24"/>
          <p:cNvGrpSpPr/>
          <p:nvPr/>
        </p:nvGrpSpPr>
        <p:grpSpPr>
          <a:xfrm>
            <a:off x="5856705" y="3987297"/>
            <a:ext cx="5453138" cy="1218443"/>
            <a:chOff x="5889839" y="3415923"/>
            <a:chExt cx="5453138" cy="1218443"/>
          </a:xfrm>
        </p:grpSpPr>
        <p:sp>
          <p:nvSpPr>
            <p:cNvPr id="26" name="Text Box 10"/>
            <p:cNvSpPr txBox="1">
              <a:spLocks noChangeArrowheads="1"/>
            </p:cNvSpPr>
            <p:nvPr/>
          </p:nvSpPr>
          <p:spPr bwMode="auto">
            <a:xfrm>
              <a:off x="6124751" y="3415923"/>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&lt;</a:t>
              </a:r>
            </a:p>
          </p:txBody>
        </p:sp>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9839" y="3448526"/>
              <a:ext cx="1046329" cy="1185840"/>
            </a:xfrm>
            <a:prstGeom prst="rect">
              <a:avLst/>
            </a:prstGeom>
          </p:spPr>
        </p:pic>
      </p:grpSp>
      <p:grpSp>
        <p:nvGrpSpPr>
          <p:cNvPr id="28" name="Group 27"/>
          <p:cNvGrpSpPr/>
          <p:nvPr/>
        </p:nvGrpSpPr>
        <p:grpSpPr>
          <a:xfrm>
            <a:off x="5515110" y="2646055"/>
            <a:ext cx="5794733" cy="1200329"/>
            <a:chOff x="5548244" y="1891276"/>
            <a:chExt cx="5794733" cy="1200329"/>
          </a:xfrm>
        </p:grpSpPr>
        <p:sp>
          <p:nvSpPr>
            <p:cNvPr id="29" name="Text Box 10"/>
            <p:cNvSpPr txBox="1">
              <a:spLocks noChangeArrowheads="1"/>
            </p:cNvSpPr>
            <p:nvPr/>
          </p:nvSpPr>
          <p:spPr bwMode="auto">
            <a:xfrm>
              <a:off x="6124751" y="1891276"/>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p:txBody>
        </p:sp>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8244" y="2058155"/>
              <a:ext cx="1153014" cy="988298"/>
            </a:xfrm>
            <a:prstGeom prst="rect">
              <a:avLst/>
            </a:prstGeom>
          </p:spPr>
        </p:pic>
      </p:grpSp>
      <p:pic>
        <p:nvPicPr>
          <p:cNvPr id="3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2191445" y="4422623"/>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78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par>
                          <p:cTn id="17" fill="hold">
                            <p:stCondLst>
                              <p:cond delay="1500"/>
                            </p:stCondLst>
                            <p:childTnLst>
                              <p:par>
                                <p:cTn id="18" presetID="26" presetClass="entr" presetSubtype="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145">
                                          <p:stCondLst>
                                            <p:cond delay="0"/>
                                          </p:stCondLst>
                                        </p:cTn>
                                        <p:tgtEl>
                                          <p:spTgt spid="28"/>
                                        </p:tgtEl>
                                      </p:cBhvr>
                                    </p:animEffect>
                                    <p:anim calcmode="lin" valueType="num">
                                      <p:cBhvr>
                                        <p:cTn id="21" dur="456"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2" dur="16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3" dur="166" tmFilter="0, 0; 0.125,0.2665; 0.25,0.4; 0.375,0.465; 0.5,0.5;  0.625,0.535; 0.75,0.6; 0.875,0.7335; 1,1">
                                          <p:stCondLst>
                                            <p:cond delay="166"/>
                                          </p:stCondLst>
                                        </p:cTn>
                                        <p:tgtEl>
                                          <p:spTgt spid="28"/>
                                        </p:tgtEl>
                                        <p:attrNameLst>
                                          <p:attrName>ppt_y</p:attrName>
                                        </p:attrNameLst>
                                      </p:cBhvr>
                                      <p:tavLst>
                                        <p:tav tm="0" fmla="#ppt_y-sin(pi*$)/9">
                                          <p:val>
                                            <p:fltVal val="0"/>
                                          </p:val>
                                        </p:tav>
                                        <p:tav tm="100000">
                                          <p:val>
                                            <p:fltVal val="1"/>
                                          </p:val>
                                        </p:tav>
                                      </p:tavLst>
                                    </p:anim>
                                    <p:anim calcmode="lin" valueType="num">
                                      <p:cBhvr>
                                        <p:cTn id="24" dur="83" tmFilter="0, 0; 0.125,0.2665; 0.25,0.4; 0.375,0.465; 0.5,0.5;  0.625,0.535; 0.75,0.6; 0.875,0.7335; 1,1">
                                          <p:stCondLst>
                                            <p:cond delay="331"/>
                                          </p:stCondLst>
                                        </p:cTn>
                                        <p:tgtEl>
                                          <p:spTgt spid="28"/>
                                        </p:tgtEl>
                                        <p:attrNameLst>
                                          <p:attrName>ppt_y</p:attrName>
                                        </p:attrNameLst>
                                      </p:cBhvr>
                                      <p:tavLst>
                                        <p:tav tm="0" fmla="#ppt_y-sin(pi*$)/27">
                                          <p:val>
                                            <p:fltVal val="0"/>
                                          </p:val>
                                        </p:tav>
                                        <p:tav tm="100000">
                                          <p:val>
                                            <p:fltVal val="1"/>
                                          </p:val>
                                        </p:tav>
                                      </p:tavLst>
                                    </p:anim>
                                    <p:anim calcmode="lin" valueType="num">
                                      <p:cBhvr>
                                        <p:cTn id="25" dur="41" tmFilter="0, 0; 0.125,0.2665; 0.25,0.4; 0.375,0.465; 0.5,0.5;  0.625,0.535; 0.75,0.6; 0.875,0.7335; 1,1">
                                          <p:stCondLst>
                                            <p:cond delay="414"/>
                                          </p:stCondLst>
                                        </p:cTn>
                                        <p:tgtEl>
                                          <p:spTgt spid="28"/>
                                        </p:tgtEl>
                                        <p:attrNameLst>
                                          <p:attrName>ppt_y</p:attrName>
                                        </p:attrNameLst>
                                      </p:cBhvr>
                                      <p:tavLst>
                                        <p:tav tm="0" fmla="#ppt_y-sin(pi*$)/81">
                                          <p:val>
                                            <p:fltVal val="0"/>
                                          </p:val>
                                        </p:tav>
                                        <p:tav tm="100000">
                                          <p:val>
                                            <p:fltVal val="1"/>
                                          </p:val>
                                        </p:tav>
                                      </p:tavLst>
                                    </p:anim>
                                    <p:animScale>
                                      <p:cBhvr>
                                        <p:cTn id="26" dur="7">
                                          <p:stCondLst>
                                            <p:cond delay="162"/>
                                          </p:stCondLst>
                                        </p:cTn>
                                        <p:tgtEl>
                                          <p:spTgt spid="28"/>
                                        </p:tgtEl>
                                      </p:cBhvr>
                                      <p:to x="100000" y="60000"/>
                                    </p:animScale>
                                    <p:animScale>
                                      <p:cBhvr>
                                        <p:cTn id="27" dur="41" decel="50000">
                                          <p:stCondLst>
                                            <p:cond delay="169"/>
                                          </p:stCondLst>
                                        </p:cTn>
                                        <p:tgtEl>
                                          <p:spTgt spid="28"/>
                                        </p:tgtEl>
                                      </p:cBhvr>
                                      <p:to x="100000" y="100000"/>
                                    </p:animScale>
                                    <p:animScale>
                                      <p:cBhvr>
                                        <p:cTn id="28" dur="7">
                                          <p:stCondLst>
                                            <p:cond delay="328"/>
                                          </p:stCondLst>
                                        </p:cTn>
                                        <p:tgtEl>
                                          <p:spTgt spid="28"/>
                                        </p:tgtEl>
                                      </p:cBhvr>
                                      <p:to x="100000" y="80000"/>
                                    </p:animScale>
                                    <p:animScale>
                                      <p:cBhvr>
                                        <p:cTn id="29" dur="41" decel="50000">
                                          <p:stCondLst>
                                            <p:cond delay="335"/>
                                          </p:stCondLst>
                                        </p:cTn>
                                        <p:tgtEl>
                                          <p:spTgt spid="28"/>
                                        </p:tgtEl>
                                      </p:cBhvr>
                                      <p:to x="100000" y="100000"/>
                                    </p:animScale>
                                    <p:animScale>
                                      <p:cBhvr>
                                        <p:cTn id="30" dur="7">
                                          <p:stCondLst>
                                            <p:cond delay="410"/>
                                          </p:stCondLst>
                                        </p:cTn>
                                        <p:tgtEl>
                                          <p:spTgt spid="28"/>
                                        </p:tgtEl>
                                      </p:cBhvr>
                                      <p:to x="100000" y="90000"/>
                                    </p:animScale>
                                    <p:animScale>
                                      <p:cBhvr>
                                        <p:cTn id="31" dur="41" decel="50000">
                                          <p:stCondLst>
                                            <p:cond delay="417"/>
                                          </p:stCondLst>
                                        </p:cTn>
                                        <p:tgtEl>
                                          <p:spTgt spid="28"/>
                                        </p:tgtEl>
                                      </p:cBhvr>
                                      <p:to x="100000" y="100000"/>
                                    </p:animScale>
                                    <p:animScale>
                                      <p:cBhvr>
                                        <p:cTn id="32" dur="7">
                                          <p:stCondLst>
                                            <p:cond delay="452"/>
                                          </p:stCondLst>
                                        </p:cTn>
                                        <p:tgtEl>
                                          <p:spTgt spid="28"/>
                                        </p:tgtEl>
                                      </p:cBhvr>
                                      <p:to x="100000" y="95000"/>
                                    </p:animScale>
                                    <p:animScale>
                                      <p:cBhvr>
                                        <p:cTn id="33" dur="41" decel="50000">
                                          <p:stCondLst>
                                            <p:cond delay="459"/>
                                          </p:stCondLst>
                                        </p:cTn>
                                        <p:tgtEl>
                                          <p:spTgt spid="28"/>
                                        </p:tgtEl>
                                      </p:cBhvr>
                                      <p:to x="100000" y="100000"/>
                                    </p:animScale>
                                  </p:childTnLst>
                                </p:cTn>
                              </p:par>
                            </p:childTnLst>
                          </p:cTn>
                        </p:par>
                        <p:par>
                          <p:cTn id="34" fill="hold">
                            <p:stCondLst>
                              <p:cond delay="2000"/>
                            </p:stCondLst>
                            <p:childTnLst>
                              <p:par>
                                <p:cTn id="35" presetID="26"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145">
                                          <p:stCondLst>
                                            <p:cond delay="0"/>
                                          </p:stCondLst>
                                        </p:cTn>
                                        <p:tgtEl>
                                          <p:spTgt spid="25"/>
                                        </p:tgtEl>
                                      </p:cBhvr>
                                    </p:animEffect>
                                    <p:anim calcmode="lin" valueType="num">
                                      <p:cBhvr>
                                        <p:cTn id="38" dur="456"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9" dur="1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0" dur="166" tmFilter="0, 0; 0.125,0.2665; 0.25,0.4; 0.375,0.465; 0.5,0.5;  0.625,0.535; 0.75,0.6; 0.875,0.7335; 1,1">
                                          <p:stCondLst>
                                            <p:cond delay="166"/>
                                          </p:stCondLst>
                                        </p:cTn>
                                        <p:tgtEl>
                                          <p:spTgt spid="25"/>
                                        </p:tgtEl>
                                        <p:attrNameLst>
                                          <p:attrName>ppt_y</p:attrName>
                                        </p:attrNameLst>
                                      </p:cBhvr>
                                      <p:tavLst>
                                        <p:tav tm="0" fmla="#ppt_y-sin(pi*$)/9">
                                          <p:val>
                                            <p:fltVal val="0"/>
                                          </p:val>
                                        </p:tav>
                                        <p:tav tm="100000">
                                          <p:val>
                                            <p:fltVal val="1"/>
                                          </p:val>
                                        </p:tav>
                                      </p:tavLst>
                                    </p:anim>
                                    <p:anim calcmode="lin" valueType="num">
                                      <p:cBhvr>
                                        <p:cTn id="41" dur="83" tmFilter="0, 0; 0.125,0.2665; 0.25,0.4; 0.375,0.465; 0.5,0.5;  0.625,0.535; 0.75,0.6; 0.875,0.7335; 1,1">
                                          <p:stCondLst>
                                            <p:cond delay="331"/>
                                          </p:stCondLst>
                                        </p:cTn>
                                        <p:tgtEl>
                                          <p:spTgt spid="25"/>
                                        </p:tgtEl>
                                        <p:attrNameLst>
                                          <p:attrName>ppt_y</p:attrName>
                                        </p:attrNameLst>
                                      </p:cBhvr>
                                      <p:tavLst>
                                        <p:tav tm="0" fmla="#ppt_y-sin(pi*$)/27">
                                          <p:val>
                                            <p:fltVal val="0"/>
                                          </p:val>
                                        </p:tav>
                                        <p:tav tm="100000">
                                          <p:val>
                                            <p:fltVal val="1"/>
                                          </p:val>
                                        </p:tav>
                                      </p:tavLst>
                                    </p:anim>
                                    <p:anim calcmode="lin" valueType="num">
                                      <p:cBhvr>
                                        <p:cTn id="42" dur="41" tmFilter="0, 0; 0.125,0.2665; 0.25,0.4; 0.375,0.465; 0.5,0.5;  0.625,0.535; 0.75,0.6; 0.875,0.7335; 1,1">
                                          <p:stCondLst>
                                            <p:cond delay="414"/>
                                          </p:stCondLst>
                                        </p:cTn>
                                        <p:tgtEl>
                                          <p:spTgt spid="25"/>
                                        </p:tgtEl>
                                        <p:attrNameLst>
                                          <p:attrName>ppt_y</p:attrName>
                                        </p:attrNameLst>
                                      </p:cBhvr>
                                      <p:tavLst>
                                        <p:tav tm="0" fmla="#ppt_y-sin(pi*$)/81">
                                          <p:val>
                                            <p:fltVal val="0"/>
                                          </p:val>
                                        </p:tav>
                                        <p:tav tm="100000">
                                          <p:val>
                                            <p:fltVal val="1"/>
                                          </p:val>
                                        </p:tav>
                                      </p:tavLst>
                                    </p:anim>
                                    <p:animScale>
                                      <p:cBhvr>
                                        <p:cTn id="43" dur="7">
                                          <p:stCondLst>
                                            <p:cond delay="162"/>
                                          </p:stCondLst>
                                        </p:cTn>
                                        <p:tgtEl>
                                          <p:spTgt spid="25"/>
                                        </p:tgtEl>
                                      </p:cBhvr>
                                      <p:to x="100000" y="60000"/>
                                    </p:animScale>
                                    <p:animScale>
                                      <p:cBhvr>
                                        <p:cTn id="44" dur="41" decel="50000">
                                          <p:stCondLst>
                                            <p:cond delay="169"/>
                                          </p:stCondLst>
                                        </p:cTn>
                                        <p:tgtEl>
                                          <p:spTgt spid="25"/>
                                        </p:tgtEl>
                                      </p:cBhvr>
                                      <p:to x="100000" y="100000"/>
                                    </p:animScale>
                                    <p:animScale>
                                      <p:cBhvr>
                                        <p:cTn id="45" dur="7">
                                          <p:stCondLst>
                                            <p:cond delay="328"/>
                                          </p:stCondLst>
                                        </p:cTn>
                                        <p:tgtEl>
                                          <p:spTgt spid="25"/>
                                        </p:tgtEl>
                                      </p:cBhvr>
                                      <p:to x="100000" y="80000"/>
                                    </p:animScale>
                                    <p:animScale>
                                      <p:cBhvr>
                                        <p:cTn id="46" dur="41" decel="50000">
                                          <p:stCondLst>
                                            <p:cond delay="335"/>
                                          </p:stCondLst>
                                        </p:cTn>
                                        <p:tgtEl>
                                          <p:spTgt spid="25"/>
                                        </p:tgtEl>
                                      </p:cBhvr>
                                      <p:to x="100000" y="100000"/>
                                    </p:animScale>
                                    <p:animScale>
                                      <p:cBhvr>
                                        <p:cTn id="47" dur="7">
                                          <p:stCondLst>
                                            <p:cond delay="410"/>
                                          </p:stCondLst>
                                        </p:cTn>
                                        <p:tgtEl>
                                          <p:spTgt spid="25"/>
                                        </p:tgtEl>
                                      </p:cBhvr>
                                      <p:to x="100000" y="90000"/>
                                    </p:animScale>
                                    <p:animScale>
                                      <p:cBhvr>
                                        <p:cTn id="48" dur="41" decel="50000">
                                          <p:stCondLst>
                                            <p:cond delay="417"/>
                                          </p:stCondLst>
                                        </p:cTn>
                                        <p:tgtEl>
                                          <p:spTgt spid="25"/>
                                        </p:tgtEl>
                                      </p:cBhvr>
                                      <p:to x="100000" y="100000"/>
                                    </p:animScale>
                                    <p:animScale>
                                      <p:cBhvr>
                                        <p:cTn id="49" dur="7">
                                          <p:stCondLst>
                                            <p:cond delay="452"/>
                                          </p:stCondLst>
                                        </p:cTn>
                                        <p:tgtEl>
                                          <p:spTgt spid="25"/>
                                        </p:tgtEl>
                                      </p:cBhvr>
                                      <p:to x="100000" y="95000"/>
                                    </p:animScale>
                                    <p:animScale>
                                      <p:cBhvr>
                                        <p:cTn id="50" dur="41" decel="50000">
                                          <p:stCondLst>
                                            <p:cond delay="459"/>
                                          </p:stCondLst>
                                        </p:cTn>
                                        <p:tgtEl>
                                          <p:spTgt spid="25"/>
                                        </p:tgtEl>
                                      </p:cBhvr>
                                      <p:to x="100000" y="100000"/>
                                    </p:animScale>
                                  </p:childTnLst>
                                </p:cTn>
                              </p:par>
                            </p:childTnLst>
                          </p:cTn>
                        </p:par>
                        <p:par>
                          <p:cTn id="51" fill="hold">
                            <p:stCondLst>
                              <p:cond delay="2500"/>
                            </p:stCondLst>
                            <p:childTnLst>
                              <p:par>
                                <p:cTn id="52" presetID="26" presetClass="entr" presetSubtype="0" fill="hold"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145">
                                          <p:stCondLst>
                                            <p:cond delay="0"/>
                                          </p:stCondLst>
                                        </p:cTn>
                                        <p:tgtEl>
                                          <p:spTgt spid="22"/>
                                        </p:tgtEl>
                                      </p:cBhvr>
                                    </p:animEffect>
                                    <p:anim calcmode="lin" valueType="num">
                                      <p:cBhvr>
                                        <p:cTn id="55"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6"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7"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58"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59"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60" dur="7">
                                          <p:stCondLst>
                                            <p:cond delay="162"/>
                                          </p:stCondLst>
                                        </p:cTn>
                                        <p:tgtEl>
                                          <p:spTgt spid="22"/>
                                        </p:tgtEl>
                                      </p:cBhvr>
                                      <p:to x="100000" y="60000"/>
                                    </p:animScale>
                                    <p:animScale>
                                      <p:cBhvr>
                                        <p:cTn id="61" dur="41" decel="50000">
                                          <p:stCondLst>
                                            <p:cond delay="169"/>
                                          </p:stCondLst>
                                        </p:cTn>
                                        <p:tgtEl>
                                          <p:spTgt spid="22"/>
                                        </p:tgtEl>
                                      </p:cBhvr>
                                      <p:to x="100000" y="100000"/>
                                    </p:animScale>
                                    <p:animScale>
                                      <p:cBhvr>
                                        <p:cTn id="62" dur="7">
                                          <p:stCondLst>
                                            <p:cond delay="328"/>
                                          </p:stCondLst>
                                        </p:cTn>
                                        <p:tgtEl>
                                          <p:spTgt spid="22"/>
                                        </p:tgtEl>
                                      </p:cBhvr>
                                      <p:to x="100000" y="80000"/>
                                    </p:animScale>
                                    <p:animScale>
                                      <p:cBhvr>
                                        <p:cTn id="63" dur="41" decel="50000">
                                          <p:stCondLst>
                                            <p:cond delay="335"/>
                                          </p:stCondLst>
                                        </p:cTn>
                                        <p:tgtEl>
                                          <p:spTgt spid="22"/>
                                        </p:tgtEl>
                                      </p:cBhvr>
                                      <p:to x="100000" y="100000"/>
                                    </p:animScale>
                                    <p:animScale>
                                      <p:cBhvr>
                                        <p:cTn id="64" dur="7">
                                          <p:stCondLst>
                                            <p:cond delay="410"/>
                                          </p:stCondLst>
                                        </p:cTn>
                                        <p:tgtEl>
                                          <p:spTgt spid="22"/>
                                        </p:tgtEl>
                                      </p:cBhvr>
                                      <p:to x="100000" y="90000"/>
                                    </p:animScale>
                                    <p:animScale>
                                      <p:cBhvr>
                                        <p:cTn id="65" dur="41" decel="50000">
                                          <p:stCondLst>
                                            <p:cond delay="417"/>
                                          </p:stCondLst>
                                        </p:cTn>
                                        <p:tgtEl>
                                          <p:spTgt spid="22"/>
                                        </p:tgtEl>
                                      </p:cBhvr>
                                      <p:to x="100000" y="100000"/>
                                    </p:animScale>
                                    <p:animScale>
                                      <p:cBhvr>
                                        <p:cTn id="66" dur="7">
                                          <p:stCondLst>
                                            <p:cond delay="452"/>
                                          </p:stCondLst>
                                        </p:cTn>
                                        <p:tgtEl>
                                          <p:spTgt spid="22"/>
                                        </p:tgtEl>
                                      </p:cBhvr>
                                      <p:to x="100000" y="95000"/>
                                    </p:animScale>
                                    <p:animScale>
                                      <p:cBhvr>
                                        <p:cTn id="67" dur="41" decel="50000">
                                          <p:stCondLst>
                                            <p:cond delay="459"/>
                                          </p:stCondLst>
                                        </p:cTn>
                                        <p:tgtEl>
                                          <p:spTgt spid="22"/>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500"/>
                                        <p:tgtEl>
                                          <p:spTgt spid="25"/>
                                        </p:tgtEl>
                                        <p:attrNameLst>
                                          <p:attrName>ppt_w</p:attrName>
                                        </p:attrNameLst>
                                      </p:cBhvr>
                                      <p:tavLst>
                                        <p:tav tm="0">
                                          <p:val>
                                            <p:strVal val="ppt_w"/>
                                          </p:val>
                                        </p:tav>
                                        <p:tav tm="100000">
                                          <p:val>
                                            <p:fltVal val="0"/>
                                          </p:val>
                                        </p:tav>
                                      </p:tavLst>
                                    </p:anim>
                                    <p:anim calcmode="lin" valueType="num">
                                      <p:cBhvr>
                                        <p:cTn id="72" dur="500"/>
                                        <p:tgtEl>
                                          <p:spTgt spid="25"/>
                                        </p:tgtEl>
                                        <p:attrNameLst>
                                          <p:attrName>ppt_h</p:attrName>
                                        </p:attrNameLst>
                                      </p:cBhvr>
                                      <p:tavLst>
                                        <p:tav tm="0">
                                          <p:val>
                                            <p:strVal val="ppt_h"/>
                                          </p:val>
                                        </p:tav>
                                        <p:tav tm="100000">
                                          <p:val>
                                            <p:fltVal val="0"/>
                                          </p:val>
                                        </p:tav>
                                      </p:tavLst>
                                    </p:anim>
                                    <p:animEffect transition="out" filter="fade">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applause.wav"/>
                                        </p:tgtEl>
                                      </p:cMediaNode>
                                    </p:audio>
                                  </p:subTnLst>
                                </p:cTn>
                              </p:par>
                              <p:par>
                                <p:cTn id="75" presetID="53" presetClass="exit" presetSubtype="32" fill="hold" nodeType="withEffect">
                                  <p:stCondLst>
                                    <p:cond delay="0"/>
                                  </p:stCondLst>
                                  <p:childTnLst>
                                    <p:anim calcmode="lin" valueType="num">
                                      <p:cBhvr>
                                        <p:cTn id="76" dur="500"/>
                                        <p:tgtEl>
                                          <p:spTgt spid="22"/>
                                        </p:tgtEl>
                                        <p:attrNameLst>
                                          <p:attrName>ppt_w</p:attrName>
                                        </p:attrNameLst>
                                      </p:cBhvr>
                                      <p:tavLst>
                                        <p:tav tm="0">
                                          <p:val>
                                            <p:strVal val="ppt_w"/>
                                          </p:val>
                                        </p:tav>
                                        <p:tav tm="100000">
                                          <p:val>
                                            <p:fltVal val="0"/>
                                          </p:val>
                                        </p:tav>
                                      </p:tavLst>
                                    </p:anim>
                                    <p:anim calcmode="lin" valueType="num">
                                      <p:cBhvr>
                                        <p:cTn id="77" dur="500"/>
                                        <p:tgtEl>
                                          <p:spTgt spid="22"/>
                                        </p:tgtEl>
                                        <p:attrNameLst>
                                          <p:attrName>ppt_h</p:attrName>
                                        </p:attrNameLst>
                                      </p:cBhvr>
                                      <p:tavLst>
                                        <p:tav tm="0">
                                          <p:val>
                                            <p:strVal val="ppt_h"/>
                                          </p:val>
                                        </p:tav>
                                        <p:tav tm="100000">
                                          <p:val>
                                            <p:fltVal val="0"/>
                                          </p:val>
                                        </p:tav>
                                      </p:tavLst>
                                    </p:anim>
                                    <p:animEffect transition="out" filter="fade">
                                      <p:cBhvr>
                                        <p:cTn id="78" dur="500"/>
                                        <p:tgtEl>
                                          <p:spTgt spid="22"/>
                                        </p:tgtEl>
                                      </p:cBhvr>
                                    </p:animEffect>
                                    <p:set>
                                      <p:cBhvr>
                                        <p:cTn id="79" dur="1" fill="hold">
                                          <p:stCondLst>
                                            <p:cond delay="499"/>
                                          </p:stCondLst>
                                        </p:cTn>
                                        <p:tgtEl>
                                          <p:spTgt spid="22"/>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nodeType="clickEffect">
                                  <p:stCondLst>
                                    <p:cond delay="0"/>
                                  </p:stCondLst>
                                  <p:childTnLst>
                                    <p:animMotion origin="layout" path="M -4.16667E-7 -4.81481E-6 L -0.59323 0.27477 " pathEditMode="relative" rAng="0" ptsTypes="AA">
                                      <p:cBhvr>
                                        <p:cTn id="83" dur="1000" fill="hold"/>
                                        <p:tgtEl>
                                          <p:spTgt spid="6146"/>
                                        </p:tgtEl>
                                        <p:attrNameLst>
                                          <p:attrName>ppt_x</p:attrName>
                                          <p:attrName>ppt_y</p:attrName>
                                        </p:attrNameLst>
                                      </p:cBhvr>
                                      <p:rCtr x="-29661" y="13727"/>
                                    </p:animMotion>
                                  </p:childTnLst>
                                  <p:subTnLst>
                                    <p:audio>
                                      <p:cMediaNode>
                                        <p:cTn display="0" masterRel="sameClick">
                                          <p:stCondLst>
                                            <p:cond evt="begin" delay="0">
                                              <p:tn val="82"/>
                                            </p:cond>
                                          </p:stCondLst>
                                          <p:endCondLst>
                                            <p:cond evt="onStopAudio" delay="0">
                                              <p:tgtEl>
                                                <p:sldTgt/>
                                              </p:tgtEl>
                                            </p:cond>
                                          </p:endCondLst>
                                        </p:cTn>
                                        <p:tgtEl>
                                          <p:sndTgt r:embed="rId3" name="Yeah.wav"/>
                                        </p:tgtEl>
                                      </p:cMediaNode>
                                    </p:audio>
                                  </p:subTnLst>
                                </p:cTn>
                              </p:par>
                            </p:childTnLst>
                          </p:cTn>
                        </p:par>
                        <p:par>
                          <p:cTn id="84" fill="hold">
                            <p:stCondLst>
                              <p:cond delay="1000"/>
                            </p:stCondLst>
                            <p:childTnLst>
                              <p:par>
                                <p:cTn id="85" presetID="53" presetClass="exit" presetSubtype="32" fill="hold" nodeType="afterEffect">
                                  <p:stCondLst>
                                    <p:cond delay="0"/>
                                  </p:stCondLst>
                                  <p:childTnLst>
                                    <p:anim calcmode="lin" valueType="num">
                                      <p:cBhvr>
                                        <p:cTn id="86" dur="500"/>
                                        <p:tgtEl>
                                          <p:spTgt spid="6146"/>
                                        </p:tgtEl>
                                        <p:attrNameLst>
                                          <p:attrName>ppt_w</p:attrName>
                                        </p:attrNameLst>
                                      </p:cBhvr>
                                      <p:tavLst>
                                        <p:tav tm="0">
                                          <p:val>
                                            <p:strVal val="ppt_w"/>
                                          </p:val>
                                        </p:tav>
                                        <p:tav tm="100000">
                                          <p:val>
                                            <p:fltVal val="0"/>
                                          </p:val>
                                        </p:tav>
                                      </p:tavLst>
                                    </p:anim>
                                    <p:anim calcmode="lin" valueType="num">
                                      <p:cBhvr>
                                        <p:cTn id="87" dur="500"/>
                                        <p:tgtEl>
                                          <p:spTgt spid="6146"/>
                                        </p:tgtEl>
                                        <p:attrNameLst>
                                          <p:attrName>ppt_h</p:attrName>
                                        </p:attrNameLst>
                                      </p:cBhvr>
                                      <p:tavLst>
                                        <p:tav tm="0">
                                          <p:val>
                                            <p:strVal val="ppt_h"/>
                                          </p:val>
                                        </p:tav>
                                        <p:tav tm="100000">
                                          <p:val>
                                            <p:fltVal val="0"/>
                                          </p:val>
                                        </p:tav>
                                      </p:tavLst>
                                    </p:anim>
                                    <p:animEffect transition="out" filter="fade">
                                      <p:cBhvr>
                                        <p:cTn id="88" dur="500"/>
                                        <p:tgtEl>
                                          <p:spTgt spid="6146"/>
                                        </p:tgtEl>
                                      </p:cBhvr>
                                    </p:animEffect>
                                    <p:set>
                                      <p:cBhvr>
                                        <p:cTn id="89" dur="1" fill="hold">
                                          <p:stCondLst>
                                            <p:cond delay="499"/>
                                          </p:stCondLst>
                                        </p:cTn>
                                        <p:tgtEl>
                                          <p:spTgt spid="6146"/>
                                        </p:tgtEl>
                                        <p:attrNameLst>
                                          <p:attrName>style.visibility</p:attrName>
                                        </p:attrNameLst>
                                      </p:cBhvr>
                                      <p:to>
                                        <p:strVal val="hidden"/>
                                      </p:to>
                                    </p:set>
                                  </p:childTnLst>
                                </p:cTn>
                              </p:par>
                              <p:par>
                                <p:cTn id="90" presetID="53" presetClass="entr" presetSubtype="16" fill="hold" nodeType="withEffect">
                                  <p:stCondLst>
                                    <p:cond delay="0"/>
                                  </p:stCondLst>
                                  <p:childTnLst>
                                    <p:set>
                                      <p:cBhvr>
                                        <p:cTn id="91" dur="1" fill="hold">
                                          <p:stCondLst>
                                            <p:cond delay="0"/>
                                          </p:stCondLst>
                                        </p:cTn>
                                        <p:tgtEl>
                                          <p:spTgt spid="31"/>
                                        </p:tgtEl>
                                        <p:attrNameLst>
                                          <p:attrName>style.visibility</p:attrName>
                                        </p:attrNameLst>
                                      </p:cBhvr>
                                      <p:to>
                                        <p:strVal val="visible"/>
                                      </p:to>
                                    </p:set>
                                    <p:anim calcmode="lin" valueType="num">
                                      <p:cBhvr>
                                        <p:cTn id="92" dur="500" fill="hold"/>
                                        <p:tgtEl>
                                          <p:spTgt spid="31"/>
                                        </p:tgtEl>
                                        <p:attrNameLst>
                                          <p:attrName>ppt_w</p:attrName>
                                        </p:attrNameLst>
                                      </p:cBhvr>
                                      <p:tavLst>
                                        <p:tav tm="0">
                                          <p:val>
                                            <p:fltVal val="0"/>
                                          </p:val>
                                        </p:tav>
                                        <p:tav tm="100000">
                                          <p:val>
                                            <p:strVal val="#ppt_w"/>
                                          </p:val>
                                        </p:tav>
                                      </p:tavLst>
                                    </p:anim>
                                    <p:anim calcmode="lin" valueType="num">
                                      <p:cBhvr>
                                        <p:cTn id="93" dur="500" fill="hold"/>
                                        <p:tgtEl>
                                          <p:spTgt spid="31"/>
                                        </p:tgtEl>
                                        <p:attrNameLst>
                                          <p:attrName>ppt_h</p:attrName>
                                        </p:attrNameLst>
                                      </p:cBhvr>
                                      <p:tavLst>
                                        <p:tav tm="0">
                                          <p:val>
                                            <p:fltVal val="0"/>
                                          </p:val>
                                        </p:tav>
                                        <p:tav tm="100000">
                                          <p:val>
                                            <p:strVal val="#ppt_h"/>
                                          </p:val>
                                        </p:tav>
                                      </p:tavLst>
                                    </p:anim>
                                    <p:animEffect transition="in" filter="fade">
                                      <p:cBhvr>
                                        <p:cTn id="9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29"/>
          <p:cNvSpPr/>
          <p:nvPr/>
        </p:nvSpPr>
        <p:spPr>
          <a:xfrm rot="16200000">
            <a:off x="1119123" y="3201536"/>
            <a:ext cx="3468496" cy="3852355"/>
          </a:xfrm>
          <a:prstGeom prst="ellipse">
            <a:avLst/>
          </a:prstGeom>
          <a:gradFill>
            <a:gsLst>
              <a:gs pos="0">
                <a:srgbClr val="FDB57E">
                  <a:alpha val="0"/>
                </a:srgbClr>
              </a:gs>
              <a:gs pos="100000">
                <a:srgbClr val="E68B54">
                  <a:alpha val="40000"/>
                </a:srgbClr>
              </a:gs>
            </a:gsLst>
            <a:lin ang="8100000" scaled="0"/>
          </a:gradFill>
          <a:ln>
            <a:gradFill>
              <a:gsLst>
                <a:gs pos="0">
                  <a:srgbClr val="BE3A12">
                    <a:alpha val="0"/>
                  </a:srgbClr>
                </a:gs>
                <a:gs pos="51000">
                  <a:srgbClr val="BE3A12">
                    <a:alpha val="67000"/>
                  </a:srgbClr>
                </a:gs>
                <a:gs pos="100000">
                  <a:srgbClr val="E68B54"/>
                </a:gs>
              </a:gsLst>
              <a:lin ang="108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6146"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5449824" y="-264479"/>
            <a:ext cx="3127374" cy="234553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3341" y="3112784"/>
            <a:ext cx="2899994" cy="3745216"/>
            <a:chOff x="8730813" y="1864318"/>
            <a:chExt cx="2899994" cy="3745216"/>
          </a:xfrm>
          <a:effectLst>
            <a:outerShdw blurRad="76200" dir="13500000" sy="23000" kx="1200000" algn="br" rotWithShape="0">
              <a:prstClr val="black">
                <a:alpha val="20000"/>
              </a:prstClr>
            </a:outerShdw>
          </a:effectLst>
        </p:grpSpPr>
        <p:pic>
          <p:nvPicPr>
            <p:cNvPr id="9" name="Picture 2" descr="Hình ảnh Vẽ Tay Vali Du Lịch Minh Họa Vali Màu Hồng Vali Hoạt Hình Hộp, Va  Li Clipart, Hộp Sinh Viên, Hộp Tay miễn phí tải tập tin PNG PSDComment và"/>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6719" y1="91406" x2="30781" y2="90938"/>
                          <a14:foregroundMark x1="41875" y1="93594" x2="48281" y2="94219"/>
                          <a14:foregroundMark x1="77344" y1="90469" x2="81094" y2="90469"/>
                          <a14:foregroundMark x1="60469" y1="89219" x2="62500" y2="88750"/>
                          <a14:foregroundMark x1="39375" y1="8750" x2="44375" y2="7969"/>
                          <a14:foregroundMark x1="34531" y1="10469" x2="37500" y2="6875"/>
                          <a14:foregroundMark x1="47031" y1="8125" x2="52188" y2="7656"/>
                          <a14:backgroundMark x1="31250" y1="89844" x2="31250" y2="89844"/>
                          <a14:backgroundMark x1="30781" y1="90000" x2="29375" y2="89844"/>
                        </a14:backgroundRemoval>
                      </a14:imgEffect>
                    </a14:imgLayer>
                  </a14:imgProps>
                </a:ext>
                <a:ext uri="{28A0092B-C50C-407E-A947-70E740481C1C}">
                  <a14:useLocalDpi xmlns:a14="http://schemas.microsoft.com/office/drawing/2010/main" val="0"/>
                </a:ext>
              </a:extLst>
            </a:blip>
            <a:srcRect/>
            <a:stretch>
              <a:fillRect/>
            </a:stretch>
          </p:blipFill>
          <p:spPr bwMode="auto">
            <a:xfrm>
              <a:off x="9960596" y="3939323"/>
              <a:ext cx="1670211" cy="167021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0" b="99679" l="1064" r="100000">
                          <a14:foregroundMark x1="41667" y1="23422" x2="47340" y2="27059"/>
                          <a14:foregroundMark x1="45390" y1="29947" x2="59220" y2="34439"/>
                          <a14:foregroundMark x1="40603" y1="31016" x2="51773" y2="34866"/>
                          <a14:foregroundMark x1="43972" y1="84064" x2="43440" y2="96364"/>
                          <a14:foregroundMark x1="66312" y1="83850" x2="69681" y2="94439"/>
                          <a14:backgroundMark x1="12057" y1="18610" x2="12057" y2="18610"/>
                          <a14:backgroundMark x1="8511" y1="20749" x2="8511" y2="20749"/>
                          <a14:backgroundMark x1="9220" y1="21176" x2="9220" y2="21176"/>
                        </a14:backgroundRemoval>
                      </a14:imgEffect>
                    </a14:imgLayer>
                  </a14:imgProps>
                </a:ext>
                <a:ext uri="{28A0092B-C50C-407E-A947-70E740481C1C}">
                  <a14:useLocalDpi xmlns:a14="http://schemas.microsoft.com/office/drawing/2010/main" val="0"/>
                </a:ext>
              </a:extLst>
            </a:blip>
            <a:stretch>
              <a:fillRect/>
            </a:stretch>
          </p:blipFill>
          <p:spPr>
            <a:xfrm>
              <a:off x="8730813" y="1864318"/>
              <a:ext cx="2111089" cy="3499766"/>
            </a:xfrm>
            <a:prstGeom prst="rect">
              <a:avLst/>
            </a:prstGeom>
          </p:spPr>
        </p:pic>
      </p:grpSp>
      <p:pic>
        <p:nvPicPr>
          <p:cNvPr id="2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1838966" y="3328788"/>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9" name="Text Box 4"/>
          <p:cNvSpPr txBox="1">
            <a:spLocks noChangeArrowheads="1"/>
          </p:cNvSpPr>
          <p:nvPr/>
        </p:nvSpPr>
        <p:spPr bwMode="auto">
          <a:xfrm>
            <a:off x="1041293" y="832066"/>
            <a:ext cx="1314716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alt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So </a:t>
            </a:r>
            <a:r>
              <a:rPr kumimoji="0" lang="en-US" altLang="en-US" sz="72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sánh</a:t>
            </a:r>
            <a:r>
              <a:rPr kumimoji="0" lang="en-US" alt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r>
              <a:rPr kumimoji="0" lang="en-US" altLang="en-US" sz="7200" b="1" i="0" u="none" strike="noStrike" kern="1200" cap="none" spc="0" normalizeH="0" noProof="0" dirty="0">
                <a:ln>
                  <a:noFill/>
                </a:ln>
                <a:solidFill>
                  <a:srgbClr val="008000"/>
                </a:solidFill>
                <a:effectLst/>
                <a:uLnTx/>
                <a:uFillTx/>
                <a:latin typeface="Arial" panose="020B0604020202020204" pitchFamily="34" charset="0"/>
                <a:ea typeface="+mn-ea"/>
                <a:cs typeface="Arial" panose="020B0604020202020204" pitchFamily="34" charset="0"/>
              </a:rPr>
              <a:t> 74 678… 75 687</a:t>
            </a:r>
            <a:endParaRPr kumimoji="0" lang="en-US" altLang="en-US" sz="7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4357749" y="5328539"/>
            <a:ext cx="6422546" cy="1200329"/>
            <a:chOff x="5705829" y="4999219"/>
            <a:chExt cx="6422546" cy="1200329"/>
          </a:xfrm>
        </p:grpSpPr>
        <p:sp>
          <p:nvSpPr>
            <p:cNvPr id="23" name="Text Box 10"/>
            <p:cNvSpPr txBox="1">
              <a:spLocks noChangeArrowheads="1"/>
            </p:cNvSpPr>
            <p:nvPr/>
          </p:nvSpPr>
          <p:spPr bwMode="auto">
            <a:xfrm>
              <a:off x="6466346" y="4999219"/>
              <a:ext cx="5662029"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05829" y="4999219"/>
              <a:ext cx="1147284" cy="1147284"/>
            </a:xfrm>
            <a:prstGeom prst="rect">
              <a:avLst/>
            </a:prstGeom>
          </p:spPr>
        </p:pic>
      </p:grpSp>
      <p:grpSp>
        <p:nvGrpSpPr>
          <p:cNvPr id="25" name="Group 24"/>
          <p:cNvGrpSpPr/>
          <p:nvPr/>
        </p:nvGrpSpPr>
        <p:grpSpPr>
          <a:xfrm>
            <a:off x="4541759" y="4033878"/>
            <a:ext cx="6003281" cy="1200329"/>
            <a:chOff x="5889839" y="3448526"/>
            <a:chExt cx="6003281" cy="1200329"/>
          </a:xfrm>
        </p:grpSpPr>
        <p:sp>
          <p:nvSpPr>
            <p:cNvPr id="26" name="Text Box 10"/>
            <p:cNvSpPr txBox="1">
              <a:spLocks noChangeArrowheads="1"/>
            </p:cNvSpPr>
            <p:nvPr/>
          </p:nvSpPr>
          <p:spPr bwMode="auto">
            <a:xfrm>
              <a:off x="6674894" y="3448526"/>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&lt;</a:t>
              </a:r>
            </a:p>
          </p:txBody>
        </p:sp>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9839" y="3448526"/>
              <a:ext cx="1046329" cy="1185840"/>
            </a:xfrm>
            <a:prstGeom prst="rect">
              <a:avLst/>
            </a:prstGeom>
          </p:spPr>
        </p:pic>
      </p:grpSp>
      <p:grpSp>
        <p:nvGrpSpPr>
          <p:cNvPr id="28" name="Group 27"/>
          <p:cNvGrpSpPr/>
          <p:nvPr/>
        </p:nvGrpSpPr>
        <p:grpSpPr>
          <a:xfrm>
            <a:off x="4541759" y="2616384"/>
            <a:ext cx="6003281" cy="1200329"/>
            <a:chOff x="5548244" y="1872862"/>
            <a:chExt cx="6003281" cy="1200329"/>
          </a:xfrm>
        </p:grpSpPr>
        <p:sp>
          <p:nvSpPr>
            <p:cNvPr id="29" name="Text Box 10"/>
            <p:cNvSpPr txBox="1">
              <a:spLocks noChangeArrowheads="1"/>
            </p:cNvSpPr>
            <p:nvPr/>
          </p:nvSpPr>
          <p:spPr bwMode="auto">
            <a:xfrm>
              <a:off x="6333299" y="1872862"/>
              <a:ext cx="5218226" cy="1200329"/>
            </a:xfrm>
            <a:prstGeom prst="rect">
              <a:avLst/>
            </a:prstGeom>
            <a:solidFill>
              <a:schemeClr val="bg1">
                <a:alpha val="64000"/>
              </a:schemeClr>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7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&gt;</a:t>
              </a:r>
            </a:p>
          </p:txBody>
        </p:sp>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8244" y="2058155"/>
              <a:ext cx="1153014" cy="988298"/>
            </a:xfrm>
            <a:prstGeom prst="rect">
              <a:avLst/>
            </a:prstGeom>
          </p:spPr>
        </p:pic>
      </p:grpSp>
      <p:pic>
        <p:nvPicPr>
          <p:cNvPr id="31"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2107748" y="4249882"/>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2" name="Picture 2" descr="Blank plane ticket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300" r="95900"/>
                    </a14:imgEffect>
                  </a14:imgLayer>
                </a14:imgProps>
              </a:ext>
              <a:ext uri="{28A0092B-C50C-407E-A947-70E740481C1C}">
                <a14:useLocalDpi xmlns:a14="http://schemas.microsoft.com/office/drawing/2010/main" val="0"/>
              </a:ext>
            </a:extLst>
          </a:blip>
          <a:srcRect/>
          <a:stretch>
            <a:fillRect/>
          </a:stretch>
        </p:blipFill>
        <p:spPr bwMode="auto">
          <a:xfrm>
            <a:off x="2628724" y="5235653"/>
            <a:ext cx="1880240" cy="14101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02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par>
                          <p:cTn id="18" fill="hold">
                            <p:stCondLst>
                              <p:cond delay="500"/>
                            </p:stCondLst>
                            <p:childTnLst>
                              <p:par>
                                <p:cTn id="19" presetID="26" presetClass="entr" presetSubtype="0"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145">
                                          <p:stCondLst>
                                            <p:cond delay="0"/>
                                          </p:stCondLst>
                                        </p:cTn>
                                        <p:tgtEl>
                                          <p:spTgt spid="28"/>
                                        </p:tgtEl>
                                      </p:cBhvr>
                                    </p:animEffect>
                                    <p:anim calcmode="lin" valueType="num">
                                      <p:cBhvr>
                                        <p:cTn id="22" dur="456"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3" dur="166"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4" dur="166" tmFilter="0, 0; 0.125,0.2665; 0.25,0.4; 0.375,0.465; 0.5,0.5;  0.625,0.535; 0.75,0.6; 0.875,0.7335; 1,1">
                                          <p:stCondLst>
                                            <p:cond delay="166"/>
                                          </p:stCondLst>
                                        </p:cTn>
                                        <p:tgtEl>
                                          <p:spTgt spid="28"/>
                                        </p:tgtEl>
                                        <p:attrNameLst>
                                          <p:attrName>ppt_y</p:attrName>
                                        </p:attrNameLst>
                                      </p:cBhvr>
                                      <p:tavLst>
                                        <p:tav tm="0" fmla="#ppt_y-sin(pi*$)/9">
                                          <p:val>
                                            <p:fltVal val="0"/>
                                          </p:val>
                                        </p:tav>
                                        <p:tav tm="100000">
                                          <p:val>
                                            <p:fltVal val="1"/>
                                          </p:val>
                                        </p:tav>
                                      </p:tavLst>
                                    </p:anim>
                                    <p:anim calcmode="lin" valueType="num">
                                      <p:cBhvr>
                                        <p:cTn id="25" dur="83" tmFilter="0, 0; 0.125,0.2665; 0.25,0.4; 0.375,0.465; 0.5,0.5;  0.625,0.535; 0.75,0.6; 0.875,0.7335; 1,1">
                                          <p:stCondLst>
                                            <p:cond delay="331"/>
                                          </p:stCondLst>
                                        </p:cTn>
                                        <p:tgtEl>
                                          <p:spTgt spid="28"/>
                                        </p:tgtEl>
                                        <p:attrNameLst>
                                          <p:attrName>ppt_y</p:attrName>
                                        </p:attrNameLst>
                                      </p:cBhvr>
                                      <p:tavLst>
                                        <p:tav tm="0" fmla="#ppt_y-sin(pi*$)/27">
                                          <p:val>
                                            <p:fltVal val="0"/>
                                          </p:val>
                                        </p:tav>
                                        <p:tav tm="100000">
                                          <p:val>
                                            <p:fltVal val="1"/>
                                          </p:val>
                                        </p:tav>
                                      </p:tavLst>
                                    </p:anim>
                                    <p:anim calcmode="lin" valueType="num">
                                      <p:cBhvr>
                                        <p:cTn id="26" dur="41" tmFilter="0, 0; 0.125,0.2665; 0.25,0.4; 0.375,0.465; 0.5,0.5;  0.625,0.535; 0.75,0.6; 0.875,0.7335; 1,1">
                                          <p:stCondLst>
                                            <p:cond delay="414"/>
                                          </p:stCondLst>
                                        </p:cTn>
                                        <p:tgtEl>
                                          <p:spTgt spid="28"/>
                                        </p:tgtEl>
                                        <p:attrNameLst>
                                          <p:attrName>ppt_y</p:attrName>
                                        </p:attrNameLst>
                                      </p:cBhvr>
                                      <p:tavLst>
                                        <p:tav tm="0" fmla="#ppt_y-sin(pi*$)/81">
                                          <p:val>
                                            <p:fltVal val="0"/>
                                          </p:val>
                                        </p:tav>
                                        <p:tav tm="100000">
                                          <p:val>
                                            <p:fltVal val="1"/>
                                          </p:val>
                                        </p:tav>
                                      </p:tavLst>
                                    </p:anim>
                                    <p:animScale>
                                      <p:cBhvr>
                                        <p:cTn id="27" dur="7">
                                          <p:stCondLst>
                                            <p:cond delay="162"/>
                                          </p:stCondLst>
                                        </p:cTn>
                                        <p:tgtEl>
                                          <p:spTgt spid="28"/>
                                        </p:tgtEl>
                                      </p:cBhvr>
                                      <p:to x="100000" y="60000"/>
                                    </p:animScale>
                                    <p:animScale>
                                      <p:cBhvr>
                                        <p:cTn id="28" dur="41" decel="50000">
                                          <p:stCondLst>
                                            <p:cond delay="169"/>
                                          </p:stCondLst>
                                        </p:cTn>
                                        <p:tgtEl>
                                          <p:spTgt spid="28"/>
                                        </p:tgtEl>
                                      </p:cBhvr>
                                      <p:to x="100000" y="100000"/>
                                    </p:animScale>
                                    <p:animScale>
                                      <p:cBhvr>
                                        <p:cTn id="29" dur="7">
                                          <p:stCondLst>
                                            <p:cond delay="328"/>
                                          </p:stCondLst>
                                        </p:cTn>
                                        <p:tgtEl>
                                          <p:spTgt spid="28"/>
                                        </p:tgtEl>
                                      </p:cBhvr>
                                      <p:to x="100000" y="80000"/>
                                    </p:animScale>
                                    <p:animScale>
                                      <p:cBhvr>
                                        <p:cTn id="30" dur="41" decel="50000">
                                          <p:stCondLst>
                                            <p:cond delay="335"/>
                                          </p:stCondLst>
                                        </p:cTn>
                                        <p:tgtEl>
                                          <p:spTgt spid="28"/>
                                        </p:tgtEl>
                                      </p:cBhvr>
                                      <p:to x="100000" y="100000"/>
                                    </p:animScale>
                                    <p:animScale>
                                      <p:cBhvr>
                                        <p:cTn id="31" dur="7">
                                          <p:stCondLst>
                                            <p:cond delay="410"/>
                                          </p:stCondLst>
                                        </p:cTn>
                                        <p:tgtEl>
                                          <p:spTgt spid="28"/>
                                        </p:tgtEl>
                                      </p:cBhvr>
                                      <p:to x="100000" y="90000"/>
                                    </p:animScale>
                                    <p:animScale>
                                      <p:cBhvr>
                                        <p:cTn id="32" dur="41" decel="50000">
                                          <p:stCondLst>
                                            <p:cond delay="417"/>
                                          </p:stCondLst>
                                        </p:cTn>
                                        <p:tgtEl>
                                          <p:spTgt spid="28"/>
                                        </p:tgtEl>
                                      </p:cBhvr>
                                      <p:to x="100000" y="100000"/>
                                    </p:animScale>
                                    <p:animScale>
                                      <p:cBhvr>
                                        <p:cTn id="33" dur="7">
                                          <p:stCondLst>
                                            <p:cond delay="452"/>
                                          </p:stCondLst>
                                        </p:cTn>
                                        <p:tgtEl>
                                          <p:spTgt spid="28"/>
                                        </p:tgtEl>
                                      </p:cBhvr>
                                      <p:to x="100000" y="95000"/>
                                    </p:animScale>
                                    <p:animScale>
                                      <p:cBhvr>
                                        <p:cTn id="34" dur="41" decel="50000">
                                          <p:stCondLst>
                                            <p:cond delay="459"/>
                                          </p:stCondLst>
                                        </p:cTn>
                                        <p:tgtEl>
                                          <p:spTgt spid="28"/>
                                        </p:tgtEl>
                                      </p:cBhvr>
                                      <p:to x="100000" y="100000"/>
                                    </p:animScale>
                                  </p:childTnLst>
                                </p:cTn>
                              </p:par>
                            </p:childTnLst>
                          </p:cTn>
                        </p:par>
                        <p:par>
                          <p:cTn id="35" fill="hold">
                            <p:stCondLst>
                              <p:cond delay="1000"/>
                            </p:stCondLst>
                            <p:childTnLst>
                              <p:par>
                                <p:cTn id="36" presetID="26" presetClass="entr" presetSubtype="0"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145">
                                          <p:stCondLst>
                                            <p:cond delay="0"/>
                                          </p:stCondLst>
                                        </p:cTn>
                                        <p:tgtEl>
                                          <p:spTgt spid="25"/>
                                        </p:tgtEl>
                                      </p:cBhvr>
                                    </p:animEffect>
                                    <p:anim calcmode="lin" valueType="num">
                                      <p:cBhvr>
                                        <p:cTn id="39" dur="456"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0" dur="1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1" dur="166" tmFilter="0, 0; 0.125,0.2665; 0.25,0.4; 0.375,0.465; 0.5,0.5;  0.625,0.535; 0.75,0.6; 0.875,0.7335; 1,1">
                                          <p:stCondLst>
                                            <p:cond delay="166"/>
                                          </p:stCondLst>
                                        </p:cTn>
                                        <p:tgtEl>
                                          <p:spTgt spid="25"/>
                                        </p:tgtEl>
                                        <p:attrNameLst>
                                          <p:attrName>ppt_y</p:attrName>
                                        </p:attrNameLst>
                                      </p:cBhvr>
                                      <p:tavLst>
                                        <p:tav tm="0" fmla="#ppt_y-sin(pi*$)/9">
                                          <p:val>
                                            <p:fltVal val="0"/>
                                          </p:val>
                                        </p:tav>
                                        <p:tav tm="100000">
                                          <p:val>
                                            <p:fltVal val="1"/>
                                          </p:val>
                                        </p:tav>
                                      </p:tavLst>
                                    </p:anim>
                                    <p:anim calcmode="lin" valueType="num">
                                      <p:cBhvr>
                                        <p:cTn id="42" dur="83" tmFilter="0, 0; 0.125,0.2665; 0.25,0.4; 0.375,0.465; 0.5,0.5;  0.625,0.535; 0.75,0.6; 0.875,0.7335; 1,1">
                                          <p:stCondLst>
                                            <p:cond delay="331"/>
                                          </p:stCondLst>
                                        </p:cTn>
                                        <p:tgtEl>
                                          <p:spTgt spid="25"/>
                                        </p:tgtEl>
                                        <p:attrNameLst>
                                          <p:attrName>ppt_y</p:attrName>
                                        </p:attrNameLst>
                                      </p:cBhvr>
                                      <p:tavLst>
                                        <p:tav tm="0" fmla="#ppt_y-sin(pi*$)/27">
                                          <p:val>
                                            <p:fltVal val="0"/>
                                          </p:val>
                                        </p:tav>
                                        <p:tav tm="100000">
                                          <p:val>
                                            <p:fltVal val="1"/>
                                          </p:val>
                                        </p:tav>
                                      </p:tavLst>
                                    </p:anim>
                                    <p:anim calcmode="lin" valueType="num">
                                      <p:cBhvr>
                                        <p:cTn id="43" dur="41" tmFilter="0, 0; 0.125,0.2665; 0.25,0.4; 0.375,0.465; 0.5,0.5;  0.625,0.535; 0.75,0.6; 0.875,0.7335; 1,1">
                                          <p:stCondLst>
                                            <p:cond delay="414"/>
                                          </p:stCondLst>
                                        </p:cTn>
                                        <p:tgtEl>
                                          <p:spTgt spid="25"/>
                                        </p:tgtEl>
                                        <p:attrNameLst>
                                          <p:attrName>ppt_y</p:attrName>
                                        </p:attrNameLst>
                                      </p:cBhvr>
                                      <p:tavLst>
                                        <p:tav tm="0" fmla="#ppt_y-sin(pi*$)/81">
                                          <p:val>
                                            <p:fltVal val="0"/>
                                          </p:val>
                                        </p:tav>
                                        <p:tav tm="100000">
                                          <p:val>
                                            <p:fltVal val="1"/>
                                          </p:val>
                                        </p:tav>
                                      </p:tavLst>
                                    </p:anim>
                                    <p:animScale>
                                      <p:cBhvr>
                                        <p:cTn id="44" dur="7">
                                          <p:stCondLst>
                                            <p:cond delay="162"/>
                                          </p:stCondLst>
                                        </p:cTn>
                                        <p:tgtEl>
                                          <p:spTgt spid="25"/>
                                        </p:tgtEl>
                                      </p:cBhvr>
                                      <p:to x="100000" y="60000"/>
                                    </p:animScale>
                                    <p:animScale>
                                      <p:cBhvr>
                                        <p:cTn id="45" dur="41" decel="50000">
                                          <p:stCondLst>
                                            <p:cond delay="169"/>
                                          </p:stCondLst>
                                        </p:cTn>
                                        <p:tgtEl>
                                          <p:spTgt spid="25"/>
                                        </p:tgtEl>
                                      </p:cBhvr>
                                      <p:to x="100000" y="100000"/>
                                    </p:animScale>
                                    <p:animScale>
                                      <p:cBhvr>
                                        <p:cTn id="46" dur="7">
                                          <p:stCondLst>
                                            <p:cond delay="328"/>
                                          </p:stCondLst>
                                        </p:cTn>
                                        <p:tgtEl>
                                          <p:spTgt spid="25"/>
                                        </p:tgtEl>
                                      </p:cBhvr>
                                      <p:to x="100000" y="80000"/>
                                    </p:animScale>
                                    <p:animScale>
                                      <p:cBhvr>
                                        <p:cTn id="47" dur="41" decel="50000">
                                          <p:stCondLst>
                                            <p:cond delay="335"/>
                                          </p:stCondLst>
                                        </p:cTn>
                                        <p:tgtEl>
                                          <p:spTgt spid="25"/>
                                        </p:tgtEl>
                                      </p:cBhvr>
                                      <p:to x="100000" y="100000"/>
                                    </p:animScale>
                                    <p:animScale>
                                      <p:cBhvr>
                                        <p:cTn id="48" dur="7">
                                          <p:stCondLst>
                                            <p:cond delay="410"/>
                                          </p:stCondLst>
                                        </p:cTn>
                                        <p:tgtEl>
                                          <p:spTgt spid="25"/>
                                        </p:tgtEl>
                                      </p:cBhvr>
                                      <p:to x="100000" y="90000"/>
                                    </p:animScale>
                                    <p:animScale>
                                      <p:cBhvr>
                                        <p:cTn id="49" dur="41" decel="50000">
                                          <p:stCondLst>
                                            <p:cond delay="417"/>
                                          </p:stCondLst>
                                        </p:cTn>
                                        <p:tgtEl>
                                          <p:spTgt spid="25"/>
                                        </p:tgtEl>
                                      </p:cBhvr>
                                      <p:to x="100000" y="100000"/>
                                    </p:animScale>
                                    <p:animScale>
                                      <p:cBhvr>
                                        <p:cTn id="50" dur="7">
                                          <p:stCondLst>
                                            <p:cond delay="452"/>
                                          </p:stCondLst>
                                        </p:cTn>
                                        <p:tgtEl>
                                          <p:spTgt spid="25"/>
                                        </p:tgtEl>
                                      </p:cBhvr>
                                      <p:to x="100000" y="95000"/>
                                    </p:animScale>
                                    <p:animScale>
                                      <p:cBhvr>
                                        <p:cTn id="51" dur="41" decel="50000">
                                          <p:stCondLst>
                                            <p:cond delay="459"/>
                                          </p:stCondLst>
                                        </p:cTn>
                                        <p:tgtEl>
                                          <p:spTgt spid="25"/>
                                        </p:tgtEl>
                                      </p:cBhvr>
                                      <p:to x="100000" y="100000"/>
                                    </p:animScale>
                                  </p:childTnLst>
                                </p:cTn>
                              </p:par>
                            </p:childTnLst>
                          </p:cTn>
                        </p:par>
                        <p:par>
                          <p:cTn id="52" fill="hold">
                            <p:stCondLst>
                              <p:cond delay="1500"/>
                            </p:stCondLst>
                            <p:childTnLst>
                              <p:par>
                                <p:cTn id="53" presetID="26" presetClass="entr" presetSubtype="0"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145">
                                          <p:stCondLst>
                                            <p:cond delay="0"/>
                                          </p:stCondLst>
                                        </p:cTn>
                                        <p:tgtEl>
                                          <p:spTgt spid="22"/>
                                        </p:tgtEl>
                                      </p:cBhvr>
                                    </p:animEffect>
                                    <p:anim calcmode="lin" valueType="num">
                                      <p:cBhvr>
                                        <p:cTn id="56"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7"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8"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59"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60"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61" dur="7">
                                          <p:stCondLst>
                                            <p:cond delay="162"/>
                                          </p:stCondLst>
                                        </p:cTn>
                                        <p:tgtEl>
                                          <p:spTgt spid="22"/>
                                        </p:tgtEl>
                                      </p:cBhvr>
                                      <p:to x="100000" y="60000"/>
                                    </p:animScale>
                                    <p:animScale>
                                      <p:cBhvr>
                                        <p:cTn id="62" dur="41" decel="50000">
                                          <p:stCondLst>
                                            <p:cond delay="169"/>
                                          </p:stCondLst>
                                        </p:cTn>
                                        <p:tgtEl>
                                          <p:spTgt spid="22"/>
                                        </p:tgtEl>
                                      </p:cBhvr>
                                      <p:to x="100000" y="100000"/>
                                    </p:animScale>
                                    <p:animScale>
                                      <p:cBhvr>
                                        <p:cTn id="63" dur="7">
                                          <p:stCondLst>
                                            <p:cond delay="328"/>
                                          </p:stCondLst>
                                        </p:cTn>
                                        <p:tgtEl>
                                          <p:spTgt spid="22"/>
                                        </p:tgtEl>
                                      </p:cBhvr>
                                      <p:to x="100000" y="80000"/>
                                    </p:animScale>
                                    <p:animScale>
                                      <p:cBhvr>
                                        <p:cTn id="64" dur="41" decel="50000">
                                          <p:stCondLst>
                                            <p:cond delay="335"/>
                                          </p:stCondLst>
                                        </p:cTn>
                                        <p:tgtEl>
                                          <p:spTgt spid="22"/>
                                        </p:tgtEl>
                                      </p:cBhvr>
                                      <p:to x="100000" y="100000"/>
                                    </p:animScale>
                                    <p:animScale>
                                      <p:cBhvr>
                                        <p:cTn id="65" dur="7">
                                          <p:stCondLst>
                                            <p:cond delay="410"/>
                                          </p:stCondLst>
                                        </p:cTn>
                                        <p:tgtEl>
                                          <p:spTgt spid="22"/>
                                        </p:tgtEl>
                                      </p:cBhvr>
                                      <p:to x="100000" y="90000"/>
                                    </p:animScale>
                                    <p:animScale>
                                      <p:cBhvr>
                                        <p:cTn id="66" dur="41" decel="50000">
                                          <p:stCondLst>
                                            <p:cond delay="417"/>
                                          </p:stCondLst>
                                        </p:cTn>
                                        <p:tgtEl>
                                          <p:spTgt spid="22"/>
                                        </p:tgtEl>
                                      </p:cBhvr>
                                      <p:to x="100000" y="100000"/>
                                    </p:animScale>
                                    <p:animScale>
                                      <p:cBhvr>
                                        <p:cTn id="67" dur="7">
                                          <p:stCondLst>
                                            <p:cond delay="452"/>
                                          </p:stCondLst>
                                        </p:cTn>
                                        <p:tgtEl>
                                          <p:spTgt spid="22"/>
                                        </p:tgtEl>
                                      </p:cBhvr>
                                      <p:to x="100000" y="95000"/>
                                    </p:animScale>
                                    <p:animScale>
                                      <p:cBhvr>
                                        <p:cTn id="68" dur="41" decel="50000">
                                          <p:stCondLst>
                                            <p:cond delay="459"/>
                                          </p:stCondLst>
                                        </p:cTn>
                                        <p:tgtEl>
                                          <p:spTgt spid="22"/>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500"/>
                                        <p:tgtEl>
                                          <p:spTgt spid="28"/>
                                        </p:tgtEl>
                                        <p:attrNameLst>
                                          <p:attrName>ppt_w</p:attrName>
                                        </p:attrNameLst>
                                      </p:cBhvr>
                                      <p:tavLst>
                                        <p:tav tm="0">
                                          <p:val>
                                            <p:strVal val="ppt_w"/>
                                          </p:val>
                                        </p:tav>
                                        <p:tav tm="100000">
                                          <p:val>
                                            <p:fltVal val="0"/>
                                          </p:val>
                                        </p:tav>
                                      </p:tavLst>
                                    </p:anim>
                                    <p:anim calcmode="lin" valueType="num">
                                      <p:cBhvr>
                                        <p:cTn id="73" dur="500"/>
                                        <p:tgtEl>
                                          <p:spTgt spid="28"/>
                                        </p:tgtEl>
                                        <p:attrNameLst>
                                          <p:attrName>ppt_h</p:attrName>
                                        </p:attrNameLst>
                                      </p:cBhvr>
                                      <p:tavLst>
                                        <p:tav tm="0">
                                          <p:val>
                                            <p:strVal val="ppt_h"/>
                                          </p:val>
                                        </p:tav>
                                        <p:tav tm="100000">
                                          <p:val>
                                            <p:fltVal val="0"/>
                                          </p:val>
                                        </p:tav>
                                      </p:tavLst>
                                    </p:anim>
                                    <p:animEffect transition="out" filter="fade">
                                      <p:cBhvr>
                                        <p:cTn id="74" dur="500"/>
                                        <p:tgtEl>
                                          <p:spTgt spid="28"/>
                                        </p:tgtEl>
                                      </p:cBhvr>
                                    </p:animEffect>
                                    <p:set>
                                      <p:cBhvr>
                                        <p:cTn id="75"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2" name="applause.wav"/>
                                        </p:tgtEl>
                                      </p:cMediaNode>
                                    </p:audio>
                                  </p:subTnLst>
                                </p:cTn>
                              </p:par>
                              <p:par>
                                <p:cTn id="76" presetID="53" presetClass="exit" presetSubtype="32" fill="hold" nodeType="withEffect">
                                  <p:stCondLst>
                                    <p:cond delay="0"/>
                                  </p:stCondLst>
                                  <p:childTnLst>
                                    <p:anim calcmode="lin" valueType="num">
                                      <p:cBhvr>
                                        <p:cTn id="77" dur="500"/>
                                        <p:tgtEl>
                                          <p:spTgt spid="22"/>
                                        </p:tgtEl>
                                        <p:attrNameLst>
                                          <p:attrName>ppt_w</p:attrName>
                                        </p:attrNameLst>
                                      </p:cBhvr>
                                      <p:tavLst>
                                        <p:tav tm="0">
                                          <p:val>
                                            <p:strVal val="ppt_w"/>
                                          </p:val>
                                        </p:tav>
                                        <p:tav tm="100000">
                                          <p:val>
                                            <p:fltVal val="0"/>
                                          </p:val>
                                        </p:tav>
                                      </p:tavLst>
                                    </p:anim>
                                    <p:anim calcmode="lin" valueType="num">
                                      <p:cBhvr>
                                        <p:cTn id="78" dur="500"/>
                                        <p:tgtEl>
                                          <p:spTgt spid="22"/>
                                        </p:tgtEl>
                                        <p:attrNameLst>
                                          <p:attrName>ppt_h</p:attrName>
                                        </p:attrNameLst>
                                      </p:cBhvr>
                                      <p:tavLst>
                                        <p:tav tm="0">
                                          <p:val>
                                            <p:strVal val="ppt_h"/>
                                          </p:val>
                                        </p:tav>
                                        <p:tav tm="100000">
                                          <p:val>
                                            <p:fltVal val="0"/>
                                          </p:val>
                                        </p:tav>
                                      </p:tavLst>
                                    </p:anim>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50000" decel="50000" fill="hold" nodeType="clickEffect">
                                  <p:stCondLst>
                                    <p:cond delay="0"/>
                                  </p:stCondLst>
                                  <p:childTnLst>
                                    <p:animMotion origin="layout" path="M -4.16667E-7 2.59259E-6 L -0.3069 0.58565 " pathEditMode="relative" rAng="0" ptsTypes="AA">
                                      <p:cBhvr>
                                        <p:cTn id="84" dur="1000" fill="hold"/>
                                        <p:tgtEl>
                                          <p:spTgt spid="6146"/>
                                        </p:tgtEl>
                                        <p:attrNameLst>
                                          <p:attrName>ppt_x</p:attrName>
                                          <p:attrName>ppt_y</p:attrName>
                                        </p:attrNameLst>
                                      </p:cBhvr>
                                      <p:rCtr x="-15352" y="29282"/>
                                    </p:animMotion>
                                  </p:childTnLst>
                                  <p:subTnLst>
                                    <p:audio>
                                      <p:cMediaNode>
                                        <p:cTn display="0" masterRel="sameClick">
                                          <p:stCondLst>
                                            <p:cond evt="begin" delay="0">
                                              <p:tn val="83"/>
                                            </p:cond>
                                          </p:stCondLst>
                                          <p:endCondLst>
                                            <p:cond evt="onStopAudio" delay="0">
                                              <p:tgtEl>
                                                <p:sldTgt/>
                                              </p:tgtEl>
                                            </p:cond>
                                          </p:endCondLst>
                                        </p:cTn>
                                        <p:tgtEl>
                                          <p:sndTgt r:embed="rId3" name="Yeah.wav"/>
                                        </p:tgtEl>
                                      </p:cMediaNode>
                                    </p:audio>
                                  </p:subTnLst>
                                </p:cTn>
                              </p:par>
                            </p:childTnLst>
                          </p:cTn>
                        </p:par>
                        <p:par>
                          <p:cTn id="85" fill="hold">
                            <p:stCondLst>
                              <p:cond delay="1000"/>
                            </p:stCondLst>
                            <p:childTnLst>
                              <p:par>
                                <p:cTn id="86" presetID="53" presetClass="exit" presetSubtype="32" fill="hold" nodeType="afterEffect">
                                  <p:stCondLst>
                                    <p:cond delay="0"/>
                                  </p:stCondLst>
                                  <p:childTnLst>
                                    <p:anim calcmode="lin" valueType="num">
                                      <p:cBhvr>
                                        <p:cTn id="87" dur="500"/>
                                        <p:tgtEl>
                                          <p:spTgt spid="6146"/>
                                        </p:tgtEl>
                                        <p:attrNameLst>
                                          <p:attrName>ppt_w</p:attrName>
                                        </p:attrNameLst>
                                      </p:cBhvr>
                                      <p:tavLst>
                                        <p:tav tm="0">
                                          <p:val>
                                            <p:strVal val="ppt_w"/>
                                          </p:val>
                                        </p:tav>
                                        <p:tav tm="100000">
                                          <p:val>
                                            <p:fltVal val="0"/>
                                          </p:val>
                                        </p:tav>
                                      </p:tavLst>
                                    </p:anim>
                                    <p:anim calcmode="lin" valueType="num">
                                      <p:cBhvr>
                                        <p:cTn id="88" dur="500"/>
                                        <p:tgtEl>
                                          <p:spTgt spid="6146"/>
                                        </p:tgtEl>
                                        <p:attrNameLst>
                                          <p:attrName>ppt_h</p:attrName>
                                        </p:attrNameLst>
                                      </p:cBhvr>
                                      <p:tavLst>
                                        <p:tav tm="0">
                                          <p:val>
                                            <p:strVal val="ppt_h"/>
                                          </p:val>
                                        </p:tav>
                                        <p:tav tm="100000">
                                          <p:val>
                                            <p:fltVal val="0"/>
                                          </p:val>
                                        </p:tav>
                                      </p:tavLst>
                                    </p:anim>
                                    <p:animEffect transition="out" filter="fade">
                                      <p:cBhvr>
                                        <p:cTn id="89" dur="500"/>
                                        <p:tgtEl>
                                          <p:spTgt spid="6146"/>
                                        </p:tgtEl>
                                      </p:cBhvr>
                                    </p:animEffect>
                                    <p:set>
                                      <p:cBhvr>
                                        <p:cTn id="90" dur="1" fill="hold">
                                          <p:stCondLst>
                                            <p:cond delay="499"/>
                                          </p:stCondLst>
                                        </p:cTn>
                                        <p:tgtEl>
                                          <p:spTgt spid="6146"/>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32"/>
                                        </p:tgtEl>
                                        <p:attrNameLst>
                                          <p:attrName>style.visibility</p:attrName>
                                        </p:attrNameLst>
                                      </p:cBhvr>
                                      <p:to>
                                        <p:strVal val="visible"/>
                                      </p:to>
                                    </p:set>
                                    <p:anim calcmode="lin" valueType="num">
                                      <p:cBhvr>
                                        <p:cTn id="93" dur="500" fill="hold"/>
                                        <p:tgtEl>
                                          <p:spTgt spid="32"/>
                                        </p:tgtEl>
                                        <p:attrNameLst>
                                          <p:attrName>ppt_w</p:attrName>
                                        </p:attrNameLst>
                                      </p:cBhvr>
                                      <p:tavLst>
                                        <p:tav tm="0">
                                          <p:val>
                                            <p:fltVal val="0"/>
                                          </p:val>
                                        </p:tav>
                                        <p:tav tm="100000">
                                          <p:val>
                                            <p:strVal val="#ppt_w"/>
                                          </p:val>
                                        </p:tav>
                                      </p:tavLst>
                                    </p:anim>
                                    <p:anim calcmode="lin" valueType="num">
                                      <p:cBhvr>
                                        <p:cTn id="94" dur="500" fill="hold"/>
                                        <p:tgtEl>
                                          <p:spTgt spid="32"/>
                                        </p:tgtEl>
                                        <p:attrNameLst>
                                          <p:attrName>ppt_h</p:attrName>
                                        </p:attrNameLst>
                                      </p:cBhvr>
                                      <p:tavLst>
                                        <p:tav tm="0">
                                          <p:val>
                                            <p:fltVal val="0"/>
                                          </p:val>
                                        </p:tav>
                                        <p:tav tm="100000">
                                          <p:val>
                                            <p:strVal val="#ppt_h"/>
                                          </p:val>
                                        </p:tav>
                                      </p:tavLst>
                                    </p:anim>
                                    <p:animEffect transition="in" filter="fade">
                                      <p:cBhvr>
                                        <p:cTn id="9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
            <a:extLst>
              <a:ext uri="{FF2B5EF4-FFF2-40B4-BE49-F238E27FC236}">
                <a16:creationId xmlns:a16="http://schemas.microsoft.com/office/drawing/2014/main" id="{B925DCFA-DA35-437A-98DE-3743E11D26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3136" y="945579"/>
            <a:ext cx="6515550" cy="6062155"/>
          </a:xfrm>
          <a:prstGeom prst="rect">
            <a:avLst/>
          </a:prstGeom>
        </p:spPr>
      </p:pic>
      <p:pic>
        <p:nvPicPr>
          <p:cNvPr id="4" name="图片 20">
            <a:extLst>
              <a:ext uri="{FF2B5EF4-FFF2-40B4-BE49-F238E27FC236}">
                <a16:creationId xmlns:a16="http://schemas.microsoft.com/office/drawing/2014/main" id="{72A7F1D5-B951-4A79-B317-986C1D7454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6" name="Picture 5">
            <a:extLst>
              <a:ext uri="{FF2B5EF4-FFF2-40B4-BE49-F238E27FC236}">
                <a16:creationId xmlns:a16="http://schemas.microsoft.com/office/drawing/2014/main" id="{12D61543-A1BE-EB07-D069-BF3A8343D566}"/>
              </a:ext>
            </a:extLst>
          </p:cNvPr>
          <p:cNvPicPr>
            <a:picLocks noChangeAspect="1"/>
          </p:cNvPicPr>
          <p:nvPr/>
        </p:nvPicPr>
        <p:blipFill>
          <a:blip r:embed="rId4"/>
          <a:stretch>
            <a:fillRect/>
          </a:stretch>
        </p:blipFill>
        <p:spPr>
          <a:xfrm>
            <a:off x="708315" y="1699920"/>
            <a:ext cx="7955970" cy="2353260"/>
          </a:xfrm>
          <a:prstGeom prst="rect">
            <a:avLst/>
          </a:prstGeom>
        </p:spPr>
      </p:pic>
    </p:spTree>
    <p:extLst>
      <p:ext uri="{BB962C8B-B14F-4D97-AF65-F5344CB8AC3E}">
        <p14:creationId xmlns:p14="http://schemas.microsoft.com/office/powerpoint/2010/main" val="2919869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a:extLst>
              <a:ext uri="{FF2B5EF4-FFF2-40B4-BE49-F238E27FC236}">
                <a16:creationId xmlns:a16="http://schemas.microsoft.com/office/drawing/2014/main" id="{75DA5BD0-26AF-427C-8DD4-07091368D1CF}"/>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grpSp>
        <p:nvGrpSpPr>
          <p:cNvPr id="7" name="Group 6">
            <a:extLst>
              <a:ext uri="{FF2B5EF4-FFF2-40B4-BE49-F238E27FC236}">
                <a16:creationId xmlns:a16="http://schemas.microsoft.com/office/drawing/2014/main" id="{B1DDEFA5-31F9-4E9D-9B36-13E1004319B2}"/>
              </a:ext>
            </a:extLst>
          </p:cNvPr>
          <p:cNvGrpSpPr/>
          <p:nvPr/>
        </p:nvGrpSpPr>
        <p:grpSpPr>
          <a:xfrm>
            <a:off x="289560" y="1833485"/>
            <a:ext cx="11353800" cy="5198537"/>
            <a:chOff x="457200" y="1828800"/>
            <a:chExt cx="11353800" cy="5198537"/>
          </a:xfrm>
        </p:grpSpPr>
        <p:sp>
          <p:nvSpPr>
            <p:cNvPr id="8" name="Rectangle: Top Corners Rounded 7">
              <a:extLst>
                <a:ext uri="{FF2B5EF4-FFF2-40B4-BE49-F238E27FC236}">
                  <a16:creationId xmlns:a16="http://schemas.microsoft.com/office/drawing/2014/main" id="{8307B859-7A11-41D8-8A5B-93C8D5AB8671}"/>
                </a:ext>
              </a:extLst>
            </p:cNvPr>
            <p:cNvSpPr/>
            <p:nvPr/>
          </p:nvSpPr>
          <p:spPr>
            <a:xfrm>
              <a:off x="457200" y="1828800"/>
              <a:ext cx="11353800"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Rectangle: Top Corners Rounded 8">
              <a:extLst>
                <a:ext uri="{FF2B5EF4-FFF2-40B4-BE49-F238E27FC236}">
                  <a16:creationId xmlns:a16="http://schemas.microsoft.com/office/drawing/2014/main" id="{BE97B236-3DC1-4733-9FEB-19C45265DD9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5896" t="-39715" r="-5896" b="-2259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10" name="Group 9">
            <a:extLst>
              <a:ext uri="{FF2B5EF4-FFF2-40B4-BE49-F238E27FC236}">
                <a16:creationId xmlns:a16="http://schemas.microsoft.com/office/drawing/2014/main" id="{64EEDC4F-49FF-41BD-8138-E1C666C9787F}"/>
              </a:ext>
            </a:extLst>
          </p:cNvPr>
          <p:cNvGrpSpPr/>
          <p:nvPr/>
        </p:nvGrpSpPr>
        <p:grpSpPr>
          <a:xfrm>
            <a:off x="457200" y="275897"/>
            <a:ext cx="10153650" cy="1248103"/>
            <a:chOff x="457200" y="275897"/>
            <a:chExt cx="10153650" cy="1248103"/>
          </a:xfrm>
        </p:grpSpPr>
        <p:sp>
          <p:nvSpPr>
            <p:cNvPr id="16" name="TextBox 15">
              <a:extLst>
                <a:ext uri="{FF2B5EF4-FFF2-40B4-BE49-F238E27FC236}">
                  <a16:creationId xmlns:a16="http://schemas.microsoft.com/office/drawing/2014/main" id="{1D32553D-C1A1-470E-83F8-38FFCAA7B60B}"/>
                </a:ext>
              </a:extLst>
            </p:cNvPr>
            <p:cNvSpPr txBox="1"/>
            <p:nvPr/>
          </p:nvSpPr>
          <p:spPr>
            <a:xfrm>
              <a:off x="2047875" y="363732"/>
              <a:ext cx="8562975"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i="0" dirty="0">
                  <a:solidFill>
                    <a:srgbClr val="000000"/>
                  </a:solidFill>
                  <a:effectLst/>
                  <a:latin typeface="Calibri" panose="020F0502020204030204" pitchFamily="34" charset="0"/>
                  <a:cs typeface="Calibri" panose="020F0502020204030204" pitchFamily="34" charset="0"/>
                </a:rPr>
                <a:t>Dưới đây là số khẩu trang của bốn công ty may được trong một ngày</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08D16614-CEC0-4141-933D-9E4156AC1E4F}"/>
                </a:ext>
              </a:extLst>
            </p:cNvPr>
            <p:cNvGrpSpPr/>
            <p:nvPr/>
          </p:nvGrpSpPr>
          <p:grpSpPr>
            <a:xfrm>
              <a:off x="457200" y="275897"/>
              <a:ext cx="1447800" cy="1248103"/>
              <a:chOff x="457200" y="275897"/>
              <a:chExt cx="1447800" cy="1248103"/>
            </a:xfrm>
          </p:grpSpPr>
          <p:sp>
            <p:nvSpPr>
              <p:cNvPr id="13" name="Isosceles Triangle 12">
                <a:extLst>
                  <a:ext uri="{FF2B5EF4-FFF2-40B4-BE49-F238E27FC236}">
                    <a16:creationId xmlns:a16="http://schemas.microsoft.com/office/drawing/2014/main" id="{6CF85518-ABCF-4439-A48E-DDDD2AD40949}"/>
                  </a:ext>
                </a:extLst>
              </p:cNvPr>
              <p:cNvSpPr/>
              <p:nvPr/>
            </p:nvSpPr>
            <p:spPr>
              <a:xfrm>
                <a:off x="457200" y="275897"/>
                <a:ext cx="1447800" cy="1248103"/>
              </a:xfrm>
              <a:prstGeom prst="triangle">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8025A861-CEFC-4DF6-BC7D-F65C657D9AFB}"/>
                  </a:ext>
                </a:extLst>
              </p:cNvPr>
              <p:cNvSpPr txBox="1"/>
              <p:nvPr/>
            </p:nvSpPr>
            <p:spPr>
              <a:xfrm>
                <a:off x="1005571" y="570636"/>
                <a:ext cx="351058"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1</a:t>
                </a:r>
              </a:p>
            </p:txBody>
          </p:sp>
        </p:grpSp>
      </p:grpSp>
      <p:sp>
        <p:nvSpPr>
          <p:cNvPr id="3" name="TextBox 2">
            <a:extLst>
              <a:ext uri="{FF2B5EF4-FFF2-40B4-BE49-F238E27FC236}">
                <a16:creationId xmlns:a16="http://schemas.microsoft.com/office/drawing/2014/main" id="{C137561B-F88D-EA52-8AA4-CB2D0EF13CC5}"/>
              </a:ext>
            </a:extLst>
          </p:cNvPr>
          <p:cNvSpPr txBox="1"/>
          <p:nvPr/>
        </p:nvSpPr>
        <p:spPr>
          <a:xfrm>
            <a:off x="1019176" y="2314575"/>
            <a:ext cx="5257800"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ty </a:t>
            </a:r>
            <a:r>
              <a:rPr lang="en-US" sz="2800" dirty="0" err="1">
                <a:latin typeface="Calibri" panose="020F0502020204030204" pitchFamily="34" charset="0"/>
                <a:cs typeface="Calibri" panose="020F0502020204030204" pitchFamily="34" charset="0"/>
              </a:rPr>
              <a:t>Hồng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Hà</a:t>
            </a:r>
            <a:r>
              <a:rPr lang="en-US" sz="2800" dirty="0">
                <a:latin typeface="Calibri" panose="020F0502020204030204" pitchFamily="34" charset="0"/>
                <a:cs typeface="Calibri" panose="020F0502020204030204" pitchFamily="34" charset="0"/>
              </a:rPr>
              <a:t>: 42 000 </a:t>
            </a:r>
            <a:r>
              <a:rPr lang="en-US" sz="2800" dirty="0" err="1">
                <a:latin typeface="Calibri" panose="020F0502020204030204" pitchFamily="34" charset="0"/>
                <a:cs typeface="Calibri" panose="020F0502020204030204" pitchFamily="34" charset="0"/>
              </a:rPr>
              <a:t>cái</a:t>
            </a:r>
            <a:endParaRPr lang="en-US" sz="2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ty </a:t>
            </a:r>
            <a:r>
              <a:rPr lang="en-US" sz="2800" dirty="0" err="1">
                <a:latin typeface="Calibri" panose="020F0502020204030204" pitchFamily="34" charset="0"/>
                <a:cs typeface="Calibri" panose="020F0502020204030204" pitchFamily="34" charset="0"/>
              </a:rPr>
              <a:t>Cửu</a:t>
            </a:r>
            <a:r>
              <a:rPr lang="en-US" sz="2800" dirty="0">
                <a:latin typeface="Calibri" panose="020F0502020204030204" pitchFamily="34" charset="0"/>
                <a:cs typeface="Calibri" panose="020F0502020204030204" pitchFamily="34" charset="0"/>
              </a:rPr>
              <a:t> Long: 28 000 </a:t>
            </a:r>
            <a:r>
              <a:rPr lang="en-US" sz="2800" dirty="0" err="1">
                <a:latin typeface="Calibri" panose="020F0502020204030204" pitchFamily="34" charset="0"/>
                <a:cs typeface="Calibri" panose="020F0502020204030204" pitchFamily="34" charset="0"/>
              </a:rPr>
              <a:t>cái</a:t>
            </a:r>
            <a:endParaRPr lang="en-US" sz="28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18074A6-140B-67D4-127C-7BFEFC897639}"/>
              </a:ext>
            </a:extLst>
          </p:cNvPr>
          <p:cNvSpPr txBox="1"/>
          <p:nvPr/>
        </p:nvSpPr>
        <p:spPr>
          <a:xfrm>
            <a:off x="6019801" y="2286000"/>
            <a:ext cx="5257800"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ty </a:t>
            </a:r>
            <a:r>
              <a:rPr lang="en-US" sz="2800" dirty="0" err="1">
                <a:latin typeface="Calibri" panose="020F0502020204030204" pitchFamily="34" charset="0"/>
                <a:cs typeface="Calibri" panose="020F0502020204030204" pitchFamily="34" charset="0"/>
              </a:rPr>
              <a:t>Hòa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Bình</a:t>
            </a:r>
            <a:r>
              <a:rPr lang="en-US" sz="2800" dirty="0">
                <a:latin typeface="Calibri" panose="020F0502020204030204" pitchFamily="34" charset="0"/>
                <a:cs typeface="Calibri" panose="020F0502020204030204" pitchFamily="34" charset="0"/>
              </a:rPr>
              <a:t>: 37 000 </a:t>
            </a:r>
            <a:r>
              <a:rPr lang="en-US" sz="2800" dirty="0" err="1">
                <a:latin typeface="Calibri" panose="020F0502020204030204" pitchFamily="34" charset="0"/>
                <a:cs typeface="Calibri" panose="020F0502020204030204" pitchFamily="34" charset="0"/>
              </a:rPr>
              <a:t>cái</a:t>
            </a:r>
            <a:endParaRPr lang="en-US" sz="2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ty </a:t>
            </a:r>
            <a:r>
              <a:rPr lang="en-US" sz="2800" dirty="0" err="1">
                <a:latin typeface="Calibri" panose="020F0502020204030204" pitchFamily="34" charset="0"/>
                <a:cs typeface="Calibri" panose="020F0502020204030204" pitchFamily="34" charset="0"/>
              </a:rPr>
              <a:t>Thăng</a:t>
            </a:r>
            <a:r>
              <a:rPr lang="en-US" sz="2800" dirty="0">
                <a:latin typeface="Calibri" panose="020F0502020204030204" pitchFamily="34" charset="0"/>
                <a:cs typeface="Calibri" panose="020F0502020204030204" pitchFamily="34" charset="0"/>
              </a:rPr>
              <a:t> Long: 50 000 </a:t>
            </a:r>
            <a:r>
              <a:rPr lang="en-US" sz="2800" dirty="0" err="1">
                <a:latin typeface="Calibri" panose="020F0502020204030204" pitchFamily="34" charset="0"/>
                <a:cs typeface="Calibri" panose="020F0502020204030204" pitchFamily="34" charset="0"/>
              </a:rPr>
              <a:t>cái</a:t>
            </a:r>
            <a:endParaRPr lang="en-US" sz="2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A8482148-451C-82DB-2D6A-F12D216CF7C9}"/>
              </a:ext>
            </a:extLst>
          </p:cNvPr>
          <p:cNvSpPr txBox="1"/>
          <p:nvPr/>
        </p:nvSpPr>
        <p:spPr>
          <a:xfrm>
            <a:off x="847725" y="3590925"/>
            <a:ext cx="10039350" cy="2062103"/>
          </a:xfrm>
          <a:prstGeom prst="rect">
            <a:avLst/>
          </a:prstGeom>
          <a:noFill/>
        </p:spPr>
        <p:txBody>
          <a:bodyPr wrap="square" rtlCol="0">
            <a:spAutoFit/>
          </a:bodyPr>
          <a:lstStyle/>
          <a:p>
            <a:pPr marL="514350" indent="-514350" algn="just">
              <a:buAutoNum type="alphaLcParenR"/>
            </a:pPr>
            <a:r>
              <a:rPr lang="vi-VN" sz="3200" b="1" dirty="0">
                <a:solidFill>
                  <a:srgbClr val="002060"/>
                </a:solidFill>
                <a:latin typeface="Calibri" panose="020F0502020204030204" pitchFamily="34" charset="0"/>
                <a:cs typeface="Calibri" panose="020F0502020204030204" pitchFamily="34" charset="0"/>
              </a:rPr>
              <a:t>Trong một ngày, công ty nào may được nhiều khẩu trang nhất, công ty nào may được ít khẩu trang nhất?</a:t>
            </a:r>
          </a:p>
          <a:p>
            <a:pPr algn="just"/>
            <a:r>
              <a:rPr lang="vi-VN" sz="3200" b="1" dirty="0">
                <a:solidFill>
                  <a:srgbClr val="002060"/>
                </a:solidFill>
                <a:latin typeface="Calibri" panose="020F0502020204030204" pitchFamily="34" charset="0"/>
                <a:cs typeface="Calibri" panose="020F0502020204030204" pitchFamily="34" charset="0"/>
              </a:rPr>
              <a:t>b) Sắp xếp các công ty trên theo thứ tự số khẩu trang may được trong một ngày từ nhiều nhất đến ít nhất.</a:t>
            </a:r>
            <a:endParaRPr lang="en-US"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2046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7">
            <a:extLst>
              <a:ext uri="{FF2B5EF4-FFF2-40B4-BE49-F238E27FC236}">
                <a16:creationId xmlns:a16="http://schemas.microsoft.com/office/drawing/2014/main" id="{75DA5BD0-26AF-427C-8DD4-07091368D1CF}"/>
              </a:ext>
            </a:extLst>
          </p:cNvPr>
          <p:cNvSpPr/>
          <p:nvPr/>
        </p:nvSpPr>
        <p:spPr>
          <a:xfrm>
            <a:off x="28956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3" name="Picture 2">
            <a:extLst>
              <a:ext uri="{FF2B5EF4-FFF2-40B4-BE49-F238E27FC236}">
                <a16:creationId xmlns:a16="http://schemas.microsoft.com/office/drawing/2014/main" id="{444AE759-92B0-B50B-B26D-732ACEE671F6}"/>
              </a:ext>
            </a:extLst>
          </p:cNvPr>
          <p:cNvPicPr>
            <a:picLocks noChangeAspect="1"/>
          </p:cNvPicPr>
          <p:nvPr/>
        </p:nvPicPr>
        <p:blipFill>
          <a:blip r:embed="rId2"/>
          <a:stretch>
            <a:fillRect/>
          </a:stretch>
        </p:blipFill>
        <p:spPr>
          <a:xfrm>
            <a:off x="1447799" y="655052"/>
            <a:ext cx="9382125" cy="822040"/>
          </a:xfrm>
          <a:prstGeom prst="rect">
            <a:avLst/>
          </a:prstGeom>
        </p:spPr>
      </p:pic>
      <p:sp>
        <p:nvSpPr>
          <p:cNvPr id="4" name="TextBox 3">
            <a:extLst>
              <a:ext uri="{FF2B5EF4-FFF2-40B4-BE49-F238E27FC236}">
                <a16:creationId xmlns:a16="http://schemas.microsoft.com/office/drawing/2014/main" id="{B889388C-9457-02EE-3CEF-B4627A5CEF9D}"/>
              </a:ext>
            </a:extLst>
          </p:cNvPr>
          <p:cNvSpPr txBox="1"/>
          <p:nvPr/>
        </p:nvSpPr>
        <p:spPr>
          <a:xfrm>
            <a:off x="981075" y="1790700"/>
            <a:ext cx="10039350" cy="1077218"/>
          </a:xfrm>
          <a:prstGeom prst="rect">
            <a:avLst/>
          </a:prstGeom>
          <a:noFill/>
        </p:spPr>
        <p:txBody>
          <a:bodyPr wrap="square" rtlCol="0">
            <a:spAutoFit/>
          </a:bodyPr>
          <a:lstStyle/>
          <a:p>
            <a:pPr marL="514350" marR="0" lvl="0" indent="-514350" algn="just" defTabSz="914400" rtl="0" eaLnBrk="1" fontAlgn="auto" latinLnBrk="0" hangingPunct="1">
              <a:lnSpc>
                <a:spcPct val="100000"/>
              </a:lnSpc>
              <a:spcBef>
                <a:spcPts val="0"/>
              </a:spcBef>
              <a:spcAft>
                <a:spcPts val="0"/>
              </a:spcAft>
              <a:buClrTx/>
              <a:buSzTx/>
              <a:buFontTx/>
              <a:buAutoNum type="alphaLcParenR"/>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Trong một ngày, công ty nào may được nhiều khẩu trang nhất, công ty nào may được ít khẩu trang nhất?</a:t>
            </a:r>
          </a:p>
        </p:txBody>
      </p:sp>
      <p:grpSp>
        <p:nvGrpSpPr>
          <p:cNvPr id="37" name="Group 36">
            <a:extLst>
              <a:ext uri="{FF2B5EF4-FFF2-40B4-BE49-F238E27FC236}">
                <a16:creationId xmlns:a16="http://schemas.microsoft.com/office/drawing/2014/main" id="{3FBBBB95-13C3-7DA0-D2D7-576055B921F2}"/>
              </a:ext>
            </a:extLst>
          </p:cNvPr>
          <p:cNvGrpSpPr/>
          <p:nvPr/>
        </p:nvGrpSpPr>
        <p:grpSpPr>
          <a:xfrm>
            <a:off x="1463304" y="3327369"/>
            <a:ext cx="8992659" cy="2248483"/>
            <a:chOff x="3722255" y="1490091"/>
            <a:chExt cx="5046771" cy="2074467"/>
          </a:xfrm>
        </p:grpSpPr>
        <p:grpSp>
          <p:nvGrpSpPr>
            <p:cNvPr id="42" name="Graphic 7">
              <a:extLst>
                <a:ext uri="{FF2B5EF4-FFF2-40B4-BE49-F238E27FC236}">
                  <a16:creationId xmlns:a16="http://schemas.microsoft.com/office/drawing/2014/main" id="{77FCE7DE-C2A0-545C-DDB5-71B55BCC4345}"/>
                </a:ext>
              </a:extLst>
            </p:cNvPr>
            <p:cNvGrpSpPr/>
            <p:nvPr/>
          </p:nvGrpSpPr>
          <p:grpSpPr>
            <a:xfrm>
              <a:off x="3722255" y="1490091"/>
              <a:ext cx="5046771" cy="2074467"/>
              <a:chOff x="609584" y="2133703"/>
              <a:chExt cx="7161963" cy="3608930"/>
            </a:xfrm>
          </p:grpSpPr>
          <p:sp>
            <p:nvSpPr>
              <p:cNvPr id="51" name="Freeform: Shape 50">
                <a:extLst>
                  <a:ext uri="{FF2B5EF4-FFF2-40B4-BE49-F238E27FC236}">
                    <a16:creationId xmlns:a16="http://schemas.microsoft.com/office/drawing/2014/main" id="{34259266-9021-A1C3-F55E-3D337A2F6DD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2" name="Graphic 7">
                <a:extLst>
                  <a:ext uri="{FF2B5EF4-FFF2-40B4-BE49-F238E27FC236}">
                    <a16:creationId xmlns:a16="http://schemas.microsoft.com/office/drawing/2014/main" id="{1BA879EE-5961-9DF0-1227-B9AE8EEE731A}"/>
                  </a:ext>
                </a:extLst>
              </p:cNvPr>
              <p:cNvGrpSpPr/>
              <p:nvPr/>
            </p:nvGrpSpPr>
            <p:grpSpPr>
              <a:xfrm>
                <a:off x="609584" y="2133703"/>
                <a:ext cx="7161963" cy="3608930"/>
                <a:chOff x="609584" y="2133703"/>
                <a:chExt cx="7161963" cy="3608930"/>
              </a:xfrm>
              <a:solidFill>
                <a:srgbClr val="000000"/>
              </a:solidFill>
            </p:grpSpPr>
            <p:grpSp>
              <p:nvGrpSpPr>
                <p:cNvPr id="53" name="Graphic 7">
                  <a:extLst>
                    <a:ext uri="{FF2B5EF4-FFF2-40B4-BE49-F238E27FC236}">
                      <a16:creationId xmlns:a16="http://schemas.microsoft.com/office/drawing/2014/main" id="{3B9203D8-E0E3-021D-3CA4-62DC404594EA}"/>
                    </a:ext>
                  </a:extLst>
                </p:cNvPr>
                <p:cNvGrpSpPr/>
                <p:nvPr/>
              </p:nvGrpSpPr>
              <p:grpSpPr>
                <a:xfrm>
                  <a:off x="776118" y="2133703"/>
                  <a:ext cx="6995430" cy="3608930"/>
                  <a:chOff x="776118" y="2133703"/>
                  <a:chExt cx="6995430" cy="3608930"/>
                </a:xfrm>
                <a:solidFill>
                  <a:srgbClr val="000000"/>
                </a:solidFill>
              </p:grpSpPr>
              <p:sp>
                <p:nvSpPr>
                  <p:cNvPr id="65" name="Freeform: Shape 64">
                    <a:extLst>
                      <a:ext uri="{FF2B5EF4-FFF2-40B4-BE49-F238E27FC236}">
                        <a16:creationId xmlns:a16="http://schemas.microsoft.com/office/drawing/2014/main" id="{F836370A-F92C-2533-A2F0-4F8198F7061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6" name="Freeform: Shape 65">
                    <a:extLst>
                      <a:ext uri="{FF2B5EF4-FFF2-40B4-BE49-F238E27FC236}">
                        <a16:creationId xmlns:a16="http://schemas.microsoft.com/office/drawing/2014/main" id="{9E3A7B9F-014C-BB19-E2AE-239542FAB4A5}"/>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7" name="Graphic 7">
                  <a:extLst>
                    <a:ext uri="{FF2B5EF4-FFF2-40B4-BE49-F238E27FC236}">
                      <a16:creationId xmlns:a16="http://schemas.microsoft.com/office/drawing/2014/main" id="{686A2710-8EE3-B7BA-9DF4-5E938021420C}"/>
                    </a:ext>
                  </a:extLst>
                </p:cNvPr>
                <p:cNvGrpSpPr/>
                <p:nvPr/>
              </p:nvGrpSpPr>
              <p:grpSpPr>
                <a:xfrm>
                  <a:off x="1174197" y="2197548"/>
                  <a:ext cx="6469430" cy="3477568"/>
                  <a:chOff x="1174197" y="2197548"/>
                  <a:chExt cx="6469430" cy="3477568"/>
                </a:xfrm>
                <a:solidFill>
                  <a:srgbClr val="000000"/>
                </a:solidFill>
              </p:grpSpPr>
              <p:sp>
                <p:nvSpPr>
                  <p:cNvPr id="63" name="Freeform: Shape 62">
                    <a:extLst>
                      <a:ext uri="{FF2B5EF4-FFF2-40B4-BE49-F238E27FC236}">
                        <a16:creationId xmlns:a16="http://schemas.microsoft.com/office/drawing/2014/main" id="{CD229939-3C57-DB9A-611E-E38D239F8E19}"/>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4" name="Freeform: Shape 63">
                    <a:extLst>
                      <a:ext uri="{FF2B5EF4-FFF2-40B4-BE49-F238E27FC236}">
                        <a16:creationId xmlns:a16="http://schemas.microsoft.com/office/drawing/2014/main" id="{7F9F629C-D6C7-14FD-069A-5053AA77B0ED}"/>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8" name="Graphic 7">
                  <a:extLst>
                    <a:ext uri="{FF2B5EF4-FFF2-40B4-BE49-F238E27FC236}">
                      <a16:creationId xmlns:a16="http://schemas.microsoft.com/office/drawing/2014/main" id="{5D44CA6D-24F7-205E-C5E9-4207B57CACB9}"/>
                    </a:ext>
                  </a:extLst>
                </p:cNvPr>
                <p:cNvGrpSpPr/>
                <p:nvPr/>
              </p:nvGrpSpPr>
              <p:grpSpPr>
                <a:xfrm>
                  <a:off x="609584" y="2392211"/>
                  <a:ext cx="440366" cy="1012027"/>
                  <a:chOff x="609584" y="2392211"/>
                  <a:chExt cx="440366" cy="1012027"/>
                </a:xfrm>
                <a:solidFill>
                  <a:srgbClr val="000000"/>
                </a:solidFill>
              </p:grpSpPr>
              <p:sp>
                <p:nvSpPr>
                  <p:cNvPr id="59" name="Freeform: Shape 58">
                    <a:extLst>
                      <a:ext uri="{FF2B5EF4-FFF2-40B4-BE49-F238E27FC236}">
                        <a16:creationId xmlns:a16="http://schemas.microsoft.com/office/drawing/2014/main" id="{0D40194E-D9A6-77F7-2907-4592335E709A}"/>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0" name="Freeform: Shape 59">
                    <a:extLst>
                      <a:ext uri="{FF2B5EF4-FFF2-40B4-BE49-F238E27FC236}">
                        <a16:creationId xmlns:a16="http://schemas.microsoft.com/office/drawing/2014/main" id="{80AC1577-D2B2-BEB7-738B-5288A2D4E09E}"/>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1" name="Freeform: Shape 60">
                    <a:extLst>
                      <a:ext uri="{FF2B5EF4-FFF2-40B4-BE49-F238E27FC236}">
                        <a16:creationId xmlns:a16="http://schemas.microsoft.com/office/drawing/2014/main" id="{7D798A08-8FBD-EAA8-96B7-1E6C7F2C9915}"/>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 name="Freeform: Shape 61">
                    <a:extLst>
                      <a:ext uri="{FF2B5EF4-FFF2-40B4-BE49-F238E27FC236}">
                        <a16:creationId xmlns:a16="http://schemas.microsoft.com/office/drawing/2014/main" id="{806E3736-F485-45E8-1BB0-9188EFBCC171}"/>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grpSp>
        <p:sp>
          <p:nvSpPr>
            <p:cNvPr id="47" name="TextBox 46">
              <a:extLst>
                <a:ext uri="{FF2B5EF4-FFF2-40B4-BE49-F238E27FC236}">
                  <a16:creationId xmlns:a16="http://schemas.microsoft.com/office/drawing/2014/main" id="{B2D0F5D8-85F1-20D1-0986-A1B5669F69CA}"/>
                </a:ext>
              </a:extLst>
            </p:cNvPr>
            <p:cNvSpPr txBox="1"/>
            <p:nvPr/>
          </p:nvSpPr>
          <p:spPr>
            <a:xfrm>
              <a:off x="4446123" y="1801319"/>
              <a:ext cx="4083052" cy="136299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Trong một ngà</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y</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công ty Thăng Long may được nhiều khẩu trang nhất, công ty Cửu Long may được ít khẩu trang nhất.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797159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407153;#405331;#405331;#407153;#405340;#405331;#405338;"/>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190,&quot;width&quot;:5507}"/>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704,&quot;width&quot;:19055}"/>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414</Words>
  <Application>Microsoft Office PowerPoint</Application>
  <PresentationFormat>Widescreen</PresentationFormat>
  <Paragraphs>61</Paragraphs>
  <Slides>15</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等线</vt:lpstr>
      <vt:lpstr>等线 Light</vt:lpstr>
      <vt:lpstr>Arial</vt:lpstr>
      <vt:lpstr>Calibri</vt:lpstr>
      <vt:lpstr>UTM Showcard</vt:lpstr>
      <vt:lpstr>思源黑体 CN Regular</vt:lpstr>
      <vt:lpstr>杨任东竹石体-Medium</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18</cp:revision>
  <dcterms:created xsi:type="dcterms:W3CDTF">2023-02-06T13:44:03Z</dcterms:created>
  <dcterms:modified xsi:type="dcterms:W3CDTF">2023-06-05T18:38:11Z</dcterms:modified>
</cp:coreProperties>
</file>