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9" r:id="rId3"/>
    <p:sldId id="286" r:id="rId4"/>
    <p:sldId id="446" r:id="rId5"/>
    <p:sldId id="457" r:id="rId6"/>
    <p:sldId id="448" r:id="rId7"/>
    <p:sldId id="467" r:id="rId8"/>
    <p:sldId id="469" r:id="rId9"/>
    <p:sldId id="465" r:id="rId10"/>
    <p:sldId id="458" r:id="rId11"/>
    <p:sldId id="461" r:id="rId12"/>
    <p:sldId id="470" r:id="rId13"/>
    <p:sldId id="471" r:id="rId14"/>
    <p:sldId id="472" r:id="rId15"/>
    <p:sldId id="46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CD59"/>
    <a:srgbClr val="DDAD49"/>
    <a:srgbClr val="FFE666"/>
    <a:srgbClr val="FFFF9E"/>
    <a:srgbClr val="FFFF99"/>
    <a:srgbClr val="FFFF66"/>
    <a:srgbClr val="FFD268"/>
    <a:srgbClr val="F95C63"/>
    <a:srgbClr val="FFE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4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2817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FD34E-F991-4465-83F7-9F4E4AFC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2239" b="33489"/>
          <a:stretch/>
        </p:blipFill>
        <p:spPr>
          <a:xfrm>
            <a:off x="5040568" y="6220654"/>
            <a:ext cx="2452054" cy="127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4" Type="http://schemas.openxmlformats.org/officeDocument/2006/relationships/tags" Target="../tags/tag9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881349" y="1348505"/>
            <a:ext cx="577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Chủ đề 3:</a:t>
            </a:r>
          </a:p>
          <a:p>
            <a:pPr algn="ctr"/>
            <a:r>
              <a:rPr lang="en-US" sz="3600" b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Vui đến trường</a:t>
            </a:r>
            <a:endParaRPr lang="en-US" sz="3600" b="1" dirty="0">
              <a:ln w="254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373086" y="2741887"/>
            <a:ext cx="7339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Bài 12:</a:t>
            </a:r>
          </a:p>
          <a:p>
            <a:pPr algn="ctr"/>
            <a:r>
              <a:rPr lang="en-US" sz="54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Thầy cô trong mắt em</a:t>
            </a:r>
            <a:endParaRPr lang="en-US" sz="54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315200" y="2529217"/>
            <a:ext cx="33447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MÓN QUÀ TẶNG THẦY CÔ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1921" y="854845"/>
            <a:ext cx="363913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>
                <a:solidFill>
                  <a:srgbClr val="05A8E8"/>
                </a:solidFill>
                <a:latin typeface="UTM Avo" panose="02040603050506020204" pitchFamily="18" charset="0"/>
              </a:rPr>
              <a:t>Sinh hoạt lớp</a:t>
            </a:r>
            <a:endParaRPr lang="en-US" sz="400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1174732" y="-39027"/>
            <a:ext cx="8041457" cy="182880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50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3"/>
            <a:ext cx="2046185" cy="19097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90472"/>
            <a:ext cx="1195251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1. Chia sẻ về món quà hoặc bưu thiếp em tặng thầy cô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Giới thiệu và nêu ý nghĩa của món quà hoặc hình ảnh trên bưu thiếp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8999" y="3209295"/>
            <a:ext cx="8053318" cy="3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822851" y="-52096"/>
            <a:ext cx="5551824" cy="157108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36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4"/>
            <a:ext cx="1602387" cy="1495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24738"/>
            <a:ext cx="11952515" cy="279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rgbClr val="0070C0"/>
                </a:solidFill>
                <a:latin typeface="UTM Avo" panose="02040603050506020204" pitchFamily="18" charset="0"/>
              </a:rPr>
              <a:t>2. Làm sổ “Kỉ niệm tình thầy trò”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Làm cuốn sổ.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Mỗi bạn viết vào sổ một câu về kỉ niệm của lớp với thầy cô.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Trang trí cuốn sổ.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Tặng thầy cô cuốn sổ kỉ niệm này.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675" y="4123647"/>
            <a:ext cx="7727794" cy="2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7" y="1374266"/>
            <a:ext cx="71984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Cùng người thân lên kế hoạch thực hiện một trong những việc sau: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cũ của em.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ngày xưa của người thân.</a:t>
            </a:r>
            <a:endParaRPr lang="en-US" sz="30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57" y="1094873"/>
            <a:ext cx="3599567" cy="5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65" y="75382"/>
            <a:ext cx="1188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C000"/>
                </a:solidFill>
                <a:latin typeface="UTM Avo" panose="02040603050506020204" pitchFamily="18" charset="0"/>
              </a:rPr>
              <a:t>         Tự đánh giá sau chủ đề VUI ĐẾN TRƯỜNG</a:t>
            </a:r>
            <a:endParaRPr lang="en-US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929" y="1220031"/>
            <a:ext cx="1241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Thực hiện được ít nhất một ý tưởng về lao động, vệ sinh và trang trí lớp học.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Có ý thức giữ an toàn khi lao động, trang trí lớp.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Biết cách hòa giải nếu có bất đồng trong quan hệ bạn bè.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Tìm hiểu về Đội Thiếu niên Tiền phong Hồ Chí Minh và bước đầu thực hiện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kế hoạch phấn đấu trở thành Đội viên.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Kể lại được điều ấn tượng nhất về thầy cô của mình và thể hiện được tình cảm với thầy cô bằng một sản phẩm tự làm.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3" b="89474" l="5357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66" y="-127361"/>
            <a:ext cx="1475283" cy="1501627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81263" y="5630779"/>
            <a:ext cx="11381874" cy="122722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049" y="5873783"/>
            <a:ext cx="791670" cy="811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5030" y="609510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Chưa hoàn thành: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564" y="5873783"/>
            <a:ext cx="791670" cy="811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8119" y="6095102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thành: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3358" y="5873783"/>
            <a:ext cx="791670" cy="8119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293" y="6095102"/>
            <a:ext cx="202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thành tốt: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894" y="5873783"/>
            <a:ext cx="791670" cy="811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5884" y="5873783"/>
            <a:ext cx="791670" cy="811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0059" y="5869260"/>
            <a:ext cx="791670" cy="8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animBg="1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" y="-1962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935721" y="2042199"/>
            <a:ext cx="6465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Chúc các con chăm ngoan.</a:t>
            </a:r>
            <a:endParaRPr lang="en-US" sz="66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9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5440845" y="-4354198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-2209892" y="5243528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-2191619" y="5453963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400620" y="6005612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5087262" y="6106440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8550" y="83734"/>
            <a:ext cx="542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Nội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 </a:t>
            </a:r>
            <a:r>
              <a:rPr lang="en-US" sz="6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dung 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ang Cau Nang" panose="03060902050402020B05" pitchFamily="66" charset="0"/>
              <a:ea typeface="+mj-ea"/>
              <a:cs typeface="UTM Windsor BT" panose="02040603050506020204" charset="0"/>
            </a:endParaRPr>
          </a:p>
        </p:txBody>
      </p:sp>
      <p:sp>
        <p:nvSpPr>
          <p:cNvPr id="90" name="等腰三角形 73"/>
          <p:cNvSpPr/>
          <p:nvPr/>
        </p:nvSpPr>
        <p:spPr>
          <a:xfrm rot="5400000">
            <a:off x="4115073" y="2624820"/>
            <a:ext cx="187034" cy="2269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94" name="文本框 74"/>
          <p:cNvSpPr txBox="1"/>
          <p:nvPr/>
        </p:nvSpPr>
        <p:spPr>
          <a:xfrm>
            <a:off x="3276706" y="2404858"/>
            <a:ext cx="7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9" name="文本框 75"/>
          <p:cNvSpPr txBox="1"/>
          <p:nvPr/>
        </p:nvSpPr>
        <p:spPr>
          <a:xfrm flipH="1">
            <a:off x="4334271" y="2512436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dưới cờ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0" name="等腰三角形 83"/>
          <p:cNvSpPr/>
          <p:nvPr/>
        </p:nvSpPr>
        <p:spPr>
          <a:xfrm rot="5400000">
            <a:off x="4095877" y="3468344"/>
            <a:ext cx="213774" cy="22131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1" name="文本框 84"/>
          <p:cNvSpPr txBox="1"/>
          <p:nvPr/>
        </p:nvSpPr>
        <p:spPr>
          <a:xfrm>
            <a:off x="3204174" y="3297749"/>
            <a:ext cx="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2" name="文本框 86"/>
          <p:cNvSpPr txBox="1"/>
          <p:nvPr/>
        </p:nvSpPr>
        <p:spPr>
          <a:xfrm flipH="1">
            <a:off x="4316761" y="3350909"/>
            <a:ext cx="807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EAE7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Hoạt động giáo dục theo chủ đề</a:t>
            </a:r>
            <a:endParaRPr lang="en-US" sz="3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EAE7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3" name="等腰三角形 87"/>
          <p:cNvSpPr/>
          <p:nvPr/>
        </p:nvSpPr>
        <p:spPr>
          <a:xfrm rot="5400000">
            <a:off x="4130571" y="4338015"/>
            <a:ext cx="214837" cy="2269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4" name="文本框 88"/>
          <p:cNvSpPr txBox="1"/>
          <p:nvPr/>
        </p:nvSpPr>
        <p:spPr>
          <a:xfrm>
            <a:off x="3324617" y="4176443"/>
            <a:ext cx="89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03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文本框 75">
            <a:extLst>
              <a:ext uri="{FF2B5EF4-FFF2-40B4-BE49-F238E27FC236}">
                <a16:creationId xmlns:a16="http://schemas.microsoft.com/office/drawing/2014/main" id="{6D9A87DF-9E36-4894-8163-A9848A1C155E}"/>
              </a:ext>
            </a:extLst>
          </p:cNvPr>
          <p:cNvSpPr txBox="1"/>
          <p:nvPr/>
        </p:nvSpPr>
        <p:spPr>
          <a:xfrm flipH="1">
            <a:off x="4348690" y="4179755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lớp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9" grpId="0"/>
      <p:bldP spid="100" grpId="0" animBg="1"/>
      <p:bldP spid="101" grpId="0"/>
      <p:bldP spid="102" grpId="0"/>
      <p:bldP spid="103" grpId="0" animBg="1"/>
      <p:bldP spid="104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869030" y="2077481"/>
            <a:ext cx="2006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Sinh hoạt dưới cờ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C0C0C01E-357F-4825-9F66-062F28D9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26" y="0"/>
            <a:ext cx="2556074" cy="828084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7CF6A444-87C0-4EC8-AD42-7DFEC5FFD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4327" y="5088456"/>
            <a:ext cx="3076575" cy="2343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7299" y="939800"/>
            <a:ext cx="1137567" cy="65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4"/>
            <a:ext cx="1498213" cy="1509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213" y="81285"/>
            <a:ext cx="1042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dưới</a:t>
            </a:r>
            <a:r>
              <a:rPr lang="en-US" sz="3600" b="1" dirty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cờ</a:t>
            </a:r>
            <a:endParaRPr lang="en-US" sz="3600" b="1" dirty="0">
              <a:solidFill>
                <a:srgbClr val="E42428"/>
              </a:solidFill>
              <a:latin typeface="UTM Avo" panose="02040603050506020204" pitchFamily="18" charset="0"/>
            </a:endParaRPr>
          </a:p>
          <a:p>
            <a:r>
              <a:rPr lang="en-US" sz="3600">
                <a:latin typeface="UTM Avo" panose="02040603050506020204" pitchFamily="18" charset="0"/>
              </a:rPr>
              <a:t>Chào mừng ngày nhà giáo Việt Nam 20 - 11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43" y="1442017"/>
            <a:ext cx="11184246" cy="46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589182" y="2159531"/>
            <a:ext cx="267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THẦY CÔ TRONG MẮT EM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6286802" y="449252"/>
            <a:ext cx="45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Hoạt động giáo dục theo chủ đề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" y="0"/>
            <a:ext cx="1083839" cy="11972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8951" y="0"/>
            <a:ext cx="98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giáo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dục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7C0A"/>
                </a:solidFill>
                <a:latin typeface="UTM Avo" panose="02040603050506020204" pitchFamily="18" charset="0"/>
              </a:rPr>
              <a:t>chủ</a:t>
            </a:r>
            <a:r>
              <a:rPr lang="en-US" sz="3600" b="1">
                <a:solidFill>
                  <a:srgbClr val="FF7C0A"/>
                </a:solidFill>
                <a:latin typeface="UTM Avo" panose="02040603050506020204" pitchFamily="18" charset="0"/>
              </a:rPr>
              <a:t> đề</a:t>
            </a:r>
            <a:endParaRPr lang="en-US" sz="3600" b="1" dirty="0">
              <a:solidFill>
                <a:srgbClr val="FF7C0A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829695"/>
            <a:ext cx="6875600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1. Hát về thầy cô và mái trường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" y="-29214"/>
            <a:ext cx="1067144" cy="1002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6059" y="0"/>
            <a:ext cx="109199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1. Hát về thầy cô và mái trường</a:t>
            </a:r>
          </a:p>
          <a:p>
            <a:r>
              <a:rPr lang="en-US" sz="3200">
                <a:latin typeface="UTM Avo" panose="02040603050506020204" pitchFamily="18" charset="0"/>
              </a:rPr>
              <a:t>- Chia sẻ về cảm xúc mà bài hát đã mang lại cho em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5" y="1330041"/>
            <a:ext cx="10413734" cy="35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49" y="81528"/>
            <a:ext cx="1418088" cy="1332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600" y="79934"/>
            <a:ext cx="11607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2. Chia sẻ ấn tượng về thầy cô của em</a:t>
            </a:r>
          </a:p>
          <a:p>
            <a:r>
              <a:rPr lang="en-US" sz="3200">
                <a:latin typeface="UTM Avo" panose="02040603050506020204" pitchFamily="18" charset="0"/>
              </a:rPr>
              <a:t>- Kể những điều em nhớ nhất về thầy cô hoặc nhắc lại kỉ niệm giữa em và thầy cô.</a:t>
            </a:r>
          </a:p>
          <a:p>
            <a:r>
              <a:rPr lang="en-US" sz="3200">
                <a:latin typeface="UTM Avo" panose="02040603050506020204" pitchFamily="18" charset="0"/>
              </a:rPr>
              <a:t>- Chia sẻ cảm xúc của em về câu chuyện trên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6" y="2294770"/>
            <a:ext cx="11093824" cy="2566807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6" y="1650425"/>
            <a:ext cx="609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Chuẩn bị một món quà nhỏ hoặc làm một tấm bưu thiếp để gửi tặng thầy cô nhân ngày Nhà giáo Việt Nam 20 - 11.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18" y="279393"/>
            <a:ext cx="4144378" cy="5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455</Words>
  <Application>Microsoft Office PowerPoint</Application>
  <PresentationFormat>Widescreen</PresentationFormat>
  <Paragraphs>59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Calibri</vt:lpstr>
      <vt:lpstr>Coiny</vt:lpstr>
      <vt:lpstr>Impact</vt:lpstr>
      <vt:lpstr>UTM Avo</vt:lpstr>
      <vt:lpstr>UVN Mang Cau Nang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KTUTS</cp:keywords>
  <cp:lastModifiedBy>DELL</cp:lastModifiedBy>
  <cp:revision>111</cp:revision>
  <dcterms:created xsi:type="dcterms:W3CDTF">2019-03-29T12:25:33Z</dcterms:created>
  <dcterms:modified xsi:type="dcterms:W3CDTF">2023-06-05T07:25:44Z</dcterms:modified>
</cp:coreProperties>
</file>