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4"/>
  </p:notesMasterIdLst>
  <p:sldIdLst>
    <p:sldId id="268" r:id="rId5"/>
    <p:sldId id="266" r:id="rId6"/>
    <p:sldId id="258" r:id="rId7"/>
    <p:sldId id="270" r:id="rId8"/>
    <p:sldId id="273" r:id="rId9"/>
    <p:sldId id="274" r:id="rId10"/>
    <p:sldId id="275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6/5/2023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DỤNG SÁNG 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4322" y="565103"/>
            <a:ext cx="1523174" cy="6102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 smtClean="0">
                <a:solidFill>
                  <a:srgbClr val="FF0000"/>
                </a:solidFill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rial Narrow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rial Narrow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</a:t>
            </a:r>
            <a:r>
              <a:rPr lang="pt-BR" sz="20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r>
              <a:rPr lang="pt-BR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ọc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và biểu diễn bài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183</Words>
  <Application>Microsoft Office PowerPoint</Application>
  <PresentationFormat>Custom</PresentationFormat>
  <Paragraphs>15</Paragraphs>
  <Slides>9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41</cp:revision>
  <dcterms:created xsi:type="dcterms:W3CDTF">2022-04-04T07:27:39Z</dcterms:created>
  <dcterms:modified xsi:type="dcterms:W3CDTF">2023-06-05T07:53:25Z</dcterms:modified>
</cp:coreProperties>
</file>