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</p:sldMasterIdLst>
  <p:notesMasterIdLst>
    <p:notesMasterId r:id="rId24"/>
  </p:notesMasterIdLst>
  <p:sldIdLst>
    <p:sldId id="355" r:id="rId3"/>
    <p:sldId id="256" r:id="rId4"/>
    <p:sldId id="356" r:id="rId5"/>
    <p:sldId id="332" r:id="rId6"/>
    <p:sldId id="257" r:id="rId7"/>
    <p:sldId id="261" r:id="rId8"/>
    <p:sldId id="263" r:id="rId9"/>
    <p:sldId id="258" r:id="rId10"/>
    <p:sldId id="322" r:id="rId11"/>
    <p:sldId id="259" r:id="rId12"/>
    <p:sldId id="340" r:id="rId13"/>
    <p:sldId id="341" r:id="rId14"/>
    <p:sldId id="346" r:id="rId15"/>
    <p:sldId id="347" r:id="rId16"/>
    <p:sldId id="348" r:id="rId17"/>
    <p:sldId id="349" r:id="rId18"/>
    <p:sldId id="350" r:id="rId19"/>
    <p:sldId id="357" r:id="rId20"/>
    <p:sldId id="319" r:id="rId21"/>
    <p:sldId id="320" r:id="rId22"/>
    <p:sldId id="35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FF"/>
    <a:srgbClr val="00BAFF"/>
    <a:srgbClr val="69E7E8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66"/>
  </p:normalViewPr>
  <p:slideViewPr>
    <p:cSldViewPr snapToGrid="0" snapToObjects="1">
      <p:cViewPr varScale="1">
        <p:scale>
          <a:sx n="64" d="100"/>
          <a:sy n="64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DAB2B-3C23-634B-9A81-1A673A97DE2C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72C2-2D01-6540-814D-E46448EA11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79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632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58498E8F-10BB-42F4-AE16-0B5BB75AEEF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7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4A4B4169-B05E-4D05-B752-3BE4CCF4FFE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5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033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0033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820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895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651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631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9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784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089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678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557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616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8BBA50-9FC7-3943-B2C9-F02E337A2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B6D2ED-828A-414E-A383-5A9879075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48868-1A98-764E-A9C0-94F1FC2D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54C448-CEF7-884E-B71A-7764F0EB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399006-3D3D-6B4C-9737-DE8B0222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71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1F3AEF-6E88-FF4D-ADCF-0D433E32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B7D43E-32EB-CC40-9FA9-5B6767E11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DBA70C-9DBD-8049-B002-58F226E2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7EF3B0-38AC-DC4A-B622-32DC43C5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12BF6F-6074-E841-9A41-40AD76E7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44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6BA4B2-F571-B443-ACD1-80B600E41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839F36-92FE-8940-A56D-B53B19BEF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8A4A86-0D1A-FF4A-B0AF-5F4141C3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77FCE9-A463-BF4E-A37D-98F422FE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3C6DED-4652-C84A-BF6A-EE68DE77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80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1066-3601-4994-AAA5-0303F028B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BDD2-CFFA-48EA-84B0-1E19ECEF9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100F-CD97-498A-A80E-A6A64657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B70E-B884-4F3B-8791-B9C934F4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1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EDC2-35B6-47E5-907F-BC9BA080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EF99-9B60-4DD9-A7AB-71F16957A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9FBE-8B39-4804-B9A6-3F56C0CB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7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CD66-F067-4857-BDE7-A936733F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65942E-CCB6-B145-9A42-73FE66C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1F8279-2862-724D-8FC3-65EC3949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0E9410-1464-4548-9514-0C2E64BA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4955A4-346D-1C4F-96AA-60D9BB9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358B18-0579-F44D-B616-C137FD04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69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57D1-C8EE-4C04-A78E-DADBF3FC6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9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146C-72FF-4180-97DA-FC85FABB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18B0-1124-4750-9D1E-C648038FA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2100-09A5-4884-812D-5D17C6F66D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DT: 0982678677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02A23-CD91-4781-8315-7441FCA4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9889B-D078-F246-87E2-486E6906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AC08DC-58B0-2641-9E74-61DDEDF37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C5E5F-F9E5-4144-8396-454DBCBA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650127-66A6-1642-AB74-172979C8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32408D-6D56-5149-BEAA-E9C6C460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29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27CBB-4746-9749-888A-2F0BA582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FD118-569F-F849-853E-D369170C4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2529D7-67BA-384F-9FFA-053A9057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6D391-D057-7A44-B1D6-A88827AB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7BE1CF-4A8F-6F40-8DA8-7A156B77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729052-CA4B-0B45-837A-C93EC5E4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60D16-AF3C-9042-BA75-6FAA9E1F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15B7B0-D7E7-C449-8ADD-FB34A2CC3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37DAB2-0FC1-8549-B80D-97017DA8A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982715-1C70-AF45-869F-2174FFC82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531CDB7-B096-384D-A60D-B00487DC6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71EC69-B16F-E843-8488-F1CAD895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AC14048-9AB0-974F-AE0F-0DB3EA84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EE74687-5479-7840-ADEA-5D51ABE2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64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1D6CF-1C1C-5546-91DC-C5DE3923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70D3C4-7D3D-834D-ADB2-587833DE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D1CA35-6D12-5441-8E65-EA51E565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24716C-B937-EC4E-9867-52295E67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59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68CBD9-E072-9949-9969-7AE527E8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9D21947-DDE6-B64B-8200-951A3C5F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CC8A57-D2A3-DD4A-BBE1-B4857428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97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2E754-5FF0-2847-9CBE-E7DCD7F9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FD8D97-5638-B946-A5DD-1D21F7CC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60AB3E-60CD-2349-B842-315BBD189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3BFE16-B645-B744-A731-FF2D720B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926C03-60F2-3B4D-8A24-87F83BC8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E1C32B-FB45-2644-AD82-DE06D460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43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15568-7390-2B4E-9206-47AF7CDE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4E9C45-7FC3-B54D-9F8E-61BE4AEDC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29EA64-8CCA-D342-8617-54C651BE6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944B58-BD3F-6E4B-8538-2534D948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BE2BC6-DF2B-C64F-99D7-8922D51A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0C91C-96CC-6A4E-9363-2F2DCCB4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12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A43325-8A15-3D4D-8AB5-2545B35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2BEED7-79ED-9B46-8106-68D8A0540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163A70-BB36-9047-B7C2-3682A361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B8CE-776D-6646-B83B-C1B181619EC7}" type="datetimeFigureOut">
              <a:rPr kumimoji="1" lang="zh-CN" altLang="en-US" smtClean="0"/>
              <a:t>2022/12/7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BF46F-2E55-8D42-AF18-21130F064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08FE70-657D-B948-9730-B445E355F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FD79-E882-3543-8D10-E14C1DF7B3E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595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C28E39-F3BD-4019-A684-D287EF489846}" type="slidenum">
              <a:rPr lang="en-US">
                <a:latin typeface="Arial Black" panose="020B0A040201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9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CDABCA-9BCF-5A41-B677-4FA91E74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1ECA646-EB8D-6244-B1B3-E1D2C78A489A}"/>
              </a:ext>
            </a:extLst>
          </p:cNvPr>
          <p:cNvSpPr/>
          <p:nvPr/>
        </p:nvSpPr>
        <p:spPr>
          <a:xfrm>
            <a:off x="873325" y="750506"/>
            <a:ext cx="10445350" cy="2329577"/>
          </a:xfrm>
          <a:prstGeom prst="roundRect">
            <a:avLst/>
          </a:prstGeom>
          <a:solidFill>
            <a:srgbClr val="FFFFFF">
              <a:alpha val="51373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CC44F09-8585-8645-884A-84EB9377B6B1}"/>
              </a:ext>
            </a:extLst>
          </p:cNvPr>
          <p:cNvSpPr/>
          <p:nvPr/>
        </p:nvSpPr>
        <p:spPr>
          <a:xfrm>
            <a:off x="1268819" y="1011993"/>
            <a:ext cx="9654363" cy="1796902"/>
          </a:xfrm>
          <a:prstGeom prst="roundRect">
            <a:avLst/>
          </a:prstGeom>
          <a:solidFill>
            <a:srgbClr val="4472C4">
              <a:alpha val="74902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63931" y="1030771"/>
            <a:ext cx="8064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-93"/>
                <a:ea typeface="AvantGarde-Demi" panose="02020500000000000000" pitchFamily="18" charset="-93"/>
                <a:cs typeface="AvantGarde-Demi" panose="02020500000000000000" pitchFamily="18" charset="-93"/>
              </a:rPr>
              <a:t>Khởi động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rush Up" panose="02000000000000000000" pitchFamily="2" charset="-93"/>
              <a:ea typeface="AvantGarde-Demi" panose="02020500000000000000" pitchFamily="18" charset="-93"/>
              <a:cs typeface="AvantGarde-Demi" panose="02020500000000000000" pitchFamily="18" charset="-93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0398618-E6A3-4FFE-9B5E-C2521D47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19" y="2764484"/>
            <a:ext cx="3162605" cy="40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89A5F9A-C4E5-524A-903B-79CFA9A1C6A3}"/>
              </a:ext>
            </a:extLst>
          </p:cNvPr>
          <p:cNvSpPr/>
          <p:nvPr/>
        </p:nvSpPr>
        <p:spPr>
          <a:xfrm>
            <a:off x="-2" y="6429676"/>
            <a:ext cx="12192001" cy="1925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69E7E8"/>
              </a:gs>
              <a:gs pos="5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877F89-F46D-6242-A849-A15795E0F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812" y="5852160"/>
            <a:ext cx="1233187" cy="1005840"/>
          </a:xfrm>
          <a:prstGeom prst="rect">
            <a:avLst/>
          </a:prstGeom>
        </p:spPr>
      </p:pic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3479074" y="30162"/>
            <a:ext cx="0" cy="480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>
            <a:off x="3479074" y="4830762"/>
            <a:ext cx="533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850674" y="4887912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Đ.ô tô  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441474" y="4754562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Đ.biển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707674" y="4540250"/>
            <a:ext cx="1143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Đ.sắt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6146074" y="4887912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Đ.sông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>
            <a:off x="3402874" y="3459162"/>
            <a:ext cx="76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3402874" y="2392362"/>
            <a:ext cx="76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3402874" y="1401762"/>
            <a:ext cx="76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3402874" y="411162"/>
            <a:ext cx="76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3555274" y="30162"/>
            <a:ext cx="125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Triệu tấn </a:t>
            </a: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3860074" y="4525962"/>
            <a:ext cx="685800" cy="304800"/>
          </a:xfrm>
          <a:prstGeom prst="rect">
            <a:avLst/>
          </a:prstGeom>
          <a:solidFill>
            <a:srgbClr val="CC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5155474" y="1249362"/>
            <a:ext cx="685800" cy="35814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5155474" y="1249362"/>
            <a:ext cx="685800" cy="35814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6450874" y="3611562"/>
            <a:ext cx="685800" cy="1219200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7670074" y="4297362"/>
            <a:ext cx="685800" cy="533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7593874" y="3611562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21,8</a:t>
            </a: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6374674" y="2925762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55,3</a:t>
            </a: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4926874" y="563562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175,9</a:t>
            </a: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860074" y="3840162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8,4</a:t>
            </a: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1497874" y="5211762"/>
            <a:ext cx="9144000" cy="1138238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Quan sát hình 1, cho biết loại hình vận tải nào có vai trò quan trọng nhất?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6450874" y="258762"/>
            <a:ext cx="3733800" cy="157003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Biểu đồ khối lượng hàng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hoá vận chuyển phân theo loại hình vận tải năm 2003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1497874" y="5262562"/>
            <a:ext cx="9144000" cy="10160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   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Đường ô tô có vai trò quan trọng nhất trong việc chuyên chở hàng hóa và hành khách.</a:t>
            </a:r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 flipV="1">
            <a:off x="1932214" y="2624817"/>
            <a:ext cx="32766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98074" y="4437219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07574" y="3197552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</a:rPr>
              <a:t>50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93274" y="213075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</a:rPr>
              <a:t>100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70414" y="1140946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</a:rPr>
              <a:t>150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70414" y="16827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</a:rPr>
              <a:t>200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0" presetClass="entr" presetSubtype="0" repeatCount="5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  <p:bldP spid="67" grpId="0" animBg="1"/>
      <p:bldP spid="67" grpId="1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20" y="1734165"/>
            <a:ext cx="9028959" cy="3389670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943099" y="2567152"/>
            <a:ext cx="8305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2-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Tìm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hiểu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tình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hình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giao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thông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vận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tải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ở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nước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4400" b="1" dirty="0">
              <a:solidFill>
                <a:srgbClr val="0000F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20" y="1734165"/>
            <a:ext cx="9028959" cy="338967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5999" y="2905125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Phân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bố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một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số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loại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hình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giao</a:t>
            </a:r>
            <a:r>
              <a:rPr lang="en-US" sz="4400" b="1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thông</a:t>
            </a:r>
            <a:r>
              <a:rPr lang="en-US" sz="4400" dirty="0">
                <a:solidFill>
                  <a:srgbClr val="1D1D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4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opy (3) of 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Copy (3) of 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Copy (3) of Pict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7620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map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24600" cy="68580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45458" y="-1"/>
            <a:ext cx="3758938" cy="79868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1F49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lộ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1A,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Nam.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(HN), </a:t>
            </a:r>
            <a:r>
              <a:rPr lang="en-US" altLang="en-US" sz="2700" b="1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Tân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Sơn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(TP.HCM), </a:t>
            </a:r>
            <a:r>
              <a:rPr lang="en-US" altLang="en-US" sz="2700" b="1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Đà</a:t>
            </a:r>
            <a:r>
              <a:rPr lang="en-US" altLang="en-US" sz="2700" b="1" dirty="0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FF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Nẵng</a:t>
            </a:r>
            <a:endParaRPr lang="en-US" altLang="en-US" sz="2700" b="1" dirty="0">
              <a:solidFill>
                <a:srgbClr val="FF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cảng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Hải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Đà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Nẵng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TP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alt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Minh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7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7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7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ma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6" y="585789"/>
            <a:ext cx="4191000" cy="579120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103476" y="1652589"/>
            <a:ext cx="2286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LƯỢC ĐỒ GIAO THÔNG VẬN TẢI</a:t>
            </a: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5284076" y="1169989"/>
            <a:ext cx="304800" cy="330200"/>
          </a:xfrm>
          <a:custGeom>
            <a:avLst/>
            <a:gdLst>
              <a:gd name="T0" fmla="*/ 2147483646 w 209"/>
              <a:gd name="T1" fmla="*/ 0 h 212"/>
              <a:gd name="T2" fmla="*/ 2147483646 w 209"/>
              <a:gd name="T3" fmla="*/ 2147483646 h 212"/>
              <a:gd name="T4" fmla="*/ 2147483646 w 209"/>
              <a:gd name="T5" fmla="*/ 2147483646 h 212"/>
              <a:gd name="T6" fmla="*/ 2147483646 w 209"/>
              <a:gd name="T7" fmla="*/ 2147483646 h 212"/>
              <a:gd name="T8" fmla="*/ 2147483646 w 209"/>
              <a:gd name="T9" fmla="*/ 2147483646 h 212"/>
              <a:gd name="T10" fmla="*/ 2147483646 w 209"/>
              <a:gd name="T11" fmla="*/ 2147483646 h 212"/>
              <a:gd name="T12" fmla="*/ 2147483646 w 209"/>
              <a:gd name="T13" fmla="*/ 2147483646 h 212"/>
              <a:gd name="T14" fmla="*/ 2147483646 w 209"/>
              <a:gd name="T15" fmla="*/ 2147483646 h 212"/>
              <a:gd name="T16" fmla="*/ 2147483646 w 209"/>
              <a:gd name="T17" fmla="*/ 2147483646 h 212"/>
              <a:gd name="T18" fmla="*/ 2147483646 w 209"/>
              <a:gd name="T19" fmla="*/ 2147483646 h 212"/>
              <a:gd name="T20" fmla="*/ 2147483646 w 209"/>
              <a:gd name="T21" fmla="*/ 2147483646 h 212"/>
              <a:gd name="T22" fmla="*/ 2147483646 w 209"/>
              <a:gd name="T23" fmla="*/ 2147483646 h 212"/>
              <a:gd name="T24" fmla="*/ 2147483646 w 209"/>
              <a:gd name="T25" fmla="*/ 2147483646 h 212"/>
              <a:gd name="T26" fmla="*/ 2147483646 w 209"/>
              <a:gd name="T27" fmla="*/ 2147483646 h 212"/>
              <a:gd name="T28" fmla="*/ 2147483646 w 209"/>
              <a:gd name="T29" fmla="*/ 2147483646 h 212"/>
              <a:gd name="T30" fmla="*/ 2147483646 w 209"/>
              <a:gd name="T31" fmla="*/ 2147483646 h 2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9"/>
              <a:gd name="T49" fmla="*/ 0 h 212"/>
              <a:gd name="T50" fmla="*/ 209 w 209"/>
              <a:gd name="T51" fmla="*/ 212 h 2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9" h="212">
                <a:moveTo>
                  <a:pt x="198" y="0"/>
                </a:moveTo>
                <a:cubicBezTo>
                  <a:pt x="201" y="8"/>
                  <a:pt x="205" y="8"/>
                  <a:pt x="208" y="16"/>
                </a:cubicBezTo>
                <a:cubicBezTo>
                  <a:pt x="207" y="21"/>
                  <a:pt x="209" y="27"/>
                  <a:pt x="206" y="32"/>
                </a:cubicBezTo>
                <a:cubicBezTo>
                  <a:pt x="204" y="36"/>
                  <a:pt x="194" y="40"/>
                  <a:pt x="194" y="40"/>
                </a:cubicBezTo>
                <a:cubicBezTo>
                  <a:pt x="189" y="50"/>
                  <a:pt x="187" y="49"/>
                  <a:pt x="178" y="54"/>
                </a:cubicBezTo>
                <a:cubicBezTo>
                  <a:pt x="172" y="58"/>
                  <a:pt x="160" y="66"/>
                  <a:pt x="160" y="66"/>
                </a:cubicBezTo>
                <a:cubicBezTo>
                  <a:pt x="155" y="75"/>
                  <a:pt x="148" y="79"/>
                  <a:pt x="138" y="82"/>
                </a:cubicBezTo>
                <a:cubicBezTo>
                  <a:pt x="134" y="89"/>
                  <a:pt x="122" y="100"/>
                  <a:pt x="122" y="100"/>
                </a:cubicBezTo>
                <a:cubicBezTo>
                  <a:pt x="119" y="110"/>
                  <a:pt x="118" y="121"/>
                  <a:pt x="108" y="126"/>
                </a:cubicBezTo>
                <a:cubicBezTo>
                  <a:pt x="102" y="129"/>
                  <a:pt x="90" y="132"/>
                  <a:pt x="90" y="132"/>
                </a:cubicBezTo>
                <a:cubicBezTo>
                  <a:pt x="86" y="145"/>
                  <a:pt x="73" y="146"/>
                  <a:pt x="64" y="154"/>
                </a:cubicBezTo>
                <a:cubicBezTo>
                  <a:pt x="60" y="158"/>
                  <a:pt x="56" y="162"/>
                  <a:pt x="52" y="166"/>
                </a:cubicBezTo>
                <a:cubicBezTo>
                  <a:pt x="49" y="169"/>
                  <a:pt x="40" y="174"/>
                  <a:pt x="40" y="174"/>
                </a:cubicBezTo>
                <a:cubicBezTo>
                  <a:pt x="36" y="179"/>
                  <a:pt x="36" y="181"/>
                  <a:pt x="30" y="184"/>
                </a:cubicBezTo>
                <a:cubicBezTo>
                  <a:pt x="26" y="186"/>
                  <a:pt x="18" y="188"/>
                  <a:pt x="18" y="188"/>
                </a:cubicBezTo>
                <a:cubicBezTo>
                  <a:pt x="0" y="184"/>
                  <a:pt x="2" y="197"/>
                  <a:pt x="2" y="21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5187240" y="1638302"/>
            <a:ext cx="73025" cy="406400"/>
          </a:xfrm>
          <a:custGeom>
            <a:avLst/>
            <a:gdLst>
              <a:gd name="T0" fmla="*/ 2147483646 w 46"/>
              <a:gd name="T1" fmla="*/ 0 h 256"/>
              <a:gd name="T2" fmla="*/ 2147483646 w 46"/>
              <a:gd name="T3" fmla="*/ 2147483646 h 256"/>
              <a:gd name="T4" fmla="*/ 2147483646 w 46"/>
              <a:gd name="T5" fmla="*/ 2147483646 h 256"/>
              <a:gd name="T6" fmla="*/ 2147483646 w 46"/>
              <a:gd name="T7" fmla="*/ 2147483646 h 256"/>
              <a:gd name="T8" fmla="*/ 2147483646 w 46"/>
              <a:gd name="T9" fmla="*/ 2147483646 h 256"/>
              <a:gd name="T10" fmla="*/ 2147483646 w 46"/>
              <a:gd name="T11" fmla="*/ 2147483646 h 256"/>
              <a:gd name="T12" fmla="*/ 0 w 46"/>
              <a:gd name="T13" fmla="*/ 2147483646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256"/>
              <a:gd name="T23" fmla="*/ 46 w 46"/>
              <a:gd name="T24" fmla="*/ 256 h 2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256">
                <a:moveTo>
                  <a:pt x="18" y="0"/>
                </a:moveTo>
                <a:cubicBezTo>
                  <a:pt x="33" y="5"/>
                  <a:pt x="29" y="0"/>
                  <a:pt x="32" y="12"/>
                </a:cubicBezTo>
                <a:cubicBezTo>
                  <a:pt x="33" y="55"/>
                  <a:pt x="32" y="107"/>
                  <a:pt x="46" y="150"/>
                </a:cubicBezTo>
                <a:cubicBezTo>
                  <a:pt x="44" y="162"/>
                  <a:pt x="40" y="170"/>
                  <a:pt x="28" y="174"/>
                </a:cubicBezTo>
                <a:cubicBezTo>
                  <a:pt x="27" y="189"/>
                  <a:pt x="26" y="212"/>
                  <a:pt x="18" y="226"/>
                </a:cubicBezTo>
                <a:cubicBezTo>
                  <a:pt x="14" y="232"/>
                  <a:pt x="8" y="237"/>
                  <a:pt x="6" y="244"/>
                </a:cubicBezTo>
                <a:cubicBezTo>
                  <a:pt x="5" y="248"/>
                  <a:pt x="0" y="256"/>
                  <a:pt x="0" y="256"/>
                </a:cubicBezTo>
              </a:path>
            </a:pathLst>
          </a:cu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5134851" y="1997077"/>
            <a:ext cx="95250" cy="374650"/>
          </a:xfrm>
          <a:custGeom>
            <a:avLst/>
            <a:gdLst>
              <a:gd name="T0" fmla="*/ 2147483646 w 60"/>
              <a:gd name="T1" fmla="*/ 0 h 236"/>
              <a:gd name="T2" fmla="*/ 2147483646 w 60"/>
              <a:gd name="T3" fmla="*/ 2147483646 h 236"/>
              <a:gd name="T4" fmla="*/ 2147483646 w 60"/>
              <a:gd name="T5" fmla="*/ 2147483646 h 236"/>
              <a:gd name="T6" fmla="*/ 2147483646 w 60"/>
              <a:gd name="T7" fmla="*/ 2147483646 h 236"/>
              <a:gd name="T8" fmla="*/ 2147483646 w 60"/>
              <a:gd name="T9" fmla="*/ 2147483646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236"/>
              <a:gd name="T17" fmla="*/ 60 w 60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236">
                <a:moveTo>
                  <a:pt x="46" y="0"/>
                </a:moveTo>
                <a:cubicBezTo>
                  <a:pt x="48" y="21"/>
                  <a:pt x="60" y="64"/>
                  <a:pt x="40" y="78"/>
                </a:cubicBezTo>
                <a:cubicBezTo>
                  <a:pt x="38" y="97"/>
                  <a:pt x="33" y="117"/>
                  <a:pt x="16" y="128"/>
                </a:cubicBezTo>
                <a:cubicBezTo>
                  <a:pt x="2" y="148"/>
                  <a:pt x="0" y="182"/>
                  <a:pt x="18" y="200"/>
                </a:cubicBezTo>
                <a:cubicBezTo>
                  <a:pt x="25" y="220"/>
                  <a:pt x="22" y="208"/>
                  <a:pt x="22" y="23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5172951" y="2454278"/>
            <a:ext cx="920750" cy="923925"/>
          </a:xfrm>
          <a:custGeom>
            <a:avLst/>
            <a:gdLst>
              <a:gd name="T0" fmla="*/ 0 w 580"/>
              <a:gd name="T1" fmla="*/ 0 h 582"/>
              <a:gd name="T2" fmla="*/ 2147483646 w 580"/>
              <a:gd name="T3" fmla="*/ 2147483646 h 582"/>
              <a:gd name="T4" fmla="*/ 2147483646 w 580"/>
              <a:gd name="T5" fmla="*/ 2147483646 h 582"/>
              <a:gd name="T6" fmla="*/ 2147483646 w 580"/>
              <a:gd name="T7" fmla="*/ 2147483646 h 582"/>
              <a:gd name="T8" fmla="*/ 2147483646 w 580"/>
              <a:gd name="T9" fmla="*/ 2147483646 h 582"/>
              <a:gd name="T10" fmla="*/ 2147483646 w 580"/>
              <a:gd name="T11" fmla="*/ 2147483646 h 582"/>
              <a:gd name="T12" fmla="*/ 2147483646 w 580"/>
              <a:gd name="T13" fmla="*/ 2147483646 h 582"/>
              <a:gd name="T14" fmla="*/ 2147483646 w 580"/>
              <a:gd name="T15" fmla="*/ 2147483646 h 582"/>
              <a:gd name="T16" fmla="*/ 2147483646 w 580"/>
              <a:gd name="T17" fmla="*/ 2147483646 h 582"/>
              <a:gd name="T18" fmla="*/ 2147483646 w 580"/>
              <a:gd name="T19" fmla="*/ 2147483646 h 582"/>
              <a:gd name="T20" fmla="*/ 2147483646 w 580"/>
              <a:gd name="T21" fmla="*/ 2147483646 h 582"/>
              <a:gd name="T22" fmla="*/ 2147483646 w 580"/>
              <a:gd name="T23" fmla="*/ 2147483646 h 582"/>
              <a:gd name="T24" fmla="*/ 2147483646 w 580"/>
              <a:gd name="T25" fmla="*/ 2147483646 h 582"/>
              <a:gd name="T26" fmla="*/ 2147483646 w 580"/>
              <a:gd name="T27" fmla="*/ 2147483646 h 582"/>
              <a:gd name="T28" fmla="*/ 2147483646 w 580"/>
              <a:gd name="T29" fmla="*/ 2147483646 h 582"/>
              <a:gd name="T30" fmla="*/ 2147483646 w 580"/>
              <a:gd name="T31" fmla="*/ 2147483646 h 582"/>
              <a:gd name="T32" fmla="*/ 2147483646 w 580"/>
              <a:gd name="T33" fmla="*/ 2147483646 h 582"/>
              <a:gd name="T34" fmla="*/ 2147483646 w 580"/>
              <a:gd name="T35" fmla="*/ 2147483646 h 582"/>
              <a:gd name="T36" fmla="*/ 2147483646 w 580"/>
              <a:gd name="T37" fmla="*/ 2147483646 h 582"/>
              <a:gd name="T38" fmla="*/ 2147483646 w 580"/>
              <a:gd name="T39" fmla="*/ 2147483646 h 582"/>
              <a:gd name="T40" fmla="*/ 2147483646 w 580"/>
              <a:gd name="T41" fmla="*/ 2147483646 h 582"/>
              <a:gd name="T42" fmla="*/ 2147483646 w 580"/>
              <a:gd name="T43" fmla="*/ 2147483646 h 582"/>
              <a:gd name="T44" fmla="*/ 2147483646 w 580"/>
              <a:gd name="T45" fmla="*/ 2147483646 h 582"/>
              <a:gd name="T46" fmla="*/ 2147483646 w 580"/>
              <a:gd name="T47" fmla="*/ 2147483646 h 582"/>
              <a:gd name="T48" fmla="*/ 2147483646 w 580"/>
              <a:gd name="T49" fmla="*/ 2147483646 h 582"/>
              <a:gd name="T50" fmla="*/ 2147483646 w 580"/>
              <a:gd name="T51" fmla="*/ 2147483646 h 582"/>
              <a:gd name="T52" fmla="*/ 2147483646 w 580"/>
              <a:gd name="T53" fmla="*/ 2147483646 h 582"/>
              <a:gd name="T54" fmla="*/ 2147483646 w 580"/>
              <a:gd name="T55" fmla="*/ 2147483646 h 582"/>
              <a:gd name="T56" fmla="*/ 2147483646 w 580"/>
              <a:gd name="T57" fmla="*/ 2147483646 h 582"/>
              <a:gd name="T58" fmla="*/ 2147483646 w 580"/>
              <a:gd name="T59" fmla="*/ 2147483646 h 582"/>
              <a:gd name="T60" fmla="*/ 2147483646 w 580"/>
              <a:gd name="T61" fmla="*/ 2147483646 h 582"/>
              <a:gd name="T62" fmla="*/ 2147483646 w 580"/>
              <a:gd name="T63" fmla="*/ 2147483646 h 582"/>
              <a:gd name="T64" fmla="*/ 2147483646 w 580"/>
              <a:gd name="T65" fmla="*/ 2147483646 h 582"/>
              <a:gd name="T66" fmla="*/ 2147483646 w 580"/>
              <a:gd name="T67" fmla="*/ 2147483646 h 582"/>
              <a:gd name="T68" fmla="*/ 2147483646 w 580"/>
              <a:gd name="T69" fmla="*/ 2147483646 h 5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0"/>
              <a:gd name="T106" fmla="*/ 0 h 582"/>
              <a:gd name="T107" fmla="*/ 580 w 580"/>
              <a:gd name="T108" fmla="*/ 582 h 5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0" h="582">
                <a:moveTo>
                  <a:pt x="0" y="0"/>
                </a:moveTo>
                <a:cubicBezTo>
                  <a:pt x="18" y="3"/>
                  <a:pt x="14" y="6"/>
                  <a:pt x="12" y="24"/>
                </a:cubicBezTo>
                <a:cubicBezTo>
                  <a:pt x="14" y="35"/>
                  <a:pt x="19" y="42"/>
                  <a:pt x="28" y="48"/>
                </a:cubicBezTo>
                <a:cubicBezTo>
                  <a:pt x="36" y="60"/>
                  <a:pt x="40" y="68"/>
                  <a:pt x="52" y="76"/>
                </a:cubicBezTo>
                <a:cubicBezTo>
                  <a:pt x="62" y="91"/>
                  <a:pt x="85" y="98"/>
                  <a:pt x="102" y="106"/>
                </a:cubicBezTo>
                <a:cubicBezTo>
                  <a:pt x="110" y="110"/>
                  <a:pt x="118" y="113"/>
                  <a:pt x="126" y="116"/>
                </a:cubicBezTo>
                <a:cubicBezTo>
                  <a:pt x="128" y="117"/>
                  <a:pt x="132" y="118"/>
                  <a:pt x="132" y="118"/>
                </a:cubicBezTo>
                <a:cubicBezTo>
                  <a:pt x="136" y="131"/>
                  <a:pt x="148" y="133"/>
                  <a:pt x="160" y="136"/>
                </a:cubicBezTo>
                <a:cubicBezTo>
                  <a:pt x="171" y="143"/>
                  <a:pt x="178" y="147"/>
                  <a:pt x="182" y="160"/>
                </a:cubicBezTo>
                <a:cubicBezTo>
                  <a:pt x="181" y="173"/>
                  <a:pt x="167" y="204"/>
                  <a:pt x="184" y="210"/>
                </a:cubicBezTo>
                <a:cubicBezTo>
                  <a:pt x="190" y="219"/>
                  <a:pt x="192" y="233"/>
                  <a:pt x="202" y="236"/>
                </a:cubicBezTo>
                <a:cubicBezTo>
                  <a:pt x="208" y="245"/>
                  <a:pt x="208" y="257"/>
                  <a:pt x="214" y="266"/>
                </a:cubicBezTo>
                <a:cubicBezTo>
                  <a:pt x="222" y="278"/>
                  <a:pt x="232" y="290"/>
                  <a:pt x="242" y="300"/>
                </a:cubicBezTo>
                <a:cubicBezTo>
                  <a:pt x="250" y="308"/>
                  <a:pt x="254" y="313"/>
                  <a:pt x="264" y="318"/>
                </a:cubicBezTo>
                <a:cubicBezTo>
                  <a:pt x="268" y="320"/>
                  <a:pt x="276" y="326"/>
                  <a:pt x="276" y="326"/>
                </a:cubicBezTo>
                <a:cubicBezTo>
                  <a:pt x="279" y="336"/>
                  <a:pt x="276" y="331"/>
                  <a:pt x="290" y="336"/>
                </a:cubicBezTo>
                <a:cubicBezTo>
                  <a:pt x="294" y="337"/>
                  <a:pt x="302" y="340"/>
                  <a:pt x="302" y="340"/>
                </a:cubicBezTo>
                <a:cubicBezTo>
                  <a:pt x="305" y="344"/>
                  <a:pt x="305" y="350"/>
                  <a:pt x="308" y="354"/>
                </a:cubicBezTo>
                <a:cubicBezTo>
                  <a:pt x="313" y="359"/>
                  <a:pt x="326" y="366"/>
                  <a:pt x="326" y="366"/>
                </a:cubicBezTo>
                <a:cubicBezTo>
                  <a:pt x="324" y="390"/>
                  <a:pt x="318" y="396"/>
                  <a:pt x="332" y="410"/>
                </a:cubicBezTo>
                <a:cubicBezTo>
                  <a:pt x="334" y="417"/>
                  <a:pt x="345" y="425"/>
                  <a:pt x="352" y="428"/>
                </a:cubicBezTo>
                <a:cubicBezTo>
                  <a:pt x="356" y="430"/>
                  <a:pt x="364" y="432"/>
                  <a:pt x="364" y="432"/>
                </a:cubicBezTo>
                <a:cubicBezTo>
                  <a:pt x="367" y="441"/>
                  <a:pt x="376" y="441"/>
                  <a:pt x="384" y="446"/>
                </a:cubicBezTo>
                <a:cubicBezTo>
                  <a:pt x="387" y="450"/>
                  <a:pt x="389" y="454"/>
                  <a:pt x="392" y="458"/>
                </a:cubicBezTo>
                <a:cubicBezTo>
                  <a:pt x="394" y="462"/>
                  <a:pt x="404" y="462"/>
                  <a:pt x="404" y="462"/>
                </a:cubicBezTo>
                <a:cubicBezTo>
                  <a:pt x="408" y="466"/>
                  <a:pt x="411" y="470"/>
                  <a:pt x="416" y="472"/>
                </a:cubicBezTo>
                <a:cubicBezTo>
                  <a:pt x="420" y="474"/>
                  <a:pt x="428" y="476"/>
                  <a:pt x="428" y="476"/>
                </a:cubicBezTo>
                <a:cubicBezTo>
                  <a:pt x="436" y="488"/>
                  <a:pt x="456" y="490"/>
                  <a:pt x="468" y="498"/>
                </a:cubicBezTo>
                <a:cubicBezTo>
                  <a:pt x="483" y="520"/>
                  <a:pt x="514" y="525"/>
                  <a:pt x="538" y="528"/>
                </a:cubicBezTo>
                <a:cubicBezTo>
                  <a:pt x="547" y="531"/>
                  <a:pt x="551" y="531"/>
                  <a:pt x="558" y="538"/>
                </a:cubicBezTo>
                <a:cubicBezTo>
                  <a:pt x="561" y="548"/>
                  <a:pt x="561" y="556"/>
                  <a:pt x="552" y="562"/>
                </a:cubicBezTo>
                <a:cubicBezTo>
                  <a:pt x="551" y="564"/>
                  <a:pt x="549" y="566"/>
                  <a:pt x="550" y="568"/>
                </a:cubicBezTo>
                <a:cubicBezTo>
                  <a:pt x="553" y="572"/>
                  <a:pt x="560" y="570"/>
                  <a:pt x="564" y="572"/>
                </a:cubicBezTo>
                <a:cubicBezTo>
                  <a:pt x="568" y="574"/>
                  <a:pt x="572" y="578"/>
                  <a:pt x="576" y="580"/>
                </a:cubicBezTo>
                <a:cubicBezTo>
                  <a:pt x="577" y="581"/>
                  <a:pt x="579" y="581"/>
                  <a:pt x="580" y="58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6136564" y="3455989"/>
            <a:ext cx="304800" cy="685800"/>
          </a:xfrm>
          <a:custGeom>
            <a:avLst/>
            <a:gdLst>
              <a:gd name="T0" fmla="*/ 2147483646 w 213"/>
              <a:gd name="T1" fmla="*/ 0 h 472"/>
              <a:gd name="T2" fmla="*/ 2147483646 w 213"/>
              <a:gd name="T3" fmla="*/ 2147483646 h 472"/>
              <a:gd name="T4" fmla="*/ 2147483646 w 213"/>
              <a:gd name="T5" fmla="*/ 2147483646 h 472"/>
              <a:gd name="T6" fmla="*/ 2147483646 w 213"/>
              <a:gd name="T7" fmla="*/ 2147483646 h 472"/>
              <a:gd name="T8" fmla="*/ 2147483646 w 213"/>
              <a:gd name="T9" fmla="*/ 2147483646 h 472"/>
              <a:gd name="T10" fmla="*/ 2147483646 w 213"/>
              <a:gd name="T11" fmla="*/ 2147483646 h 472"/>
              <a:gd name="T12" fmla="*/ 2147483646 w 213"/>
              <a:gd name="T13" fmla="*/ 2147483646 h 472"/>
              <a:gd name="T14" fmla="*/ 2147483646 w 213"/>
              <a:gd name="T15" fmla="*/ 2147483646 h 472"/>
              <a:gd name="T16" fmla="*/ 2147483646 w 213"/>
              <a:gd name="T17" fmla="*/ 2147483646 h 472"/>
              <a:gd name="T18" fmla="*/ 2147483646 w 213"/>
              <a:gd name="T19" fmla="*/ 2147483646 h 472"/>
              <a:gd name="T20" fmla="*/ 2147483646 w 213"/>
              <a:gd name="T21" fmla="*/ 2147483646 h 472"/>
              <a:gd name="T22" fmla="*/ 2147483646 w 213"/>
              <a:gd name="T23" fmla="*/ 2147483646 h 472"/>
              <a:gd name="T24" fmla="*/ 2147483646 w 213"/>
              <a:gd name="T25" fmla="*/ 2147483646 h 472"/>
              <a:gd name="T26" fmla="*/ 2147483646 w 213"/>
              <a:gd name="T27" fmla="*/ 2147483646 h 472"/>
              <a:gd name="T28" fmla="*/ 2147483646 w 213"/>
              <a:gd name="T29" fmla="*/ 2147483646 h 472"/>
              <a:gd name="T30" fmla="*/ 2147483646 w 213"/>
              <a:gd name="T31" fmla="*/ 2147483646 h 472"/>
              <a:gd name="T32" fmla="*/ 2147483646 w 213"/>
              <a:gd name="T33" fmla="*/ 2147483646 h 4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3"/>
              <a:gd name="T52" fmla="*/ 0 h 472"/>
              <a:gd name="T53" fmla="*/ 213 w 213"/>
              <a:gd name="T54" fmla="*/ 472 h 4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3" h="472">
                <a:moveTo>
                  <a:pt x="3" y="0"/>
                </a:moveTo>
                <a:cubicBezTo>
                  <a:pt x="0" y="13"/>
                  <a:pt x="3" y="25"/>
                  <a:pt x="17" y="30"/>
                </a:cubicBezTo>
                <a:cubicBezTo>
                  <a:pt x="19" y="42"/>
                  <a:pt x="21" y="49"/>
                  <a:pt x="31" y="56"/>
                </a:cubicBezTo>
                <a:cubicBezTo>
                  <a:pt x="32" y="59"/>
                  <a:pt x="34" y="66"/>
                  <a:pt x="37" y="68"/>
                </a:cubicBezTo>
                <a:cubicBezTo>
                  <a:pt x="41" y="70"/>
                  <a:pt x="49" y="72"/>
                  <a:pt x="49" y="72"/>
                </a:cubicBezTo>
                <a:cubicBezTo>
                  <a:pt x="51" y="76"/>
                  <a:pt x="52" y="81"/>
                  <a:pt x="55" y="84"/>
                </a:cubicBezTo>
                <a:cubicBezTo>
                  <a:pt x="58" y="87"/>
                  <a:pt x="67" y="92"/>
                  <a:pt x="67" y="92"/>
                </a:cubicBezTo>
                <a:cubicBezTo>
                  <a:pt x="78" y="109"/>
                  <a:pt x="95" y="117"/>
                  <a:pt x="111" y="128"/>
                </a:cubicBezTo>
                <a:cubicBezTo>
                  <a:pt x="115" y="139"/>
                  <a:pt x="112" y="132"/>
                  <a:pt x="121" y="146"/>
                </a:cubicBezTo>
                <a:cubicBezTo>
                  <a:pt x="133" y="164"/>
                  <a:pt x="127" y="182"/>
                  <a:pt x="147" y="196"/>
                </a:cubicBezTo>
                <a:cubicBezTo>
                  <a:pt x="157" y="210"/>
                  <a:pt x="157" y="240"/>
                  <a:pt x="171" y="250"/>
                </a:cubicBezTo>
                <a:cubicBezTo>
                  <a:pt x="176" y="257"/>
                  <a:pt x="179" y="259"/>
                  <a:pt x="187" y="262"/>
                </a:cubicBezTo>
                <a:cubicBezTo>
                  <a:pt x="193" y="281"/>
                  <a:pt x="203" y="311"/>
                  <a:pt x="183" y="324"/>
                </a:cubicBezTo>
                <a:cubicBezTo>
                  <a:pt x="180" y="336"/>
                  <a:pt x="178" y="347"/>
                  <a:pt x="189" y="354"/>
                </a:cubicBezTo>
                <a:cubicBezTo>
                  <a:pt x="197" y="366"/>
                  <a:pt x="203" y="369"/>
                  <a:pt x="193" y="384"/>
                </a:cubicBezTo>
                <a:cubicBezTo>
                  <a:pt x="190" y="401"/>
                  <a:pt x="189" y="415"/>
                  <a:pt x="199" y="430"/>
                </a:cubicBezTo>
                <a:cubicBezTo>
                  <a:pt x="201" y="460"/>
                  <a:pt x="197" y="456"/>
                  <a:pt x="213" y="47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6398502" y="4033839"/>
            <a:ext cx="104775" cy="971550"/>
          </a:xfrm>
          <a:custGeom>
            <a:avLst/>
            <a:gdLst>
              <a:gd name="T0" fmla="*/ 2147483646 w 58"/>
              <a:gd name="T1" fmla="*/ 0 h 338"/>
              <a:gd name="T2" fmla="*/ 2147483646 w 58"/>
              <a:gd name="T3" fmla="*/ 2147483646 h 338"/>
              <a:gd name="T4" fmla="*/ 2147483646 w 58"/>
              <a:gd name="T5" fmla="*/ 2147483646 h 338"/>
              <a:gd name="T6" fmla="*/ 2147483646 w 58"/>
              <a:gd name="T7" fmla="*/ 2147483646 h 338"/>
              <a:gd name="T8" fmla="*/ 2147483646 w 58"/>
              <a:gd name="T9" fmla="*/ 2147483646 h 338"/>
              <a:gd name="T10" fmla="*/ 2147483646 w 58"/>
              <a:gd name="T11" fmla="*/ 2147483646 h 338"/>
              <a:gd name="T12" fmla="*/ 2147483646 w 58"/>
              <a:gd name="T13" fmla="*/ 2147483646 h 338"/>
              <a:gd name="T14" fmla="*/ 2147483646 w 58"/>
              <a:gd name="T15" fmla="*/ 2147483646 h 338"/>
              <a:gd name="T16" fmla="*/ 2147483646 w 58"/>
              <a:gd name="T17" fmla="*/ 2147483646 h 338"/>
              <a:gd name="T18" fmla="*/ 2147483646 w 58"/>
              <a:gd name="T19" fmla="*/ 2147483646 h 338"/>
              <a:gd name="T20" fmla="*/ 2147483646 w 58"/>
              <a:gd name="T21" fmla="*/ 2147483646 h 338"/>
              <a:gd name="T22" fmla="*/ 2147483646 w 58"/>
              <a:gd name="T23" fmla="*/ 2147483646 h 338"/>
              <a:gd name="T24" fmla="*/ 2147483646 w 58"/>
              <a:gd name="T25" fmla="*/ 2147483646 h 338"/>
              <a:gd name="T26" fmla="*/ 2147483646 w 58"/>
              <a:gd name="T27" fmla="*/ 2147483646 h 338"/>
              <a:gd name="T28" fmla="*/ 2147483646 w 58"/>
              <a:gd name="T29" fmla="*/ 2147483646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338"/>
              <a:gd name="T47" fmla="*/ 58 w 58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338">
                <a:moveTo>
                  <a:pt x="8" y="0"/>
                </a:moveTo>
                <a:cubicBezTo>
                  <a:pt x="14" y="19"/>
                  <a:pt x="15" y="41"/>
                  <a:pt x="26" y="58"/>
                </a:cubicBezTo>
                <a:cubicBezTo>
                  <a:pt x="25" y="64"/>
                  <a:pt x="21" y="68"/>
                  <a:pt x="20" y="74"/>
                </a:cubicBezTo>
                <a:cubicBezTo>
                  <a:pt x="19" y="81"/>
                  <a:pt x="26" y="94"/>
                  <a:pt x="26" y="94"/>
                </a:cubicBezTo>
                <a:cubicBezTo>
                  <a:pt x="22" y="107"/>
                  <a:pt x="11" y="116"/>
                  <a:pt x="28" y="128"/>
                </a:cubicBezTo>
                <a:cubicBezTo>
                  <a:pt x="36" y="140"/>
                  <a:pt x="45" y="156"/>
                  <a:pt x="50" y="170"/>
                </a:cubicBezTo>
                <a:cubicBezTo>
                  <a:pt x="53" y="188"/>
                  <a:pt x="51" y="180"/>
                  <a:pt x="56" y="196"/>
                </a:cubicBezTo>
                <a:cubicBezTo>
                  <a:pt x="57" y="198"/>
                  <a:pt x="58" y="202"/>
                  <a:pt x="58" y="202"/>
                </a:cubicBezTo>
                <a:cubicBezTo>
                  <a:pt x="57" y="206"/>
                  <a:pt x="58" y="212"/>
                  <a:pt x="54" y="214"/>
                </a:cubicBezTo>
                <a:cubicBezTo>
                  <a:pt x="50" y="217"/>
                  <a:pt x="42" y="222"/>
                  <a:pt x="42" y="222"/>
                </a:cubicBezTo>
                <a:cubicBezTo>
                  <a:pt x="40" y="227"/>
                  <a:pt x="34" y="233"/>
                  <a:pt x="30" y="236"/>
                </a:cubicBezTo>
                <a:cubicBezTo>
                  <a:pt x="26" y="238"/>
                  <a:pt x="18" y="240"/>
                  <a:pt x="18" y="240"/>
                </a:cubicBezTo>
                <a:cubicBezTo>
                  <a:pt x="10" y="252"/>
                  <a:pt x="19" y="267"/>
                  <a:pt x="6" y="276"/>
                </a:cubicBezTo>
                <a:cubicBezTo>
                  <a:pt x="0" y="284"/>
                  <a:pt x="2" y="287"/>
                  <a:pt x="10" y="292"/>
                </a:cubicBezTo>
                <a:cubicBezTo>
                  <a:pt x="13" y="302"/>
                  <a:pt x="35" y="338"/>
                  <a:pt x="12" y="33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5565064" y="4803777"/>
            <a:ext cx="927100" cy="520700"/>
          </a:xfrm>
          <a:custGeom>
            <a:avLst/>
            <a:gdLst>
              <a:gd name="T0" fmla="*/ 2147483646 w 584"/>
              <a:gd name="T1" fmla="*/ 2147483646 h 328"/>
              <a:gd name="T2" fmla="*/ 2147483646 w 584"/>
              <a:gd name="T3" fmla="*/ 2147483646 h 328"/>
              <a:gd name="T4" fmla="*/ 2147483646 w 584"/>
              <a:gd name="T5" fmla="*/ 2147483646 h 328"/>
              <a:gd name="T6" fmla="*/ 2147483646 w 584"/>
              <a:gd name="T7" fmla="*/ 2147483646 h 328"/>
              <a:gd name="T8" fmla="*/ 2147483646 w 584"/>
              <a:gd name="T9" fmla="*/ 2147483646 h 328"/>
              <a:gd name="T10" fmla="*/ 2147483646 w 584"/>
              <a:gd name="T11" fmla="*/ 2147483646 h 328"/>
              <a:gd name="T12" fmla="*/ 2147483646 w 584"/>
              <a:gd name="T13" fmla="*/ 2147483646 h 328"/>
              <a:gd name="T14" fmla="*/ 2147483646 w 584"/>
              <a:gd name="T15" fmla="*/ 2147483646 h 328"/>
              <a:gd name="T16" fmla="*/ 2147483646 w 584"/>
              <a:gd name="T17" fmla="*/ 2147483646 h 328"/>
              <a:gd name="T18" fmla="*/ 2147483646 w 584"/>
              <a:gd name="T19" fmla="*/ 2147483646 h 328"/>
              <a:gd name="T20" fmla="*/ 2147483646 w 584"/>
              <a:gd name="T21" fmla="*/ 2147483646 h 328"/>
              <a:gd name="T22" fmla="*/ 2147483646 w 584"/>
              <a:gd name="T23" fmla="*/ 2147483646 h 328"/>
              <a:gd name="T24" fmla="*/ 2147483646 w 584"/>
              <a:gd name="T25" fmla="*/ 2147483646 h 328"/>
              <a:gd name="T26" fmla="*/ 2147483646 w 584"/>
              <a:gd name="T27" fmla="*/ 2147483646 h 328"/>
              <a:gd name="T28" fmla="*/ 2147483646 w 584"/>
              <a:gd name="T29" fmla="*/ 2147483646 h 328"/>
              <a:gd name="T30" fmla="*/ 2147483646 w 584"/>
              <a:gd name="T31" fmla="*/ 2147483646 h 328"/>
              <a:gd name="T32" fmla="*/ 2147483646 w 584"/>
              <a:gd name="T33" fmla="*/ 2147483646 h 328"/>
              <a:gd name="T34" fmla="*/ 2147483646 w 584"/>
              <a:gd name="T35" fmla="*/ 2147483646 h 328"/>
              <a:gd name="T36" fmla="*/ 2147483646 w 584"/>
              <a:gd name="T37" fmla="*/ 2147483646 h 328"/>
              <a:gd name="T38" fmla="*/ 2147483646 w 584"/>
              <a:gd name="T39" fmla="*/ 2147483646 h 328"/>
              <a:gd name="T40" fmla="*/ 2147483646 w 584"/>
              <a:gd name="T41" fmla="*/ 2147483646 h 328"/>
              <a:gd name="T42" fmla="*/ 2147483646 w 584"/>
              <a:gd name="T43" fmla="*/ 2147483646 h 328"/>
              <a:gd name="T44" fmla="*/ 2147483646 w 584"/>
              <a:gd name="T45" fmla="*/ 2147483646 h 328"/>
              <a:gd name="T46" fmla="*/ 2147483646 w 584"/>
              <a:gd name="T47" fmla="*/ 2147483646 h 328"/>
              <a:gd name="T48" fmla="*/ 2147483646 w 584"/>
              <a:gd name="T49" fmla="*/ 2147483646 h 328"/>
              <a:gd name="T50" fmla="*/ 2147483646 w 584"/>
              <a:gd name="T51" fmla="*/ 2147483646 h 328"/>
              <a:gd name="T52" fmla="*/ 0 w 584"/>
              <a:gd name="T53" fmla="*/ 2147483646 h 3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84"/>
              <a:gd name="T82" fmla="*/ 0 h 328"/>
              <a:gd name="T83" fmla="*/ 584 w 584"/>
              <a:gd name="T84" fmla="*/ 328 h 32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84" h="328">
                <a:moveTo>
                  <a:pt x="578" y="8"/>
                </a:moveTo>
                <a:cubicBezTo>
                  <a:pt x="567" y="12"/>
                  <a:pt x="568" y="0"/>
                  <a:pt x="564" y="14"/>
                </a:cubicBezTo>
                <a:cubicBezTo>
                  <a:pt x="548" y="3"/>
                  <a:pt x="552" y="20"/>
                  <a:pt x="558" y="30"/>
                </a:cubicBezTo>
                <a:cubicBezTo>
                  <a:pt x="561" y="46"/>
                  <a:pt x="561" y="41"/>
                  <a:pt x="572" y="48"/>
                </a:cubicBezTo>
                <a:cubicBezTo>
                  <a:pt x="577" y="56"/>
                  <a:pt x="581" y="65"/>
                  <a:pt x="584" y="74"/>
                </a:cubicBezTo>
                <a:cubicBezTo>
                  <a:pt x="581" y="87"/>
                  <a:pt x="566" y="112"/>
                  <a:pt x="560" y="126"/>
                </a:cubicBezTo>
                <a:cubicBezTo>
                  <a:pt x="556" y="135"/>
                  <a:pt x="554" y="133"/>
                  <a:pt x="544" y="136"/>
                </a:cubicBezTo>
                <a:cubicBezTo>
                  <a:pt x="542" y="137"/>
                  <a:pt x="538" y="138"/>
                  <a:pt x="538" y="138"/>
                </a:cubicBezTo>
                <a:cubicBezTo>
                  <a:pt x="531" y="158"/>
                  <a:pt x="534" y="185"/>
                  <a:pt x="514" y="198"/>
                </a:cubicBezTo>
                <a:cubicBezTo>
                  <a:pt x="514" y="199"/>
                  <a:pt x="511" y="211"/>
                  <a:pt x="510" y="212"/>
                </a:cubicBezTo>
                <a:cubicBezTo>
                  <a:pt x="498" y="227"/>
                  <a:pt x="442" y="246"/>
                  <a:pt x="422" y="248"/>
                </a:cubicBezTo>
                <a:cubicBezTo>
                  <a:pt x="405" y="245"/>
                  <a:pt x="404" y="244"/>
                  <a:pt x="384" y="246"/>
                </a:cubicBezTo>
                <a:cubicBezTo>
                  <a:pt x="373" y="250"/>
                  <a:pt x="363" y="255"/>
                  <a:pt x="352" y="258"/>
                </a:cubicBezTo>
                <a:cubicBezTo>
                  <a:pt x="349" y="266"/>
                  <a:pt x="346" y="270"/>
                  <a:pt x="340" y="276"/>
                </a:cubicBezTo>
                <a:cubicBezTo>
                  <a:pt x="338" y="291"/>
                  <a:pt x="339" y="292"/>
                  <a:pt x="326" y="296"/>
                </a:cubicBezTo>
                <a:cubicBezTo>
                  <a:pt x="317" y="310"/>
                  <a:pt x="289" y="311"/>
                  <a:pt x="274" y="316"/>
                </a:cubicBezTo>
                <a:cubicBezTo>
                  <a:pt x="264" y="326"/>
                  <a:pt x="250" y="323"/>
                  <a:pt x="236" y="326"/>
                </a:cubicBezTo>
                <a:cubicBezTo>
                  <a:pt x="225" y="325"/>
                  <a:pt x="213" y="326"/>
                  <a:pt x="202" y="324"/>
                </a:cubicBezTo>
                <a:cubicBezTo>
                  <a:pt x="200" y="324"/>
                  <a:pt x="198" y="321"/>
                  <a:pt x="196" y="320"/>
                </a:cubicBezTo>
                <a:cubicBezTo>
                  <a:pt x="188" y="316"/>
                  <a:pt x="172" y="310"/>
                  <a:pt x="172" y="310"/>
                </a:cubicBezTo>
                <a:cubicBezTo>
                  <a:pt x="164" y="298"/>
                  <a:pt x="135" y="301"/>
                  <a:pt x="122" y="300"/>
                </a:cubicBezTo>
                <a:cubicBezTo>
                  <a:pt x="105" y="294"/>
                  <a:pt x="114" y="297"/>
                  <a:pt x="94" y="294"/>
                </a:cubicBezTo>
                <a:cubicBezTo>
                  <a:pt x="88" y="292"/>
                  <a:pt x="76" y="288"/>
                  <a:pt x="76" y="288"/>
                </a:cubicBezTo>
                <a:cubicBezTo>
                  <a:pt x="73" y="288"/>
                  <a:pt x="54" y="291"/>
                  <a:pt x="50" y="292"/>
                </a:cubicBezTo>
                <a:cubicBezTo>
                  <a:pt x="46" y="293"/>
                  <a:pt x="38" y="296"/>
                  <a:pt x="38" y="296"/>
                </a:cubicBezTo>
                <a:cubicBezTo>
                  <a:pt x="35" y="306"/>
                  <a:pt x="24" y="306"/>
                  <a:pt x="14" y="308"/>
                </a:cubicBezTo>
                <a:cubicBezTo>
                  <a:pt x="13" y="313"/>
                  <a:pt x="7" y="328"/>
                  <a:pt x="0" y="32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4903076" y="5346702"/>
            <a:ext cx="590550" cy="565150"/>
          </a:xfrm>
          <a:custGeom>
            <a:avLst/>
            <a:gdLst>
              <a:gd name="T0" fmla="*/ 2147483646 w 372"/>
              <a:gd name="T1" fmla="*/ 0 h 356"/>
              <a:gd name="T2" fmla="*/ 2147483646 w 372"/>
              <a:gd name="T3" fmla="*/ 2147483646 h 356"/>
              <a:gd name="T4" fmla="*/ 2147483646 w 372"/>
              <a:gd name="T5" fmla="*/ 2147483646 h 356"/>
              <a:gd name="T6" fmla="*/ 2147483646 w 372"/>
              <a:gd name="T7" fmla="*/ 2147483646 h 356"/>
              <a:gd name="T8" fmla="*/ 2147483646 w 372"/>
              <a:gd name="T9" fmla="*/ 2147483646 h 356"/>
              <a:gd name="T10" fmla="*/ 2147483646 w 372"/>
              <a:gd name="T11" fmla="*/ 2147483646 h 356"/>
              <a:gd name="T12" fmla="*/ 2147483646 w 372"/>
              <a:gd name="T13" fmla="*/ 2147483646 h 356"/>
              <a:gd name="T14" fmla="*/ 2147483646 w 372"/>
              <a:gd name="T15" fmla="*/ 2147483646 h 356"/>
              <a:gd name="T16" fmla="*/ 2147483646 w 372"/>
              <a:gd name="T17" fmla="*/ 2147483646 h 356"/>
              <a:gd name="T18" fmla="*/ 2147483646 w 372"/>
              <a:gd name="T19" fmla="*/ 2147483646 h 356"/>
              <a:gd name="T20" fmla="*/ 2147483646 w 372"/>
              <a:gd name="T21" fmla="*/ 2147483646 h 356"/>
              <a:gd name="T22" fmla="*/ 2147483646 w 372"/>
              <a:gd name="T23" fmla="*/ 2147483646 h 356"/>
              <a:gd name="T24" fmla="*/ 2147483646 w 372"/>
              <a:gd name="T25" fmla="*/ 2147483646 h 356"/>
              <a:gd name="T26" fmla="*/ 2147483646 w 372"/>
              <a:gd name="T27" fmla="*/ 2147483646 h 356"/>
              <a:gd name="T28" fmla="*/ 2147483646 w 372"/>
              <a:gd name="T29" fmla="*/ 2147483646 h 356"/>
              <a:gd name="T30" fmla="*/ 2147483646 w 372"/>
              <a:gd name="T31" fmla="*/ 2147483646 h 356"/>
              <a:gd name="T32" fmla="*/ 2147483646 w 372"/>
              <a:gd name="T33" fmla="*/ 2147483646 h 356"/>
              <a:gd name="T34" fmla="*/ 2147483646 w 372"/>
              <a:gd name="T35" fmla="*/ 2147483646 h 356"/>
              <a:gd name="T36" fmla="*/ 2147483646 w 372"/>
              <a:gd name="T37" fmla="*/ 2147483646 h 356"/>
              <a:gd name="T38" fmla="*/ 0 w 372"/>
              <a:gd name="T39" fmla="*/ 2147483646 h 3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2"/>
              <a:gd name="T61" fmla="*/ 0 h 356"/>
              <a:gd name="T62" fmla="*/ 372 w 372"/>
              <a:gd name="T63" fmla="*/ 356 h 3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2" h="356">
                <a:moveTo>
                  <a:pt x="372" y="0"/>
                </a:moveTo>
                <a:cubicBezTo>
                  <a:pt x="368" y="1"/>
                  <a:pt x="361" y="0"/>
                  <a:pt x="360" y="4"/>
                </a:cubicBezTo>
                <a:cubicBezTo>
                  <a:pt x="358" y="13"/>
                  <a:pt x="359" y="17"/>
                  <a:pt x="350" y="20"/>
                </a:cubicBezTo>
                <a:cubicBezTo>
                  <a:pt x="345" y="36"/>
                  <a:pt x="327" y="41"/>
                  <a:pt x="312" y="46"/>
                </a:cubicBezTo>
                <a:cubicBezTo>
                  <a:pt x="310" y="52"/>
                  <a:pt x="310" y="63"/>
                  <a:pt x="304" y="66"/>
                </a:cubicBezTo>
                <a:cubicBezTo>
                  <a:pt x="300" y="68"/>
                  <a:pt x="292" y="70"/>
                  <a:pt x="292" y="70"/>
                </a:cubicBezTo>
                <a:cubicBezTo>
                  <a:pt x="286" y="88"/>
                  <a:pt x="291" y="93"/>
                  <a:pt x="270" y="86"/>
                </a:cubicBezTo>
                <a:cubicBezTo>
                  <a:pt x="232" y="88"/>
                  <a:pt x="220" y="92"/>
                  <a:pt x="188" y="98"/>
                </a:cubicBezTo>
                <a:cubicBezTo>
                  <a:pt x="185" y="107"/>
                  <a:pt x="184" y="113"/>
                  <a:pt x="194" y="116"/>
                </a:cubicBezTo>
                <a:cubicBezTo>
                  <a:pt x="197" y="125"/>
                  <a:pt x="196" y="129"/>
                  <a:pt x="188" y="134"/>
                </a:cubicBezTo>
                <a:cubicBezTo>
                  <a:pt x="187" y="139"/>
                  <a:pt x="176" y="157"/>
                  <a:pt x="172" y="158"/>
                </a:cubicBezTo>
                <a:cubicBezTo>
                  <a:pt x="165" y="160"/>
                  <a:pt x="152" y="164"/>
                  <a:pt x="152" y="164"/>
                </a:cubicBezTo>
                <a:cubicBezTo>
                  <a:pt x="153" y="189"/>
                  <a:pt x="147" y="202"/>
                  <a:pt x="170" y="210"/>
                </a:cubicBezTo>
                <a:cubicBezTo>
                  <a:pt x="175" y="224"/>
                  <a:pt x="179" y="250"/>
                  <a:pt x="162" y="256"/>
                </a:cubicBezTo>
                <a:cubicBezTo>
                  <a:pt x="159" y="268"/>
                  <a:pt x="163" y="279"/>
                  <a:pt x="152" y="286"/>
                </a:cubicBezTo>
                <a:cubicBezTo>
                  <a:pt x="147" y="294"/>
                  <a:pt x="143" y="303"/>
                  <a:pt x="136" y="310"/>
                </a:cubicBezTo>
                <a:cubicBezTo>
                  <a:pt x="137" y="315"/>
                  <a:pt x="140" y="321"/>
                  <a:pt x="136" y="326"/>
                </a:cubicBezTo>
                <a:cubicBezTo>
                  <a:pt x="130" y="334"/>
                  <a:pt x="116" y="329"/>
                  <a:pt x="106" y="332"/>
                </a:cubicBezTo>
                <a:cubicBezTo>
                  <a:pt x="80" y="341"/>
                  <a:pt x="35" y="351"/>
                  <a:pt x="8" y="354"/>
                </a:cubicBezTo>
                <a:cubicBezTo>
                  <a:pt x="5" y="355"/>
                  <a:pt x="0" y="356"/>
                  <a:pt x="0" y="35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5588876" y="1119190"/>
            <a:ext cx="53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64" name="Text Box 19"/>
          <p:cNvSpPr txBox="1">
            <a:spLocks noChangeArrowheads="1"/>
          </p:cNvSpPr>
          <p:nvPr/>
        </p:nvSpPr>
        <p:spPr bwMode="auto">
          <a:xfrm>
            <a:off x="5588876" y="111919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903077" y="1119190"/>
            <a:ext cx="860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C00000"/>
                </a:solidFill>
                <a:latin typeface=".VnArial" pitchFamily="34" charset="0"/>
              </a:rPr>
              <a:t>Lạng Sơn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598276" y="1347789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214226" y="1890715"/>
            <a:ext cx="97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Times New Roman" panose="02020603050405020304" pitchFamily="18" charset="0"/>
              </a:rPr>
              <a:t>Thanh Hóa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5188826" y="2243140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.VnArial" pitchFamily="34" charset="0"/>
              </a:rPr>
              <a:t>Vinh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122276" y="325279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Times New Roman" panose="02020603050405020304" pitchFamily="18" charset="0"/>
              </a:rPr>
              <a:t>Đ à  Nẵng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427076" y="470059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C00000"/>
                </a:solidFill>
                <a:latin typeface=".VnArial" pitchFamily="34" charset="0"/>
              </a:rPr>
              <a:t>Nha Trang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979276" y="5005389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900" b="1">
                <a:solidFill>
                  <a:srgbClr val="FF0000"/>
                </a:solidFill>
                <a:latin typeface=".VnArial" pitchFamily="34" charset="0"/>
              </a:rPr>
              <a:t>TP. HỒ CHÍ MINH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598276" y="5691190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FF"/>
                </a:solidFill>
                <a:latin typeface=".VnArial" pitchFamily="34" charset="0"/>
              </a:rPr>
              <a:t>Cà Mau</a:t>
            </a:r>
          </a:p>
        </p:txBody>
      </p:sp>
      <p:sp>
        <p:nvSpPr>
          <p:cNvPr id="27673" name="Oval 29"/>
          <p:cNvSpPr>
            <a:spLocks noChangeArrowheads="1"/>
          </p:cNvSpPr>
          <p:nvPr/>
        </p:nvSpPr>
        <p:spPr bwMode="auto">
          <a:xfrm>
            <a:off x="5512676" y="1195389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5072939" y="1444627"/>
            <a:ext cx="228600" cy="171450"/>
          </a:xfrm>
          <a:prstGeom prst="star5">
            <a:avLst/>
          </a:prstGeom>
          <a:solidFill>
            <a:srgbClr val="FF00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75" name="Oval 32"/>
          <p:cNvSpPr>
            <a:spLocks noChangeArrowheads="1"/>
          </p:cNvSpPr>
          <p:nvPr/>
        </p:nvSpPr>
        <p:spPr bwMode="auto">
          <a:xfrm>
            <a:off x="5168189" y="1955802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76" name="Oval 33"/>
          <p:cNvSpPr>
            <a:spLocks noChangeArrowheads="1"/>
          </p:cNvSpPr>
          <p:nvPr/>
        </p:nvSpPr>
        <p:spPr bwMode="auto">
          <a:xfrm>
            <a:off x="5117389" y="2309814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77" name="Oval 34"/>
          <p:cNvSpPr>
            <a:spLocks noChangeArrowheads="1"/>
          </p:cNvSpPr>
          <p:nvPr/>
        </p:nvSpPr>
        <p:spPr bwMode="auto">
          <a:xfrm>
            <a:off x="5955589" y="3311527"/>
            <a:ext cx="1524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78" name="Oval 35"/>
          <p:cNvSpPr>
            <a:spLocks noChangeArrowheads="1"/>
          </p:cNvSpPr>
          <p:nvPr/>
        </p:nvSpPr>
        <p:spPr bwMode="auto">
          <a:xfrm>
            <a:off x="6325477" y="4791078"/>
            <a:ext cx="104775" cy="85725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79" name="Oval 36"/>
          <p:cNvSpPr>
            <a:spLocks noChangeArrowheads="1"/>
          </p:cNvSpPr>
          <p:nvPr/>
        </p:nvSpPr>
        <p:spPr bwMode="auto">
          <a:xfrm>
            <a:off x="5450764" y="517525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680" name="Oval 37"/>
          <p:cNvSpPr>
            <a:spLocks noChangeArrowheads="1"/>
          </p:cNvSpPr>
          <p:nvPr/>
        </p:nvSpPr>
        <p:spPr bwMode="auto">
          <a:xfrm>
            <a:off x="4826876" y="5919789"/>
            <a:ext cx="76200" cy="762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5157077" y="1587503"/>
            <a:ext cx="225425" cy="911225"/>
          </a:xfrm>
          <a:custGeom>
            <a:avLst/>
            <a:gdLst>
              <a:gd name="T0" fmla="*/ 2147483646 w 142"/>
              <a:gd name="T1" fmla="*/ 0 h 574"/>
              <a:gd name="T2" fmla="*/ 2147483646 w 142"/>
              <a:gd name="T3" fmla="*/ 2147483646 h 574"/>
              <a:gd name="T4" fmla="*/ 2147483646 w 142"/>
              <a:gd name="T5" fmla="*/ 2147483646 h 574"/>
              <a:gd name="T6" fmla="*/ 2147483646 w 142"/>
              <a:gd name="T7" fmla="*/ 2147483646 h 574"/>
              <a:gd name="T8" fmla="*/ 2147483646 w 142"/>
              <a:gd name="T9" fmla="*/ 2147483646 h 574"/>
              <a:gd name="T10" fmla="*/ 2147483646 w 142"/>
              <a:gd name="T11" fmla="*/ 2147483646 h 574"/>
              <a:gd name="T12" fmla="*/ 2147483646 w 142"/>
              <a:gd name="T13" fmla="*/ 2147483646 h 574"/>
              <a:gd name="T14" fmla="*/ 2147483646 w 142"/>
              <a:gd name="T15" fmla="*/ 2147483646 h 574"/>
              <a:gd name="T16" fmla="*/ 2147483646 w 142"/>
              <a:gd name="T17" fmla="*/ 2147483646 h 574"/>
              <a:gd name="T18" fmla="*/ 2147483646 w 142"/>
              <a:gd name="T19" fmla="*/ 2147483646 h 574"/>
              <a:gd name="T20" fmla="*/ 2147483646 w 142"/>
              <a:gd name="T21" fmla="*/ 2147483646 h 574"/>
              <a:gd name="T22" fmla="*/ 2147483646 w 142"/>
              <a:gd name="T23" fmla="*/ 2147483646 h 574"/>
              <a:gd name="T24" fmla="*/ 2147483646 w 142"/>
              <a:gd name="T25" fmla="*/ 2147483646 h 574"/>
              <a:gd name="T26" fmla="*/ 2147483646 w 142"/>
              <a:gd name="T27" fmla="*/ 2147483646 h 574"/>
              <a:gd name="T28" fmla="*/ 2147483646 w 142"/>
              <a:gd name="T29" fmla="*/ 2147483646 h 574"/>
              <a:gd name="T30" fmla="*/ 2147483646 w 142"/>
              <a:gd name="T31" fmla="*/ 2147483646 h 574"/>
              <a:gd name="T32" fmla="*/ 2147483646 w 142"/>
              <a:gd name="T33" fmla="*/ 2147483646 h 574"/>
              <a:gd name="T34" fmla="*/ 2147483646 w 142"/>
              <a:gd name="T35" fmla="*/ 2147483646 h 574"/>
              <a:gd name="T36" fmla="*/ 2147483646 w 142"/>
              <a:gd name="T37" fmla="*/ 2147483646 h 574"/>
              <a:gd name="T38" fmla="*/ 2147483646 w 142"/>
              <a:gd name="T39" fmla="*/ 2147483646 h 574"/>
              <a:gd name="T40" fmla="*/ 2147483646 w 142"/>
              <a:gd name="T41" fmla="*/ 2147483646 h 574"/>
              <a:gd name="T42" fmla="*/ 2147483646 w 142"/>
              <a:gd name="T43" fmla="*/ 2147483646 h 574"/>
              <a:gd name="T44" fmla="*/ 2147483646 w 142"/>
              <a:gd name="T45" fmla="*/ 2147483646 h 574"/>
              <a:gd name="T46" fmla="*/ 0 w 142"/>
              <a:gd name="T47" fmla="*/ 2147483646 h 574"/>
              <a:gd name="T48" fmla="*/ 2147483646 w 142"/>
              <a:gd name="T49" fmla="*/ 2147483646 h 574"/>
              <a:gd name="T50" fmla="*/ 2147483646 w 142"/>
              <a:gd name="T51" fmla="*/ 2147483646 h 574"/>
              <a:gd name="T52" fmla="*/ 2147483646 w 142"/>
              <a:gd name="T53" fmla="*/ 2147483646 h 574"/>
              <a:gd name="T54" fmla="*/ 2147483646 w 142"/>
              <a:gd name="T55" fmla="*/ 2147483646 h 574"/>
              <a:gd name="T56" fmla="*/ 2147483646 w 142"/>
              <a:gd name="T57" fmla="*/ 2147483646 h 574"/>
              <a:gd name="T58" fmla="*/ 2147483646 w 142"/>
              <a:gd name="T59" fmla="*/ 2147483646 h 5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2"/>
              <a:gd name="T91" fmla="*/ 0 h 574"/>
              <a:gd name="T92" fmla="*/ 142 w 142"/>
              <a:gd name="T93" fmla="*/ 574 h 5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2" h="574">
                <a:moveTo>
                  <a:pt x="66" y="0"/>
                </a:moveTo>
                <a:cubicBezTo>
                  <a:pt x="73" y="15"/>
                  <a:pt x="69" y="18"/>
                  <a:pt x="74" y="36"/>
                </a:cubicBezTo>
                <a:cubicBezTo>
                  <a:pt x="75" y="41"/>
                  <a:pt x="82" y="48"/>
                  <a:pt x="82" y="48"/>
                </a:cubicBezTo>
                <a:cubicBezTo>
                  <a:pt x="91" y="84"/>
                  <a:pt x="76" y="86"/>
                  <a:pt x="104" y="104"/>
                </a:cubicBezTo>
                <a:cubicBezTo>
                  <a:pt x="107" y="108"/>
                  <a:pt x="107" y="114"/>
                  <a:pt x="112" y="116"/>
                </a:cubicBezTo>
                <a:cubicBezTo>
                  <a:pt x="118" y="118"/>
                  <a:pt x="130" y="122"/>
                  <a:pt x="130" y="122"/>
                </a:cubicBezTo>
                <a:cubicBezTo>
                  <a:pt x="139" y="136"/>
                  <a:pt x="142" y="131"/>
                  <a:pt x="132" y="138"/>
                </a:cubicBezTo>
                <a:cubicBezTo>
                  <a:pt x="131" y="140"/>
                  <a:pt x="130" y="142"/>
                  <a:pt x="128" y="144"/>
                </a:cubicBezTo>
                <a:cubicBezTo>
                  <a:pt x="126" y="145"/>
                  <a:pt x="123" y="145"/>
                  <a:pt x="122" y="146"/>
                </a:cubicBezTo>
                <a:cubicBezTo>
                  <a:pt x="99" y="169"/>
                  <a:pt x="125" y="151"/>
                  <a:pt x="108" y="162"/>
                </a:cubicBezTo>
                <a:cubicBezTo>
                  <a:pt x="104" y="170"/>
                  <a:pt x="105" y="175"/>
                  <a:pt x="96" y="178"/>
                </a:cubicBezTo>
                <a:cubicBezTo>
                  <a:pt x="91" y="185"/>
                  <a:pt x="93" y="191"/>
                  <a:pt x="84" y="188"/>
                </a:cubicBezTo>
                <a:cubicBezTo>
                  <a:pt x="69" y="198"/>
                  <a:pt x="70" y="197"/>
                  <a:pt x="66" y="214"/>
                </a:cubicBezTo>
                <a:cubicBezTo>
                  <a:pt x="65" y="231"/>
                  <a:pt x="61" y="259"/>
                  <a:pt x="44" y="270"/>
                </a:cubicBezTo>
                <a:cubicBezTo>
                  <a:pt x="38" y="279"/>
                  <a:pt x="37" y="288"/>
                  <a:pt x="34" y="298"/>
                </a:cubicBezTo>
                <a:cubicBezTo>
                  <a:pt x="35" y="307"/>
                  <a:pt x="35" y="315"/>
                  <a:pt x="36" y="324"/>
                </a:cubicBezTo>
                <a:cubicBezTo>
                  <a:pt x="37" y="328"/>
                  <a:pt x="40" y="336"/>
                  <a:pt x="40" y="336"/>
                </a:cubicBezTo>
                <a:cubicBezTo>
                  <a:pt x="39" y="349"/>
                  <a:pt x="32" y="365"/>
                  <a:pt x="32" y="378"/>
                </a:cubicBezTo>
                <a:cubicBezTo>
                  <a:pt x="32" y="380"/>
                  <a:pt x="33" y="374"/>
                  <a:pt x="34" y="372"/>
                </a:cubicBezTo>
                <a:cubicBezTo>
                  <a:pt x="36" y="370"/>
                  <a:pt x="38" y="368"/>
                  <a:pt x="40" y="366"/>
                </a:cubicBezTo>
                <a:cubicBezTo>
                  <a:pt x="22" y="354"/>
                  <a:pt x="34" y="375"/>
                  <a:pt x="14" y="382"/>
                </a:cubicBezTo>
                <a:cubicBezTo>
                  <a:pt x="12" y="394"/>
                  <a:pt x="9" y="398"/>
                  <a:pt x="6" y="408"/>
                </a:cubicBezTo>
                <a:cubicBezTo>
                  <a:pt x="5" y="414"/>
                  <a:pt x="5" y="420"/>
                  <a:pt x="4" y="426"/>
                </a:cubicBezTo>
                <a:cubicBezTo>
                  <a:pt x="3" y="430"/>
                  <a:pt x="0" y="438"/>
                  <a:pt x="0" y="438"/>
                </a:cubicBezTo>
                <a:cubicBezTo>
                  <a:pt x="6" y="456"/>
                  <a:pt x="1" y="469"/>
                  <a:pt x="22" y="476"/>
                </a:cubicBezTo>
                <a:cubicBezTo>
                  <a:pt x="28" y="485"/>
                  <a:pt x="34" y="501"/>
                  <a:pt x="20" y="506"/>
                </a:cubicBezTo>
                <a:cubicBezTo>
                  <a:pt x="18" y="515"/>
                  <a:pt x="13" y="523"/>
                  <a:pt x="10" y="532"/>
                </a:cubicBezTo>
                <a:cubicBezTo>
                  <a:pt x="8" y="538"/>
                  <a:pt x="4" y="550"/>
                  <a:pt x="4" y="550"/>
                </a:cubicBezTo>
                <a:cubicBezTo>
                  <a:pt x="3" y="555"/>
                  <a:pt x="2" y="561"/>
                  <a:pt x="2" y="566"/>
                </a:cubicBezTo>
                <a:cubicBezTo>
                  <a:pt x="2" y="569"/>
                  <a:pt x="4" y="574"/>
                  <a:pt x="4" y="57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5150726" y="2471739"/>
            <a:ext cx="903288" cy="876300"/>
          </a:xfrm>
          <a:custGeom>
            <a:avLst/>
            <a:gdLst>
              <a:gd name="T0" fmla="*/ 2147483646 w 605"/>
              <a:gd name="T1" fmla="*/ 0 h 593"/>
              <a:gd name="T2" fmla="*/ 2147483646 w 605"/>
              <a:gd name="T3" fmla="*/ 2147483646 h 593"/>
              <a:gd name="T4" fmla="*/ 2147483646 w 605"/>
              <a:gd name="T5" fmla="*/ 2147483646 h 593"/>
              <a:gd name="T6" fmla="*/ 2147483646 w 605"/>
              <a:gd name="T7" fmla="*/ 2147483646 h 593"/>
              <a:gd name="T8" fmla="*/ 2147483646 w 605"/>
              <a:gd name="T9" fmla="*/ 2147483646 h 593"/>
              <a:gd name="T10" fmla="*/ 2147483646 w 605"/>
              <a:gd name="T11" fmla="*/ 2147483646 h 593"/>
              <a:gd name="T12" fmla="*/ 2147483646 w 605"/>
              <a:gd name="T13" fmla="*/ 2147483646 h 593"/>
              <a:gd name="T14" fmla="*/ 2147483646 w 605"/>
              <a:gd name="T15" fmla="*/ 2147483646 h 593"/>
              <a:gd name="T16" fmla="*/ 2147483646 w 605"/>
              <a:gd name="T17" fmla="*/ 2147483646 h 593"/>
              <a:gd name="T18" fmla="*/ 2147483646 w 605"/>
              <a:gd name="T19" fmla="*/ 2147483646 h 593"/>
              <a:gd name="T20" fmla="*/ 2147483646 w 605"/>
              <a:gd name="T21" fmla="*/ 2147483646 h 593"/>
              <a:gd name="T22" fmla="*/ 2147483646 w 605"/>
              <a:gd name="T23" fmla="*/ 2147483646 h 593"/>
              <a:gd name="T24" fmla="*/ 2147483646 w 605"/>
              <a:gd name="T25" fmla="*/ 2147483646 h 593"/>
              <a:gd name="T26" fmla="*/ 2147483646 w 605"/>
              <a:gd name="T27" fmla="*/ 2147483646 h 593"/>
              <a:gd name="T28" fmla="*/ 2147483646 w 605"/>
              <a:gd name="T29" fmla="*/ 2147483646 h 593"/>
              <a:gd name="T30" fmla="*/ 2147483646 w 605"/>
              <a:gd name="T31" fmla="*/ 2147483646 h 593"/>
              <a:gd name="T32" fmla="*/ 2147483646 w 605"/>
              <a:gd name="T33" fmla="*/ 2147483646 h 593"/>
              <a:gd name="T34" fmla="*/ 2147483646 w 605"/>
              <a:gd name="T35" fmla="*/ 2147483646 h 593"/>
              <a:gd name="T36" fmla="*/ 2147483646 w 605"/>
              <a:gd name="T37" fmla="*/ 2147483646 h 593"/>
              <a:gd name="T38" fmla="*/ 2147483646 w 605"/>
              <a:gd name="T39" fmla="*/ 2147483646 h 593"/>
              <a:gd name="T40" fmla="*/ 2147483646 w 605"/>
              <a:gd name="T41" fmla="*/ 2147483646 h 593"/>
              <a:gd name="T42" fmla="*/ 2147483646 w 605"/>
              <a:gd name="T43" fmla="*/ 2147483646 h 593"/>
              <a:gd name="T44" fmla="*/ 2147483646 w 605"/>
              <a:gd name="T45" fmla="*/ 2147483646 h 593"/>
              <a:gd name="T46" fmla="*/ 2147483646 w 605"/>
              <a:gd name="T47" fmla="*/ 2147483646 h 593"/>
              <a:gd name="T48" fmla="*/ 2147483646 w 605"/>
              <a:gd name="T49" fmla="*/ 2147483646 h 593"/>
              <a:gd name="T50" fmla="*/ 2147483646 w 605"/>
              <a:gd name="T51" fmla="*/ 2147483646 h 593"/>
              <a:gd name="T52" fmla="*/ 2147483646 w 605"/>
              <a:gd name="T53" fmla="*/ 2147483646 h 593"/>
              <a:gd name="T54" fmla="*/ 2147483646 w 605"/>
              <a:gd name="T55" fmla="*/ 2147483646 h 593"/>
              <a:gd name="T56" fmla="*/ 2147483646 w 605"/>
              <a:gd name="T57" fmla="*/ 2147483646 h 5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5"/>
              <a:gd name="T88" fmla="*/ 0 h 593"/>
              <a:gd name="T89" fmla="*/ 605 w 605"/>
              <a:gd name="T90" fmla="*/ 593 h 59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5" h="593">
                <a:moveTo>
                  <a:pt x="23" y="0"/>
                </a:moveTo>
                <a:cubicBezTo>
                  <a:pt x="18" y="16"/>
                  <a:pt x="14" y="31"/>
                  <a:pt x="5" y="45"/>
                </a:cubicBezTo>
                <a:cubicBezTo>
                  <a:pt x="0" y="63"/>
                  <a:pt x="1" y="85"/>
                  <a:pt x="17" y="96"/>
                </a:cubicBezTo>
                <a:cubicBezTo>
                  <a:pt x="25" y="108"/>
                  <a:pt x="33" y="120"/>
                  <a:pt x="41" y="132"/>
                </a:cubicBezTo>
                <a:cubicBezTo>
                  <a:pt x="45" y="138"/>
                  <a:pt x="53" y="140"/>
                  <a:pt x="59" y="144"/>
                </a:cubicBezTo>
                <a:cubicBezTo>
                  <a:pt x="62" y="146"/>
                  <a:pt x="68" y="150"/>
                  <a:pt x="68" y="150"/>
                </a:cubicBezTo>
                <a:cubicBezTo>
                  <a:pt x="70" y="155"/>
                  <a:pt x="72" y="165"/>
                  <a:pt x="77" y="168"/>
                </a:cubicBezTo>
                <a:cubicBezTo>
                  <a:pt x="85" y="173"/>
                  <a:pt x="96" y="172"/>
                  <a:pt x="104" y="177"/>
                </a:cubicBezTo>
                <a:cubicBezTo>
                  <a:pt x="113" y="183"/>
                  <a:pt x="121" y="192"/>
                  <a:pt x="131" y="195"/>
                </a:cubicBezTo>
                <a:cubicBezTo>
                  <a:pt x="149" y="200"/>
                  <a:pt x="139" y="197"/>
                  <a:pt x="161" y="204"/>
                </a:cubicBezTo>
                <a:cubicBezTo>
                  <a:pt x="164" y="205"/>
                  <a:pt x="170" y="207"/>
                  <a:pt x="170" y="207"/>
                </a:cubicBezTo>
                <a:cubicBezTo>
                  <a:pt x="180" y="217"/>
                  <a:pt x="191" y="229"/>
                  <a:pt x="203" y="237"/>
                </a:cubicBezTo>
                <a:cubicBezTo>
                  <a:pt x="205" y="240"/>
                  <a:pt x="206" y="244"/>
                  <a:pt x="209" y="246"/>
                </a:cubicBezTo>
                <a:cubicBezTo>
                  <a:pt x="211" y="248"/>
                  <a:pt x="216" y="247"/>
                  <a:pt x="218" y="249"/>
                </a:cubicBezTo>
                <a:cubicBezTo>
                  <a:pt x="227" y="261"/>
                  <a:pt x="219" y="267"/>
                  <a:pt x="236" y="273"/>
                </a:cubicBezTo>
                <a:cubicBezTo>
                  <a:pt x="246" y="304"/>
                  <a:pt x="244" y="324"/>
                  <a:pt x="278" y="333"/>
                </a:cubicBezTo>
                <a:cubicBezTo>
                  <a:pt x="290" y="341"/>
                  <a:pt x="302" y="343"/>
                  <a:pt x="314" y="351"/>
                </a:cubicBezTo>
                <a:cubicBezTo>
                  <a:pt x="315" y="354"/>
                  <a:pt x="315" y="358"/>
                  <a:pt x="317" y="360"/>
                </a:cubicBezTo>
                <a:cubicBezTo>
                  <a:pt x="319" y="362"/>
                  <a:pt x="324" y="360"/>
                  <a:pt x="326" y="363"/>
                </a:cubicBezTo>
                <a:cubicBezTo>
                  <a:pt x="330" y="368"/>
                  <a:pt x="332" y="381"/>
                  <a:pt x="332" y="381"/>
                </a:cubicBezTo>
                <a:cubicBezTo>
                  <a:pt x="332" y="384"/>
                  <a:pt x="331" y="413"/>
                  <a:pt x="341" y="420"/>
                </a:cubicBezTo>
                <a:cubicBezTo>
                  <a:pt x="346" y="423"/>
                  <a:pt x="359" y="426"/>
                  <a:pt x="359" y="426"/>
                </a:cubicBezTo>
                <a:cubicBezTo>
                  <a:pt x="373" y="447"/>
                  <a:pt x="364" y="442"/>
                  <a:pt x="380" y="447"/>
                </a:cubicBezTo>
                <a:cubicBezTo>
                  <a:pt x="386" y="464"/>
                  <a:pt x="413" y="464"/>
                  <a:pt x="428" y="474"/>
                </a:cubicBezTo>
                <a:cubicBezTo>
                  <a:pt x="433" y="482"/>
                  <a:pt x="444" y="493"/>
                  <a:pt x="452" y="498"/>
                </a:cubicBezTo>
                <a:cubicBezTo>
                  <a:pt x="458" y="501"/>
                  <a:pt x="470" y="504"/>
                  <a:pt x="470" y="504"/>
                </a:cubicBezTo>
                <a:cubicBezTo>
                  <a:pt x="497" y="531"/>
                  <a:pt x="532" y="543"/>
                  <a:pt x="569" y="552"/>
                </a:cubicBezTo>
                <a:cubicBezTo>
                  <a:pt x="577" y="564"/>
                  <a:pt x="578" y="577"/>
                  <a:pt x="593" y="582"/>
                </a:cubicBezTo>
                <a:cubicBezTo>
                  <a:pt x="600" y="593"/>
                  <a:pt x="595" y="591"/>
                  <a:pt x="605" y="59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6122276" y="3405189"/>
            <a:ext cx="393700" cy="1447800"/>
          </a:xfrm>
          <a:custGeom>
            <a:avLst/>
            <a:gdLst>
              <a:gd name="T0" fmla="*/ 2147483646 w 285"/>
              <a:gd name="T1" fmla="*/ 0 h 807"/>
              <a:gd name="T2" fmla="*/ 2147483646 w 285"/>
              <a:gd name="T3" fmla="*/ 2147483646 h 807"/>
              <a:gd name="T4" fmla="*/ 2147483646 w 285"/>
              <a:gd name="T5" fmla="*/ 2147483646 h 807"/>
              <a:gd name="T6" fmla="*/ 2147483646 w 285"/>
              <a:gd name="T7" fmla="*/ 2147483646 h 807"/>
              <a:gd name="T8" fmla="*/ 2147483646 w 285"/>
              <a:gd name="T9" fmla="*/ 2147483646 h 807"/>
              <a:gd name="T10" fmla="*/ 2147483646 w 285"/>
              <a:gd name="T11" fmla="*/ 2147483646 h 807"/>
              <a:gd name="T12" fmla="*/ 2147483646 w 285"/>
              <a:gd name="T13" fmla="*/ 2147483646 h 807"/>
              <a:gd name="T14" fmla="*/ 2147483646 w 285"/>
              <a:gd name="T15" fmla="*/ 2147483646 h 807"/>
              <a:gd name="T16" fmla="*/ 2147483646 w 285"/>
              <a:gd name="T17" fmla="*/ 2147483646 h 807"/>
              <a:gd name="T18" fmla="*/ 2147483646 w 285"/>
              <a:gd name="T19" fmla="*/ 2147483646 h 807"/>
              <a:gd name="T20" fmla="*/ 2147483646 w 285"/>
              <a:gd name="T21" fmla="*/ 2147483646 h 807"/>
              <a:gd name="T22" fmla="*/ 2147483646 w 285"/>
              <a:gd name="T23" fmla="*/ 2147483646 h 807"/>
              <a:gd name="T24" fmla="*/ 2147483646 w 285"/>
              <a:gd name="T25" fmla="*/ 2147483646 h 807"/>
              <a:gd name="T26" fmla="*/ 2147483646 w 285"/>
              <a:gd name="T27" fmla="*/ 2147483646 h 807"/>
              <a:gd name="T28" fmla="*/ 2147483646 w 285"/>
              <a:gd name="T29" fmla="*/ 2147483646 h 807"/>
              <a:gd name="T30" fmla="*/ 2147483646 w 285"/>
              <a:gd name="T31" fmla="*/ 2147483646 h 807"/>
              <a:gd name="T32" fmla="*/ 2147483646 w 285"/>
              <a:gd name="T33" fmla="*/ 2147483646 h 807"/>
              <a:gd name="T34" fmla="*/ 2147483646 w 285"/>
              <a:gd name="T35" fmla="*/ 2147483646 h 807"/>
              <a:gd name="T36" fmla="*/ 2147483646 w 285"/>
              <a:gd name="T37" fmla="*/ 2147483646 h 807"/>
              <a:gd name="T38" fmla="*/ 2147483646 w 285"/>
              <a:gd name="T39" fmla="*/ 2147483646 h 807"/>
              <a:gd name="T40" fmla="*/ 2147483646 w 285"/>
              <a:gd name="T41" fmla="*/ 2147483646 h 807"/>
              <a:gd name="T42" fmla="*/ 2147483646 w 285"/>
              <a:gd name="T43" fmla="*/ 2147483646 h 807"/>
              <a:gd name="T44" fmla="*/ 2147483646 w 285"/>
              <a:gd name="T45" fmla="*/ 2147483646 h 807"/>
              <a:gd name="T46" fmla="*/ 2147483646 w 285"/>
              <a:gd name="T47" fmla="*/ 2147483646 h 807"/>
              <a:gd name="T48" fmla="*/ 2147483646 w 285"/>
              <a:gd name="T49" fmla="*/ 2147483646 h 807"/>
              <a:gd name="T50" fmla="*/ 2147483646 w 285"/>
              <a:gd name="T51" fmla="*/ 2147483646 h 807"/>
              <a:gd name="T52" fmla="*/ 2147483646 w 285"/>
              <a:gd name="T53" fmla="*/ 2147483646 h 807"/>
              <a:gd name="T54" fmla="*/ 2147483646 w 285"/>
              <a:gd name="T55" fmla="*/ 2147483646 h 807"/>
              <a:gd name="T56" fmla="*/ 2147483646 w 285"/>
              <a:gd name="T57" fmla="*/ 2147483646 h 807"/>
              <a:gd name="T58" fmla="*/ 2147483646 w 285"/>
              <a:gd name="T59" fmla="*/ 2147483646 h 80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5"/>
              <a:gd name="T91" fmla="*/ 0 h 807"/>
              <a:gd name="T92" fmla="*/ 285 w 285"/>
              <a:gd name="T93" fmla="*/ 807 h 80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5" h="807">
                <a:moveTo>
                  <a:pt x="12" y="0"/>
                </a:moveTo>
                <a:cubicBezTo>
                  <a:pt x="9" y="20"/>
                  <a:pt x="0" y="33"/>
                  <a:pt x="18" y="45"/>
                </a:cubicBezTo>
                <a:cubicBezTo>
                  <a:pt x="22" y="51"/>
                  <a:pt x="29" y="54"/>
                  <a:pt x="33" y="60"/>
                </a:cubicBezTo>
                <a:cubicBezTo>
                  <a:pt x="48" y="84"/>
                  <a:pt x="28" y="75"/>
                  <a:pt x="51" y="81"/>
                </a:cubicBezTo>
                <a:cubicBezTo>
                  <a:pt x="60" y="87"/>
                  <a:pt x="63" y="99"/>
                  <a:pt x="72" y="105"/>
                </a:cubicBezTo>
                <a:cubicBezTo>
                  <a:pt x="81" y="111"/>
                  <a:pt x="90" y="117"/>
                  <a:pt x="99" y="123"/>
                </a:cubicBezTo>
                <a:cubicBezTo>
                  <a:pt x="105" y="127"/>
                  <a:pt x="111" y="131"/>
                  <a:pt x="117" y="135"/>
                </a:cubicBezTo>
                <a:cubicBezTo>
                  <a:pt x="120" y="137"/>
                  <a:pt x="126" y="141"/>
                  <a:pt x="126" y="141"/>
                </a:cubicBezTo>
                <a:cubicBezTo>
                  <a:pt x="132" y="158"/>
                  <a:pt x="132" y="186"/>
                  <a:pt x="150" y="192"/>
                </a:cubicBezTo>
                <a:cubicBezTo>
                  <a:pt x="159" y="219"/>
                  <a:pt x="164" y="263"/>
                  <a:pt x="195" y="273"/>
                </a:cubicBezTo>
                <a:cubicBezTo>
                  <a:pt x="200" y="295"/>
                  <a:pt x="199" y="317"/>
                  <a:pt x="192" y="339"/>
                </a:cubicBezTo>
                <a:cubicBezTo>
                  <a:pt x="193" y="347"/>
                  <a:pt x="193" y="355"/>
                  <a:pt x="195" y="363"/>
                </a:cubicBezTo>
                <a:cubicBezTo>
                  <a:pt x="196" y="369"/>
                  <a:pt x="201" y="381"/>
                  <a:pt x="201" y="381"/>
                </a:cubicBezTo>
                <a:cubicBezTo>
                  <a:pt x="202" y="409"/>
                  <a:pt x="200" y="437"/>
                  <a:pt x="204" y="465"/>
                </a:cubicBezTo>
                <a:cubicBezTo>
                  <a:pt x="204" y="468"/>
                  <a:pt x="212" y="465"/>
                  <a:pt x="213" y="468"/>
                </a:cubicBezTo>
                <a:cubicBezTo>
                  <a:pt x="218" y="492"/>
                  <a:pt x="214" y="491"/>
                  <a:pt x="201" y="495"/>
                </a:cubicBezTo>
                <a:cubicBezTo>
                  <a:pt x="199" y="501"/>
                  <a:pt x="193" y="506"/>
                  <a:pt x="192" y="513"/>
                </a:cubicBezTo>
                <a:cubicBezTo>
                  <a:pt x="192" y="516"/>
                  <a:pt x="200" y="563"/>
                  <a:pt x="201" y="564"/>
                </a:cubicBezTo>
                <a:cubicBezTo>
                  <a:pt x="205" y="568"/>
                  <a:pt x="219" y="570"/>
                  <a:pt x="219" y="570"/>
                </a:cubicBezTo>
                <a:cubicBezTo>
                  <a:pt x="226" y="581"/>
                  <a:pt x="239" y="587"/>
                  <a:pt x="252" y="591"/>
                </a:cubicBezTo>
                <a:cubicBezTo>
                  <a:pt x="259" y="612"/>
                  <a:pt x="254" y="604"/>
                  <a:pt x="264" y="618"/>
                </a:cubicBezTo>
                <a:cubicBezTo>
                  <a:pt x="266" y="627"/>
                  <a:pt x="266" y="637"/>
                  <a:pt x="270" y="645"/>
                </a:cubicBezTo>
                <a:cubicBezTo>
                  <a:pt x="273" y="652"/>
                  <a:pt x="282" y="663"/>
                  <a:pt x="282" y="663"/>
                </a:cubicBezTo>
                <a:cubicBezTo>
                  <a:pt x="279" y="694"/>
                  <a:pt x="285" y="697"/>
                  <a:pt x="261" y="705"/>
                </a:cubicBezTo>
                <a:cubicBezTo>
                  <a:pt x="256" y="713"/>
                  <a:pt x="255" y="716"/>
                  <a:pt x="246" y="720"/>
                </a:cubicBezTo>
                <a:cubicBezTo>
                  <a:pt x="240" y="723"/>
                  <a:pt x="228" y="726"/>
                  <a:pt x="228" y="726"/>
                </a:cubicBezTo>
                <a:cubicBezTo>
                  <a:pt x="224" y="739"/>
                  <a:pt x="225" y="748"/>
                  <a:pt x="213" y="756"/>
                </a:cubicBezTo>
                <a:cubicBezTo>
                  <a:pt x="208" y="770"/>
                  <a:pt x="217" y="767"/>
                  <a:pt x="228" y="774"/>
                </a:cubicBezTo>
                <a:cubicBezTo>
                  <a:pt x="229" y="781"/>
                  <a:pt x="230" y="788"/>
                  <a:pt x="231" y="795"/>
                </a:cubicBezTo>
                <a:cubicBezTo>
                  <a:pt x="232" y="799"/>
                  <a:pt x="234" y="807"/>
                  <a:pt x="234" y="80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5571415" y="4824415"/>
            <a:ext cx="909637" cy="506413"/>
          </a:xfrm>
          <a:custGeom>
            <a:avLst/>
            <a:gdLst>
              <a:gd name="T0" fmla="*/ 2147483646 w 573"/>
              <a:gd name="T1" fmla="*/ 0 h 319"/>
              <a:gd name="T2" fmla="*/ 2147483646 w 573"/>
              <a:gd name="T3" fmla="*/ 2147483646 h 319"/>
              <a:gd name="T4" fmla="*/ 2147483646 w 573"/>
              <a:gd name="T5" fmla="*/ 2147483646 h 319"/>
              <a:gd name="T6" fmla="*/ 2147483646 w 573"/>
              <a:gd name="T7" fmla="*/ 2147483646 h 319"/>
              <a:gd name="T8" fmla="*/ 2147483646 w 573"/>
              <a:gd name="T9" fmla="*/ 2147483646 h 319"/>
              <a:gd name="T10" fmla="*/ 2147483646 w 573"/>
              <a:gd name="T11" fmla="*/ 2147483646 h 319"/>
              <a:gd name="T12" fmla="*/ 2147483646 w 573"/>
              <a:gd name="T13" fmla="*/ 2147483646 h 319"/>
              <a:gd name="T14" fmla="*/ 2147483646 w 573"/>
              <a:gd name="T15" fmla="*/ 2147483646 h 319"/>
              <a:gd name="T16" fmla="*/ 2147483646 w 573"/>
              <a:gd name="T17" fmla="*/ 2147483646 h 319"/>
              <a:gd name="T18" fmla="*/ 2147483646 w 573"/>
              <a:gd name="T19" fmla="*/ 2147483646 h 319"/>
              <a:gd name="T20" fmla="*/ 2147483646 w 573"/>
              <a:gd name="T21" fmla="*/ 2147483646 h 319"/>
              <a:gd name="T22" fmla="*/ 2147483646 w 573"/>
              <a:gd name="T23" fmla="*/ 2147483646 h 319"/>
              <a:gd name="T24" fmla="*/ 2147483646 w 573"/>
              <a:gd name="T25" fmla="*/ 2147483646 h 319"/>
              <a:gd name="T26" fmla="*/ 2147483646 w 573"/>
              <a:gd name="T27" fmla="*/ 2147483646 h 319"/>
              <a:gd name="T28" fmla="*/ 2147483646 w 573"/>
              <a:gd name="T29" fmla="*/ 2147483646 h 319"/>
              <a:gd name="T30" fmla="*/ 2147483646 w 573"/>
              <a:gd name="T31" fmla="*/ 2147483646 h 319"/>
              <a:gd name="T32" fmla="*/ 2147483646 w 573"/>
              <a:gd name="T33" fmla="*/ 2147483646 h 319"/>
              <a:gd name="T34" fmla="*/ 2147483646 w 573"/>
              <a:gd name="T35" fmla="*/ 2147483646 h 319"/>
              <a:gd name="T36" fmla="*/ 2147483646 w 573"/>
              <a:gd name="T37" fmla="*/ 2147483646 h 319"/>
              <a:gd name="T38" fmla="*/ 2147483646 w 573"/>
              <a:gd name="T39" fmla="*/ 2147483646 h 319"/>
              <a:gd name="T40" fmla="*/ 2147483646 w 573"/>
              <a:gd name="T41" fmla="*/ 2147483646 h 319"/>
              <a:gd name="T42" fmla="*/ 2147483646 w 573"/>
              <a:gd name="T43" fmla="*/ 2147483646 h 319"/>
              <a:gd name="T44" fmla="*/ 0 w 573"/>
              <a:gd name="T45" fmla="*/ 2147483646 h 3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3"/>
              <a:gd name="T70" fmla="*/ 0 h 319"/>
              <a:gd name="T71" fmla="*/ 573 w 573"/>
              <a:gd name="T72" fmla="*/ 319 h 3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3" h="319">
                <a:moveTo>
                  <a:pt x="573" y="0"/>
                </a:moveTo>
                <a:cubicBezTo>
                  <a:pt x="567" y="2"/>
                  <a:pt x="554" y="0"/>
                  <a:pt x="555" y="6"/>
                </a:cubicBezTo>
                <a:cubicBezTo>
                  <a:pt x="557" y="32"/>
                  <a:pt x="564" y="53"/>
                  <a:pt x="570" y="78"/>
                </a:cubicBezTo>
                <a:cubicBezTo>
                  <a:pt x="567" y="93"/>
                  <a:pt x="553" y="114"/>
                  <a:pt x="540" y="123"/>
                </a:cubicBezTo>
                <a:cubicBezTo>
                  <a:pt x="533" y="133"/>
                  <a:pt x="526" y="137"/>
                  <a:pt x="519" y="147"/>
                </a:cubicBezTo>
                <a:cubicBezTo>
                  <a:pt x="518" y="162"/>
                  <a:pt x="520" y="177"/>
                  <a:pt x="516" y="192"/>
                </a:cubicBezTo>
                <a:cubicBezTo>
                  <a:pt x="515" y="195"/>
                  <a:pt x="510" y="194"/>
                  <a:pt x="507" y="195"/>
                </a:cubicBezTo>
                <a:cubicBezTo>
                  <a:pt x="478" y="209"/>
                  <a:pt x="526" y="192"/>
                  <a:pt x="480" y="207"/>
                </a:cubicBezTo>
                <a:cubicBezTo>
                  <a:pt x="477" y="208"/>
                  <a:pt x="471" y="210"/>
                  <a:pt x="471" y="210"/>
                </a:cubicBezTo>
                <a:cubicBezTo>
                  <a:pt x="452" y="229"/>
                  <a:pt x="442" y="221"/>
                  <a:pt x="414" y="216"/>
                </a:cubicBezTo>
                <a:cubicBezTo>
                  <a:pt x="382" y="224"/>
                  <a:pt x="420" y="213"/>
                  <a:pt x="393" y="225"/>
                </a:cubicBezTo>
                <a:cubicBezTo>
                  <a:pt x="387" y="228"/>
                  <a:pt x="375" y="231"/>
                  <a:pt x="375" y="231"/>
                </a:cubicBezTo>
                <a:cubicBezTo>
                  <a:pt x="366" y="244"/>
                  <a:pt x="347" y="248"/>
                  <a:pt x="333" y="255"/>
                </a:cubicBezTo>
                <a:cubicBezTo>
                  <a:pt x="322" y="261"/>
                  <a:pt x="318" y="273"/>
                  <a:pt x="309" y="279"/>
                </a:cubicBezTo>
                <a:cubicBezTo>
                  <a:pt x="289" y="291"/>
                  <a:pt x="256" y="294"/>
                  <a:pt x="234" y="300"/>
                </a:cubicBezTo>
                <a:cubicBezTo>
                  <a:pt x="228" y="298"/>
                  <a:pt x="218" y="300"/>
                  <a:pt x="216" y="294"/>
                </a:cubicBezTo>
                <a:cubicBezTo>
                  <a:pt x="215" y="291"/>
                  <a:pt x="216" y="287"/>
                  <a:pt x="213" y="285"/>
                </a:cubicBezTo>
                <a:cubicBezTo>
                  <a:pt x="208" y="281"/>
                  <a:pt x="195" y="279"/>
                  <a:pt x="195" y="279"/>
                </a:cubicBezTo>
                <a:cubicBezTo>
                  <a:pt x="176" y="283"/>
                  <a:pt x="157" y="288"/>
                  <a:pt x="138" y="291"/>
                </a:cubicBezTo>
                <a:cubicBezTo>
                  <a:pt x="126" y="293"/>
                  <a:pt x="114" y="295"/>
                  <a:pt x="102" y="297"/>
                </a:cubicBezTo>
                <a:cubicBezTo>
                  <a:pt x="96" y="298"/>
                  <a:pt x="84" y="300"/>
                  <a:pt x="84" y="300"/>
                </a:cubicBezTo>
                <a:cubicBezTo>
                  <a:pt x="56" y="296"/>
                  <a:pt x="37" y="295"/>
                  <a:pt x="9" y="300"/>
                </a:cubicBezTo>
                <a:cubicBezTo>
                  <a:pt x="3" y="319"/>
                  <a:pt x="9" y="318"/>
                  <a:pt x="0" y="31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5174539" y="963615"/>
            <a:ext cx="323850" cy="550863"/>
          </a:xfrm>
          <a:custGeom>
            <a:avLst/>
            <a:gdLst>
              <a:gd name="T0" fmla="*/ 2147483646 w 204"/>
              <a:gd name="T1" fmla="*/ 2147483646 h 347"/>
              <a:gd name="T2" fmla="*/ 2147483646 w 204"/>
              <a:gd name="T3" fmla="*/ 2147483646 h 347"/>
              <a:gd name="T4" fmla="*/ 0 w 204"/>
              <a:gd name="T5" fmla="*/ 2147483646 h 347"/>
              <a:gd name="T6" fmla="*/ 2147483646 w 204"/>
              <a:gd name="T7" fmla="*/ 2147483646 h 347"/>
              <a:gd name="T8" fmla="*/ 2147483646 w 204"/>
              <a:gd name="T9" fmla="*/ 2147483646 h 347"/>
              <a:gd name="T10" fmla="*/ 2147483646 w 204"/>
              <a:gd name="T11" fmla="*/ 2147483646 h 347"/>
              <a:gd name="T12" fmla="*/ 2147483646 w 204"/>
              <a:gd name="T13" fmla="*/ 2147483646 h 347"/>
              <a:gd name="T14" fmla="*/ 2147483646 w 204"/>
              <a:gd name="T15" fmla="*/ 2147483646 h 347"/>
              <a:gd name="T16" fmla="*/ 2147483646 w 204"/>
              <a:gd name="T17" fmla="*/ 2147483646 h 347"/>
              <a:gd name="T18" fmla="*/ 2147483646 w 204"/>
              <a:gd name="T19" fmla="*/ 2147483646 h 347"/>
              <a:gd name="T20" fmla="*/ 2147483646 w 204"/>
              <a:gd name="T21" fmla="*/ 2147483646 h 347"/>
              <a:gd name="T22" fmla="*/ 2147483646 w 204"/>
              <a:gd name="T23" fmla="*/ 2147483646 h 347"/>
              <a:gd name="T24" fmla="*/ 2147483646 w 204"/>
              <a:gd name="T25" fmla="*/ 2147483646 h 347"/>
              <a:gd name="T26" fmla="*/ 2147483646 w 204"/>
              <a:gd name="T27" fmla="*/ 2147483646 h 347"/>
              <a:gd name="T28" fmla="*/ 2147483646 w 204"/>
              <a:gd name="T29" fmla="*/ 2147483646 h 347"/>
              <a:gd name="T30" fmla="*/ 2147483646 w 204"/>
              <a:gd name="T31" fmla="*/ 2147483646 h 347"/>
              <a:gd name="T32" fmla="*/ 2147483646 w 204"/>
              <a:gd name="T33" fmla="*/ 2147483646 h 347"/>
              <a:gd name="T34" fmla="*/ 2147483646 w 204"/>
              <a:gd name="T35" fmla="*/ 2147483646 h 347"/>
              <a:gd name="T36" fmla="*/ 2147483646 w 204"/>
              <a:gd name="T37" fmla="*/ 2147483646 h 347"/>
              <a:gd name="T38" fmla="*/ 2147483646 w 204"/>
              <a:gd name="T39" fmla="*/ 2147483646 h 3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4"/>
              <a:gd name="T61" fmla="*/ 0 h 347"/>
              <a:gd name="T62" fmla="*/ 204 w 204"/>
              <a:gd name="T63" fmla="*/ 347 h 3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4" h="347">
                <a:moveTo>
                  <a:pt x="36" y="347"/>
                </a:moveTo>
                <a:cubicBezTo>
                  <a:pt x="39" y="319"/>
                  <a:pt x="57" y="256"/>
                  <a:pt x="24" y="245"/>
                </a:cubicBezTo>
                <a:cubicBezTo>
                  <a:pt x="15" y="236"/>
                  <a:pt x="10" y="228"/>
                  <a:pt x="0" y="221"/>
                </a:cubicBezTo>
                <a:cubicBezTo>
                  <a:pt x="1" y="212"/>
                  <a:pt x="2" y="203"/>
                  <a:pt x="3" y="194"/>
                </a:cubicBezTo>
                <a:cubicBezTo>
                  <a:pt x="4" y="191"/>
                  <a:pt x="3" y="185"/>
                  <a:pt x="6" y="185"/>
                </a:cubicBezTo>
                <a:cubicBezTo>
                  <a:pt x="9" y="185"/>
                  <a:pt x="8" y="191"/>
                  <a:pt x="9" y="194"/>
                </a:cubicBezTo>
                <a:cubicBezTo>
                  <a:pt x="13" y="193"/>
                  <a:pt x="19" y="194"/>
                  <a:pt x="21" y="191"/>
                </a:cubicBezTo>
                <a:cubicBezTo>
                  <a:pt x="23" y="188"/>
                  <a:pt x="17" y="185"/>
                  <a:pt x="18" y="182"/>
                </a:cubicBezTo>
                <a:cubicBezTo>
                  <a:pt x="19" y="178"/>
                  <a:pt x="23" y="176"/>
                  <a:pt x="24" y="173"/>
                </a:cubicBezTo>
                <a:cubicBezTo>
                  <a:pt x="27" y="167"/>
                  <a:pt x="26" y="160"/>
                  <a:pt x="30" y="155"/>
                </a:cubicBezTo>
                <a:cubicBezTo>
                  <a:pt x="34" y="149"/>
                  <a:pt x="42" y="137"/>
                  <a:pt x="42" y="137"/>
                </a:cubicBezTo>
                <a:cubicBezTo>
                  <a:pt x="32" y="122"/>
                  <a:pt x="39" y="92"/>
                  <a:pt x="57" y="86"/>
                </a:cubicBezTo>
                <a:cubicBezTo>
                  <a:pt x="67" y="55"/>
                  <a:pt x="51" y="97"/>
                  <a:pt x="69" y="74"/>
                </a:cubicBezTo>
                <a:cubicBezTo>
                  <a:pt x="74" y="67"/>
                  <a:pt x="75" y="46"/>
                  <a:pt x="84" y="41"/>
                </a:cubicBezTo>
                <a:cubicBezTo>
                  <a:pt x="90" y="38"/>
                  <a:pt x="98" y="39"/>
                  <a:pt x="105" y="38"/>
                </a:cubicBezTo>
                <a:cubicBezTo>
                  <a:pt x="106" y="34"/>
                  <a:pt x="105" y="29"/>
                  <a:pt x="108" y="26"/>
                </a:cubicBezTo>
                <a:cubicBezTo>
                  <a:pt x="113" y="22"/>
                  <a:pt x="126" y="20"/>
                  <a:pt x="126" y="20"/>
                </a:cubicBezTo>
                <a:cubicBezTo>
                  <a:pt x="133" y="0"/>
                  <a:pt x="160" y="14"/>
                  <a:pt x="177" y="17"/>
                </a:cubicBezTo>
                <a:cubicBezTo>
                  <a:pt x="187" y="24"/>
                  <a:pt x="191" y="31"/>
                  <a:pt x="201" y="38"/>
                </a:cubicBezTo>
                <a:cubicBezTo>
                  <a:pt x="202" y="41"/>
                  <a:pt x="204" y="47"/>
                  <a:pt x="204" y="47"/>
                </a:cubicBezTo>
              </a:path>
            </a:pathLst>
          </a:cu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4372852" y="1195389"/>
            <a:ext cx="919163" cy="490538"/>
          </a:xfrm>
          <a:custGeom>
            <a:avLst/>
            <a:gdLst>
              <a:gd name="T0" fmla="*/ 2147483646 w 579"/>
              <a:gd name="T1" fmla="*/ 2147483646 h 309"/>
              <a:gd name="T2" fmla="*/ 2147483646 w 579"/>
              <a:gd name="T3" fmla="*/ 2147483646 h 309"/>
              <a:gd name="T4" fmla="*/ 2147483646 w 579"/>
              <a:gd name="T5" fmla="*/ 2147483646 h 309"/>
              <a:gd name="T6" fmla="*/ 2147483646 w 579"/>
              <a:gd name="T7" fmla="*/ 2147483646 h 309"/>
              <a:gd name="T8" fmla="*/ 2147483646 w 579"/>
              <a:gd name="T9" fmla="*/ 2147483646 h 309"/>
              <a:gd name="T10" fmla="*/ 2147483646 w 579"/>
              <a:gd name="T11" fmla="*/ 2147483646 h 309"/>
              <a:gd name="T12" fmla="*/ 2147483646 w 579"/>
              <a:gd name="T13" fmla="*/ 2147483646 h 309"/>
              <a:gd name="T14" fmla="*/ 2147483646 w 579"/>
              <a:gd name="T15" fmla="*/ 2147483646 h 309"/>
              <a:gd name="T16" fmla="*/ 2147483646 w 579"/>
              <a:gd name="T17" fmla="*/ 2147483646 h 309"/>
              <a:gd name="T18" fmla="*/ 2147483646 w 579"/>
              <a:gd name="T19" fmla="*/ 2147483646 h 309"/>
              <a:gd name="T20" fmla="*/ 2147483646 w 579"/>
              <a:gd name="T21" fmla="*/ 2147483646 h 309"/>
              <a:gd name="T22" fmla="*/ 2147483646 w 579"/>
              <a:gd name="T23" fmla="*/ 2147483646 h 309"/>
              <a:gd name="T24" fmla="*/ 2147483646 w 579"/>
              <a:gd name="T25" fmla="*/ 2147483646 h 309"/>
              <a:gd name="T26" fmla="*/ 2147483646 w 579"/>
              <a:gd name="T27" fmla="*/ 2147483646 h 309"/>
              <a:gd name="T28" fmla="*/ 2147483646 w 579"/>
              <a:gd name="T29" fmla="*/ 2147483646 h 309"/>
              <a:gd name="T30" fmla="*/ 2147483646 w 579"/>
              <a:gd name="T31" fmla="*/ 2147483646 h 309"/>
              <a:gd name="T32" fmla="*/ 2147483646 w 579"/>
              <a:gd name="T33" fmla="*/ 2147483646 h 309"/>
              <a:gd name="T34" fmla="*/ 2147483646 w 579"/>
              <a:gd name="T35" fmla="*/ 2147483646 h 309"/>
              <a:gd name="T36" fmla="*/ 2147483646 w 579"/>
              <a:gd name="T37" fmla="*/ 2147483646 h 309"/>
              <a:gd name="T38" fmla="*/ 2147483646 w 579"/>
              <a:gd name="T39" fmla="*/ 2147483646 h 309"/>
              <a:gd name="T40" fmla="*/ 2147483646 w 579"/>
              <a:gd name="T41" fmla="*/ 2147483646 h 309"/>
              <a:gd name="T42" fmla="*/ 2147483646 w 579"/>
              <a:gd name="T43" fmla="*/ 2147483646 h 309"/>
              <a:gd name="T44" fmla="*/ 2147483646 w 579"/>
              <a:gd name="T45" fmla="*/ 2147483646 h 309"/>
              <a:gd name="T46" fmla="*/ 2147483646 w 579"/>
              <a:gd name="T47" fmla="*/ 2147483646 h 309"/>
              <a:gd name="T48" fmla="*/ 2147483646 w 579"/>
              <a:gd name="T49" fmla="*/ 2147483646 h 309"/>
              <a:gd name="T50" fmla="*/ 2147483646 w 579"/>
              <a:gd name="T51" fmla="*/ 2147483646 h 309"/>
              <a:gd name="T52" fmla="*/ 2147483646 w 579"/>
              <a:gd name="T53" fmla="*/ 2147483646 h 309"/>
              <a:gd name="T54" fmla="*/ 0 w 579"/>
              <a:gd name="T55" fmla="*/ 0 h 3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9"/>
              <a:gd name="T85" fmla="*/ 0 h 309"/>
              <a:gd name="T86" fmla="*/ 579 w 579"/>
              <a:gd name="T87" fmla="*/ 309 h 3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9" h="309">
                <a:moveTo>
                  <a:pt x="579" y="219"/>
                </a:moveTo>
                <a:cubicBezTo>
                  <a:pt x="573" y="221"/>
                  <a:pt x="567" y="223"/>
                  <a:pt x="561" y="225"/>
                </a:cubicBezTo>
                <a:cubicBezTo>
                  <a:pt x="558" y="226"/>
                  <a:pt x="559" y="231"/>
                  <a:pt x="558" y="234"/>
                </a:cubicBezTo>
                <a:cubicBezTo>
                  <a:pt x="553" y="245"/>
                  <a:pt x="553" y="243"/>
                  <a:pt x="543" y="246"/>
                </a:cubicBezTo>
                <a:cubicBezTo>
                  <a:pt x="540" y="245"/>
                  <a:pt x="537" y="242"/>
                  <a:pt x="534" y="243"/>
                </a:cubicBezTo>
                <a:cubicBezTo>
                  <a:pt x="527" y="245"/>
                  <a:pt x="516" y="255"/>
                  <a:pt x="516" y="255"/>
                </a:cubicBezTo>
                <a:cubicBezTo>
                  <a:pt x="509" y="253"/>
                  <a:pt x="502" y="249"/>
                  <a:pt x="495" y="249"/>
                </a:cubicBezTo>
                <a:cubicBezTo>
                  <a:pt x="489" y="249"/>
                  <a:pt x="477" y="255"/>
                  <a:pt x="477" y="255"/>
                </a:cubicBezTo>
                <a:cubicBezTo>
                  <a:pt x="474" y="278"/>
                  <a:pt x="471" y="301"/>
                  <a:pt x="447" y="309"/>
                </a:cubicBezTo>
                <a:cubicBezTo>
                  <a:pt x="434" y="300"/>
                  <a:pt x="421" y="303"/>
                  <a:pt x="408" y="294"/>
                </a:cubicBezTo>
                <a:cubicBezTo>
                  <a:pt x="406" y="291"/>
                  <a:pt x="405" y="287"/>
                  <a:pt x="402" y="285"/>
                </a:cubicBezTo>
                <a:cubicBezTo>
                  <a:pt x="397" y="282"/>
                  <a:pt x="384" y="279"/>
                  <a:pt x="384" y="279"/>
                </a:cubicBezTo>
                <a:cubicBezTo>
                  <a:pt x="383" y="276"/>
                  <a:pt x="384" y="271"/>
                  <a:pt x="381" y="270"/>
                </a:cubicBezTo>
                <a:cubicBezTo>
                  <a:pt x="375" y="268"/>
                  <a:pt x="369" y="274"/>
                  <a:pt x="363" y="273"/>
                </a:cubicBezTo>
                <a:cubicBezTo>
                  <a:pt x="340" y="271"/>
                  <a:pt x="316" y="258"/>
                  <a:pt x="294" y="252"/>
                </a:cubicBezTo>
                <a:cubicBezTo>
                  <a:pt x="292" y="249"/>
                  <a:pt x="291" y="245"/>
                  <a:pt x="288" y="243"/>
                </a:cubicBezTo>
                <a:cubicBezTo>
                  <a:pt x="286" y="241"/>
                  <a:pt x="281" y="242"/>
                  <a:pt x="279" y="240"/>
                </a:cubicBezTo>
                <a:cubicBezTo>
                  <a:pt x="263" y="224"/>
                  <a:pt x="291" y="236"/>
                  <a:pt x="267" y="228"/>
                </a:cubicBezTo>
                <a:cubicBezTo>
                  <a:pt x="257" y="213"/>
                  <a:pt x="239" y="208"/>
                  <a:pt x="222" y="204"/>
                </a:cubicBezTo>
                <a:cubicBezTo>
                  <a:pt x="211" y="197"/>
                  <a:pt x="198" y="187"/>
                  <a:pt x="186" y="183"/>
                </a:cubicBezTo>
                <a:cubicBezTo>
                  <a:pt x="183" y="173"/>
                  <a:pt x="170" y="163"/>
                  <a:pt x="159" y="159"/>
                </a:cubicBezTo>
                <a:cubicBezTo>
                  <a:pt x="157" y="156"/>
                  <a:pt x="156" y="152"/>
                  <a:pt x="153" y="150"/>
                </a:cubicBezTo>
                <a:cubicBezTo>
                  <a:pt x="148" y="147"/>
                  <a:pt x="135" y="144"/>
                  <a:pt x="135" y="144"/>
                </a:cubicBezTo>
                <a:cubicBezTo>
                  <a:pt x="129" y="134"/>
                  <a:pt x="116" y="124"/>
                  <a:pt x="105" y="120"/>
                </a:cubicBezTo>
                <a:cubicBezTo>
                  <a:pt x="98" y="113"/>
                  <a:pt x="78" y="105"/>
                  <a:pt x="78" y="105"/>
                </a:cubicBezTo>
                <a:cubicBezTo>
                  <a:pt x="73" y="89"/>
                  <a:pt x="46" y="84"/>
                  <a:pt x="30" y="81"/>
                </a:cubicBezTo>
                <a:cubicBezTo>
                  <a:pt x="20" y="66"/>
                  <a:pt x="22" y="53"/>
                  <a:pt x="6" y="42"/>
                </a:cubicBezTo>
                <a:cubicBezTo>
                  <a:pt x="3" y="4"/>
                  <a:pt x="8" y="17"/>
                  <a:pt x="0" y="0"/>
                </a:cubicBezTo>
              </a:path>
            </a:pathLst>
          </a:cu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4490327" y="2074865"/>
            <a:ext cx="544513" cy="201613"/>
          </a:xfrm>
          <a:custGeom>
            <a:avLst/>
            <a:gdLst>
              <a:gd name="T0" fmla="*/ 2147483646 w 343"/>
              <a:gd name="T1" fmla="*/ 2147483646 h 127"/>
              <a:gd name="T2" fmla="*/ 2147483646 w 343"/>
              <a:gd name="T3" fmla="*/ 2147483646 h 127"/>
              <a:gd name="T4" fmla="*/ 2147483646 w 343"/>
              <a:gd name="T5" fmla="*/ 2147483646 h 127"/>
              <a:gd name="T6" fmla="*/ 2147483646 w 343"/>
              <a:gd name="T7" fmla="*/ 2147483646 h 127"/>
              <a:gd name="T8" fmla="*/ 2147483646 w 343"/>
              <a:gd name="T9" fmla="*/ 2147483646 h 127"/>
              <a:gd name="T10" fmla="*/ 2147483646 w 343"/>
              <a:gd name="T11" fmla="*/ 2147483646 h 127"/>
              <a:gd name="T12" fmla="*/ 2147483646 w 343"/>
              <a:gd name="T13" fmla="*/ 2147483646 h 127"/>
              <a:gd name="T14" fmla="*/ 2147483646 w 343"/>
              <a:gd name="T15" fmla="*/ 2147483646 h 127"/>
              <a:gd name="T16" fmla="*/ 2147483646 w 343"/>
              <a:gd name="T17" fmla="*/ 2147483646 h 127"/>
              <a:gd name="T18" fmla="*/ 2147483646 w 343"/>
              <a:gd name="T19" fmla="*/ 2147483646 h 127"/>
              <a:gd name="T20" fmla="*/ 2147483646 w 343"/>
              <a:gd name="T21" fmla="*/ 2147483646 h 127"/>
              <a:gd name="T22" fmla="*/ 2147483646 w 343"/>
              <a:gd name="T23" fmla="*/ 2147483646 h 1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3"/>
              <a:gd name="T37" fmla="*/ 0 h 127"/>
              <a:gd name="T38" fmla="*/ 343 w 343"/>
              <a:gd name="T39" fmla="*/ 127 h 1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3" h="127">
                <a:moveTo>
                  <a:pt x="343" y="118"/>
                </a:moveTo>
                <a:cubicBezTo>
                  <a:pt x="329" y="120"/>
                  <a:pt x="315" y="122"/>
                  <a:pt x="301" y="127"/>
                </a:cubicBezTo>
                <a:cubicBezTo>
                  <a:pt x="266" y="124"/>
                  <a:pt x="253" y="118"/>
                  <a:pt x="220" y="115"/>
                </a:cubicBezTo>
                <a:cubicBezTo>
                  <a:pt x="214" y="111"/>
                  <a:pt x="211" y="104"/>
                  <a:pt x="205" y="100"/>
                </a:cubicBezTo>
                <a:cubicBezTo>
                  <a:pt x="200" y="97"/>
                  <a:pt x="187" y="94"/>
                  <a:pt x="187" y="94"/>
                </a:cubicBezTo>
                <a:cubicBezTo>
                  <a:pt x="174" y="81"/>
                  <a:pt x="157" y="75"/>
                  <a:pt x="139" y="70"/>
                </a:cubicBezTo>
                <a:cubicBezTo>
                  <a:pt x="128" y="63"/>
                  <a:pt x="115" y="56"/>
                  <a:pt x="103" y="52"/>
                </a:cubicBezTo>
                <a:cubicBezTo>
                  <a:pt x="87" y="56"/>
                  <a:pt x="76" y="51"/>
                  <a:pt x="61" y="46"/>
                </a:cubicBezTo>
                <a:cubicBezTo>
                  <a:pt x="56" y="32"/>
                  <a:pt x="48" y="34"/>
                  <a:pt x="34" y="31"/>
                </a:cubicBezTo>
                <a:cubicBezTo>
                  <a:pt x="32" y="28"/>
                  <a:pt x="31" y="24"/>
                  <a:pt x="28" y="22"/>
                </a:cubicBezTo>
                <a:cubicBezTo>
                  <a:pt x="26" y="20"/>
                  <a:pt x="21" y="21"/>
                  <a:pt x="19" y="19"/>
                </a:cubicBezTo>
                <a:cubicBezTo>
                  <a:pt x="0" y="0"/>
                  <a:pt x="15" y="1"/>
                  <a:pt x="4" y="1"/>
                </a:cubicBezTo>
              </a:path>
            </a:pathLst>
          </a:cu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5479339" y="3000378"/>
            <a:ext cx="190500" cy="79375"/>
          </a:xfrm>
          <a:custGeom>
            <a:avLst/>
            <a:gdLst>
              <a:gd name="T0" fmla="*/ 2147483646 w 120"/>
              <a:gd name="T1" fmla="*/ 0 h 50"/>
              <a:gd name="T2" fmla="*/ 2147483646 w 120"/>
              <a:gd name="T3" fmla="*/ 2147483646 h 50"/>
              <a:gd name="T4" fmla="*/ 2147483646 w 120"/>
              <a:gd name="T5" fmla="*/ 2147483646 h 50"/>
              <a:gd name="T6" fmla="*/ 2147483646 w 120"/>
              <a:gd name="T7" fmla="*/ 2147483646 h 50"/>
              <a:gd name="T8" fmla="*/ 2147483646 w 120"/>
              <a:gd name="T9" fmla="*/ 2147483646 h 50"/>
              <a:gd name="T10" fmla="*/ 0 w 120"/>
              <a:gd name="T11" fmla="*/ 2147483646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"/>
              <a:gd name="T19" fmla="*/ 0 h 50"/>
              <a:gd name="T20" fmla="*/ 120 w 120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" h="50">
                <a:moveTo>
                  <a:pt x="120" y="0"/>
                </a:moveTo>
                <a:cubicBezTo>
                  <a:pt x="116" y="1"/>
                  <a:pt x="112" y="2"/>
                  <a:pt x="108" y="3"/>
                </a:cubicBezTo>
                <a:cubicBezTo>
                  <a:pt x="101" y="4"/>
                  <a:pt x="94" y="4"/>
                  <a:pt x="87" y="6"/>
                </a:cubicBezTo>
                <a:cubicBezTo>
                  <a:pt x="81" y="7"/>
                  <a:pt x="69" y="12"/>
                  <a:pt x="69" y="12"/>
                </a:cubicBezTo>
                <a:cubicBezTo>
                  <a:pt x="61" y="28"/>
                  <a:pt x="50" y="27"/>
                  <a:pt x="36" y="36"/>
                </a:cubicBezTo>
                <a:cubicBezTo>
                  <a:pt x="27" y="50"/>
                  <a:pt x="16" y="48"/>
                  <a:pt x="0" y="48"/>
                </a:cubicBezTo>
              </a:path>
            </a:pathLst>
          </a:cu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89" name="Freeform 53"/>
          <p:cNvSpPr>
            <a:spLocks/>
          </p:cNvSpPr>
          <p:nvPr/>
        </p:nvSpPr>
        <p:spPr bwMode="auto">
          <a:xfrm>
            <a:off x="5195176" y="958852"/>
            <a:ext cx="323850" cy="550862"/>
          </a:xfrm>
          <a:custGeom>
            <a:avLst/>
            <a:gdLst>
              <a:gd name="T0" fmla="*/ 2147483646 w 204"/>
              <a:gd name="T1" fmla="*/ 2147483646 h 347"/>
              <a:gd name="T2" fmla="*/ 2147483646 w 204"/>
              <a:gd name="T3" fmla="*/ 2147483646 h 347"/>
              <a:gd name="T4" fmla="*/ 0 w 204"/>
              <a:gd name="T5" fmla="*/ 2147483646 h 347"/>
              <a:gd name="T6" fmla="*/ 2147483646 w 204"/>
              <a:gd name="T7" fmla="*/ 2147483646 h 347"/>
              <a:gd name="T8" fmla="*/ 2147483646 w 204"/>
              <a:gd name="T9" fmla="*/ 2147483646 h 347"/>
              <a:gd name="T10" fmla="*/ 2147483646 w 204"/>
              <a:gd name="T11" fmla="*/ 2147483646 h 347"/>
              <a:gd name="T12" fmla="*/ 2147483646 w 204"/>
              <a:gd name="T13" fmla="*/ 2147483646 h 347"/>
              <a:gd name="T14" fmla="*/ 2147483646 w 204"/>
              <a:gd name="T15" fmla="*/ 2147483646 h 347"/>
              <a:gd name="T16" fmla="*/ 2147483646 w 204"/>
              <a:gd name="T17" fmla="*/ 2147483646 h 347"/>
              <a:gd name="T18" fmla="*/ 2147483646 w 204"/>
              <a:gd name="T19" fmla="*/ 2147483646 h 347"/>
              <a:gd name="T20" fmla="*/ 2147483646 w 204"/>
              <a:gd name="T21" fmla="*/ 2147483646 h 347"/>
              <a:gd name="T22" fmla="*/ 2147483646 w 204"/>
              <a:gd name="T23" fmla="*/ 2147483646 h 347"/>
              <a:gd name="T24" fmla="*/ 2147483646 w 204"/>
              <a:gd name="T25" fmla="*/ 2147483646 h 347"/>
              <a:gd name="T26" fmla="*/ 2147483646 w 204"/>
              <a:gd name="T27" fmla="*/ 2147483646 h 347"/>
              <a:gd name="T28" fmla="*/ 2147483646 w 204"/>
              <a:gd name="T29" fmla="*/ 2147483646 h 347"/>
              <a:gd name="T30" fmla="*/ 2147483646 w 204"/>
              <a:gd name="T31" fmla="*/ 2147483646 h 347"/>
              <a:gd name="T32" fmla="*/ 2147483646 w 204"/>
              <a:gd name="T33" fmla="*/ 2147483646 h 347"/>
              <a:gd name="T34" fmla="*/ 2147483646 w 204"/>
              <a:gd name="T35" fmla="*/ 2147483646 h 347"/>
              <a:gd name="T36" fmla="*/ 2147483646 w 204"/>
              <a:gd name="T37" fmla="*/ 2147483646 h 347"/>
              <a:gd name="T38" fmla="*/ 2147483646 w 204"/>
              <a:gd name="T39" fmla="*/ 2147483646 h 3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4"/>
              <a:gd name="T61" fmla="*/ 0 h 347"/>
              <a:gd name="T62" fmla="*/ 204 w 204"/>
              <a:gd name="T63" fmla="*/ 347 h 3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4" h="347">
                <a:moveTo>
                  <a:pt x="36" y="347"/>
                </a:moveTo>
                <a:cubicBezTo>
                  <a:pt x="39" y="319"/>
                  <a:pt x="57" y="256"/>
                  <a:pt x="24" y="245"/>
                </a:cubicBezTo>
                <a:cubicBezTo>
                  <a:pt x="15" y="236"/>
                  <a:pt x="10" y="228"/>
                  <a:pt x="0" y="221"/>
                </a:cubicBezTo>
                <a:cubicBezTo>
                  <a:pt x="1" y="212"/>
                  <a:pt x="2" y="203"/>
                  <a:pt x="3" y="194"/>
                </a:cubicBezTo>
                <a:cubicBezTo>
                  <a:pt x="4" y="191"/>
                  <a:pt x="3" y="185"/>
                  <a:pt x="6" y="185"/>
                </a:cubicBezTo>
                <a:cubicBezTo>
                  <a:pt x="9" y="185"/>
                  <a:pt x="8" y="191"/>
                  <a:pt x="9" y="194"/>
                </a:cubicBezTo>
                <a:cubicBezTo>
                  <a:pt x="13" y="193"/>
                  <a:pt x="19" y="194"/>
                  <a:pt x="21" y="191"/>
                </a:cubicBezTo>
                <a:cubicBezTo>
                  <a:pt x="23" y="188"/>
                  <a:pt x="17" y="185"/>
                  <a:pt x="18" y="182"/>
                </a:cubicBezTo>
                <a:cubicBezTo>
                  <a:pt x="19" y="178"/>
                  <a:pt x="23" y="176"/>
                  <a:pt x="24" y="173"/>
                </a:cubicBezTo>
                <a:cubicBezTo>
                  <a:pt x="27" y="167"/>
                  <a:pt x="26" y="160"/>
                  <a:pt x="30" y="155"/>
                </a:cubicBezTo>
                <a:cubicBezTo>
                  <a:pt x="34" y="149"/>
                  <a:pt x="42" y="137"/>
                  <a:pt x="42" y="137"/>
                </a:cubicBezTo>
                <a:cubicBezTo>
                  <a:pt x="32" y="122"/>
                  <a:pt x="39" y="92"/>
                  <a:pt x="57" y="86"/>
                </a:cubicBezTo>
                <a:cubicBezTo>
                  <a:pt x="67" y="55"/>
                  <a:pt x="51" y="97"/>
                  <a:pt x="69" y="74"/>
                </a:cubicBezTo>
                <a:cubicBezTo>
                  <a:pt x="74" y="67"/>
                  <a:pt x="75" y="46"/>
                  <a:pt x="84" y="41"/>
                </a:cubicBezTo>
                <a:cubicBezTo>
                  <a:pt x="90" y="38"/>
                  <a:pt x="98" y="39"/>
                  <a:pt x="105" y="38"/>
                </a:cubicBezTo>
                <a:cubicBezTo>
                  <a:pt x="106" y="34"/>
                  <a:pt x="105" y="29"/>
                  <a:pt x="108" y="26"/>
                </a:cubicBezTo>
                <a:cubicBezTo>
                  <a:pt x="113" y="22"/>
                  <a:pt x="126" y="20"/>
                  <a:pt x="126" y="20"/>
                </a:cubicBezTo>
                <a:cubicBezTo>
                  <a:pt x="133" y="0"/>
                  <a:pt x="160" y="14"/>
                  <a:pt x="177" y="17"/>
                </a:cubicBezTo>
                <a:cubicBezTo>
                  <a:pt x="187" y="24"/>
                  <a:pt x="191" y="31"/>
                  <a:pt x="201" y="38"/>
                </a:cubicBezTo>
                <a:cubicBezTo>
                  <a:pt x="202" y="41"/>
                  <a:pt x="204" y="47"/>
                  <a:pt x="204" y="4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5026902" y="1619252"/>
            <a:ext cx="822325" cy="1738312"/>
          </a:xfrm>
          <a:custGeom>
            <a:avLst/>
            <a:gdLst>
              <a:gd name="T0" fmla="*/ 2147483646 w 518"/>
              <a:gd name="T1" fmla="*/ 0 h 1095"/>
              <a:gd name="T2" fmla="*/ 2147483646 w 518"/>
              <a:gd name="T3" fmla="*/ 2147483646 h 1095"/>
              <a:gd name="T4" fmla="*/ 2147483646 w 518"/>
              <a:gd name="T5" fmla="*/ 2147483646 h 1095"/>
              <a:gd name="T6" fmla="*/ 2147483646 w 518"/>
              <a:gd name="T7" fmla="*/ 2147483646 h 1095"/>
              <a:gd name="T8" fmla="*/ 2147483646 w 518"/>
              <a:gd name="T9" fmla="*/ 2147483646 h 1095"/>
              <a:gd name="T10" fmla="*/ 2147483646 w 518"/>
              <a:gd name="T11" fmla="*/ 2147483646 h 1095"/>
              <a:gd name="T12" fmla="*/ 2147483646 w 518"/>
              <a:gd name="T13" fmla="*/ 2147483646 h 1095"/>
              <a:gd name="T14" fmla="*/ 2147483646 w 518"/>
              <a:gd name="T15" fmla="*/ 2147483646 h 1095"/>
              <a:gd name="T16" fmla="*/ 2147483646 w 518"/>
              <a:gd name="T17" fmla="*/ 2147483646 h 1095"/>
              <a:gd name="T18" fmla="*/ 2147483646 w 518"/>
              <a:gd name="T19" fmla="*/ 2147483646 h 1095"/>
              <a:gd name="T20" fmla="*/ 2147483646 w 518"/>
              <a:gd name="T21" fmla="*/ 2147483646 h 1095"/>
              <a:gd name="T22" fmla="*/ 2147483646 w 518"/>
              <a:gd name="T23" fmla="*/ 2147483646 h 1095"/>
              <a:gd name="T24" fmla="*/ 2147483646 w 518"/>
              <a:gd name="T25" fmla="*/ 2147483646 h 1095"/>
              <a:gd name="T26" fmla="*/ 2147483646 w 518"/>
              <a:gd name="T27" fmla="*/ 2147483646 h 1095"/>
              <a:gd name="T28" fmla="*/ 2147483646 w 518"/>
              <a:gd name="T29" fmla="*/ 2147483646 h 1095"/>
              <a:gd name="T30" fmla="*/ 2147483646 w 518"/>
              <a:gd name="T31" fmla="*/ 2147483646 h 1095"/>
              <a:gd name="T32" fmla="*/ 2147483646 w 518"/>
              <a:gd name="T33" fmla="*/ 2147483646 h 1095"/>
              <a:gd name="T34" fmla="*/ 2147483646 w 518"/>
              <a:gd name="T35" fmla="*/ 2147483646 h 1095"/>
              <a:gd name="T36" fmla="*/ 2147483646 w 518"/>
              <a:gd name="T37" fmla="*/ 2147483646 h 1095"/>
              <a:gd name="T38" fmla="*/ 2147483646 w 518"/>
              <a:gd name="T39" fmla="*/ 2147483646 h 1095"/>
              <a:gd name="T40" fmla="*/ 2147483646 w 518"/>
              <a:gd name="T41" fmla="*/ 2147483646 h 1095"/>
              <a:gd name="T42" fmla="*/ 2147483646 w 518"/>
              <a:gd name="T43" fmla="*/ 2147483646 h 1095"/>
              <a:gd name="T44" fmla="*/ 2147483646 w 518"/>
              <a:gd name="T45" fmla="*/ 2147483646 h 1095"/>
              <a:gd name="T46" fmla="*/ 2147483646 w 518"/>
              <a:gd name="T47" fmla="*/ 2147483646 h 1095"/>
              <a:gd name="T48" fmla="*/ 2147483646 w 518"/>
              <a:gd name="T49" fmla="*/ 2147483646 h 1095"/>
              <a:gd name="T50" fmla="*/ 2147483646 w 518"/>
              <a:gd name="T51" fmla="*/ 2147483646 h 1095"/>
              <a:gd name="T52" fmla="*/ 2147483646 w 518"/>
              <a:gd name="T53" fmla="*/ 2147483646 h 1095"/>
              <a:gd name="T54" fmla="*/ 2147483646 w 518"/>
              <a:gd name="T55" fmla="*/ 2147483646 h 1095"/>
              <a:gd name="T56" fmla="*/ 2147483646 w 518"/>
              <a:gd name="T57" fmla="*/ 2147483646 h 1095"/>
              <a:gd name="T58" fmla="*/ 2147483646 w 518"/>
              <a:gd name="T59" fmla="*/ 2147483646 h 1095"/>
              <a:gd name="T60" fmla="*/ 2147483646 w 518"/>
              <a:gd name="T61" fmla="*/ 2147483646 h 1095"/>
              <a:gd name="T62" fmla="*/ 2147483646 w 518"/>
              <a:gd name="T63" fmla="*/ 2147483646 h 1095"/>
              <a:gd name="T64" fmla="*/ 2147483646 w 518"/>
              <a:gd name="T65" fmla="*/ 2147483646 h 1095"/>
              <a:gd name="T66" fmla="*/ 2147483646 w 518"/>
              <a:gd name="T67" fmla="*/ 2147483646 h 1095"/>
              <a:gd name="T68" fmla="*/ 2147483646 w 518"/>
              <a:gd name="T69" fmla="*/ 2147483646 h 1095"/>
              <a:gd name="T70" fmla="*/ 2147483646 w 518"/>
              <a:gd name="T71" fmla="*/ 2147483646 h 1095"/>
              <a:gd name="T72" fmla="*/ 2147483646 w 518"/>
              <a:gd name="T73" fmla="*/ 2147483646 h 1095"/>
              <a:gd name="T74" fmla="*/ 2147483646 w 518"/>
              <a:gd name="T75" fmla="*/ 2147483646 h 1095"/>
              <a:gd name="T76" fmla="*/ 2147483646 w 518"/>
              <a:gd name="T77" fmla="*/ 2147483646 h 1095"/>
              <a:gd name="T78" fmla="*/ 2147483646 w 518"/>
              <a:gd name="T79" fmla="*/ 2147483646 h 10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18"/>
              <a:gd name="T121" fmla="*/ 0 h 1095"/>
              <a:gd name="T122" fmla="*/ 518 w 518"/>
              <a:gd name="T123" fmla="*/ 1095 h 109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18" h="1095">
                <a:moveTo>
                  <a:pt x="158" y="0"/>
                </a:moveTo>
                <a:cubicBezTo>
                  <a:pt x="152" y="4"/>
                  <a:pt x="145" y="5"/>
                  <a:pt x="140" y="9"/>
                </a:cubicBezTo>
                <a:cubicBezTo>
                  <a:pt x="131" y="17"/>
                  <a:pt x="133" y="31"/>
                  <a:pt x="125" y="39"/>
                </a:cubicBezTo>
                <a:cubicBezTo>
                  <a:pt x="120" y="44"/>
                  <a:pt x="113" y="44"/>
                  <a:pt x="107" y="48"/>
                </a:cubicBezTo>
                <a:cubicBezTo>
                  <a:pt x="109" y="71"/>
                  <a:pt x="127" y="120"/>
                  <a:pt x="104" y="135"/>
                </a:cubicBezTo>
                <a:cubicBezTo>
                  <a:pt x="101" y="149"/>
                  <a:pt x="78" y="200"/>
                  <a:pt x="65" y="204"/>
                </a:cubicBezTo>
                <a:cubicBezTo>
                  <a:pt x="57" y="216"/>
                  <a:pt x="58" y="246"/>
                  <a:pt x="53" y="264"/>
                </a:cubicBezTo>
                <a:cubicBezTo>
                  <a:pt x="60" y="285"/>
                  <a:pt x="63" y="308"/>
                  <a:pt x="50" y="327"/>
                </a:cubicBezTo>
                <a:cubicBezTo>
                  <a:pt x="57" y="349"/>
                  <a:pt x="52" y="341"/>
                  <a:pt x="65" y="354"/>
                </a:cubicBezTo>
                <a:cubicBezTo>
                  <a:pt x="62" y="371"/>
                  <a:pt x="62" y="386"/>
                  <a:pt x="47" y="396"/>
                </a:cubicBezTo>
                <a:cubicBezTo>
                  <a:pt x="40" y="417"/>
                  <a:pt x="46" y="410"/>
                  <a:pt x="32" y="420"/>
                </a:cubicBezTo>
                <a:cubicBezTo>
                  <a:pt x="30" y="423"/>
                  <a:pt x="27" y="426"/>
                  <a:pt x="26" y="429"/>
                </a:cubicBezTo>
                <a:cubicBezTo>
                  <a:pt x="24" y="437"/>
                  <a:pt x="26" y="446"/>
                  <a:pt x="23" y="453"/>
                </a:cubicBezTo>
                <a:cubicBezTo>
                  <a:pt x="20" y="459"/>
                  <a:pt x="11" y="458"/>
                  <a:pt x="5" y="462"/>
                </a:cubicBezTo>
                <a:cubicBezTo>
                  <a:pt x="0" y="477"/>
                  <a:pt x="0" y="504"/>
                  <a:pt x="17" y="510"/>
                </a:cubicBezTo>
                <a:cubicBezTo>
                  <a:pt x="32" y="532"/>
                  <a:pt x="28" y="524"/>
                  <a:pt x="47" y="537"/>
                </a:cubicBezTo>
                <a:cubicBezTo>
                  <a:pt x="57" y="552"/>
                  <a:pt x="50" y="570"/>
                  <a:pt x="59" y="585"/>
                </a:cubicBezTo>
                <a:cubicBezTo>
                  <a:pt x="63" y="591"/>
                  <a:pt x="77" y="597"/>
                  <a:pt x="77" y="597"/>
                </a:cubicBezTo>
                <a:cubicBezTo>
                  <a:pt x="83" y="614"/>
                  <a:pt x="83" y="620"/>
                  <a:pt x="98" y="630"/>
                </a:cubicBezTo>
                <a:cubicBezTo>
                  <a:pt x="101" y="641"/>
                  <a:pt x="107" y="652"/>
                  <a:pt x="116" y="660"/>
                </a:cubicBezTo>
                <a:cubicBezTo>
                  <a:pt x="121" y="665"/>
                  <a:pt x="128" y="668"/>
                  <a:pt x="134" y="672"/>
                </a:cubicBezTo>
                <a:cubicBezTo>
                  <a:pt x="137" y="674"/>
                  <a:pt x="143" y="678"/>
                  <a:pt x="143" y="678"/>
                </a:cubicBezTo>
                <a:cubicBezTo>
                  <a:pt x="147" y="690"/>
                  <a:pt x="148" y="700"/>
                  <a:pt x="155" y="711"/>
                </a:cubicBezTo>
                <a:cubicBezTo>
                  <a:pt x="162" y="745"/>
                  <a:pt x="200" y="752"/>
                  <a:pt x="230" y="762"/>
                </a:cubicBezTo>
                <a:cubicBezTo>
                  <a:pt x="233" y="781"/>
                  <a:pt x="241" y="791"/>
                  <a:pt x="260" y="795"/>
                </a:cubicBezTo>
                <a:cubicBezTo>
                  <a:pt x="282" y="810"/>
                  <a:pt x="279" y="812"/>
                  <a:pt x="287" y="837"/>
                </a:cubicBezTo>
                <a:cubicBezTo>
                  <a:pt x="289" y="858"/>
                  <a:pt x="283" y="863"/>
                  <a:pt x="299" y="870"/>
                </a:cubicBezTo>
                <a:cubicBezTo>
                  <a:pt x="305" y="873"/>
                  <a:pt x="312" y="872"/>
                  <a:pt x="317" y="876"/>
                </a:cubicBezTo>
                <a:cubicBezTo>
                  <a:pt x="323" y="880"/>
                  <a:pt x="335" y="888"/>
                  <a:pt x="335" y="888"/>
                </a:cubicBezTo>
                <a:cubicBezTo>
                  <a:pt x="336" y="907"/>
                  <a:pt x="331" y="944"/>
                  <a:pt x="347" y="963"/>
                </a:cubicBezTo>
                <a:cubicBezTo>
                  <a:pt x="356" y="974"/>
                  <a:pt x="364" y="977"/>
                  <a:pt x="377" y="981"/>
                </a:cubicBezTo>
                <a:cubicBezTo>
                  <a:pt x="386" y="984"/>
                  <a:pt x="404" y="990"/>
                  <a:pt x="404" y="990"/>
                </a:cubicBezTo>
                <a:cubicBezTo>
                  <a:pt x="411" y="1011"/>
                  <a:pt x="406" y="1003"/>
                  <a:pt x="416" y="1017"/>
                </a:cubicBezTo>
                <a:cubicBezTo>
                  <a:pt x="422" y="1042"/>
                  <a:pt x="412" y="1018"/>
                  <a:pt x="440" y="1032"/>
                </a:cubicBezTo>
                <a:cubicBezTo>
                  <a:pt x="443" y="1033"/>
                  <a:pt x="441" y="1039"/>
                  <a:pt x="443" y="1041"/>
                </a:cubicBezTo>
                <a:cubicBezTo>
                  <a:pt x="445" y="1044"/>
                  <a:pt x="449" y="1045"/>
                  <a:pt x="452" y="1047"/>
                </a:cubicBezTo>
                <a:cubicBezTo>
                  <a:pt x="457" y="1055"/>
                  <a:pt x="458" y="1058"/>
                  <a:pt x="467" y="1062"/>
                </a:cubicBezTo>
                <a:cubicBezTo>
                  <a:pt x="473" y="1065"/>
                  <a:pt x="485" y="1068"/>
                  <a:pt x="485" y="1068"/>
                </a:cubicBezTo>
                <a:cubicBezTo>
                  <a:pt x="491" y="1074"/>
                  <a:pt x="494" y="1081"/>
                  <a:pt x="500" y="1086"/>
                </a:cubicBezTo>
                <a:cubicBezTo>
                  <a:pt x="505" y="1090"/>
                  <a:pt x="518" y="1095"/>
                  <a:pt x="518" y="109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93" name="Freeform 57"/>
          <p:cNvSpPr>
            <a:spLocks/>
          </p:cNvSpPr>
          <p:nvPr/>
        </p:nvSpPr>
        <p:spPr bwMode="auto">
          <a:xfrm>
            <a:off x="5585702" y="3432177"/>
            <a:ext cx="620713" cy="1828800"/>
          </a:xfrm>
          <a:custGeom>
            <a:avLst/>
            <a:gdLst>
              <a:gd name="T0" fmla="*/ 2147483646 w 391"/>
              <a:gd name="T1" fmla="*/ 0 h 1152"/>
              <a:gd name="T2" fmla="*/ 2147483646 w 391"/>
              <a:gd name="T3" fmla="*/ 2147483646 h 1152"/>
              <a:gd name="T4" fmla="*/ 2147483646 w 391"/>
              <a:gd name="T5" fmla="*/ 2147483646 h 1152"/>
              <a:gd name="T6" fmla="*/ 2147483646 w 391"/>
              <a:gd name="T7" fmla="*/ 2147483646 h 1152"/>
              <a:gd name="T8" fmla="*/ 2147483646 w 391"/>
              <a:gd name="T9" fmla="*/ 2147483646 h 1152"/>
              <a:gd name="T10" fmla="*/ 2147483646 w 391"/>
              <a:gd name="T11" fmla="*/ 2147483646 h 1152"/>
              <a:gd name="T12" fmla="*/ 2147483646 w 391"/>
              <a:gd name="T13" fmla="*/ 2147483646 h 1152"/>
              <a:gd name="T14" fmla="*/ 2147483646 w 391"/>
              <a:gd name="T15" fmla="*/ 2147483646 h 1152"/>
              <a:gd name="T16" fmla="*/ 2147483646 w 391"/>
              <a:gd name="T17" fmla="*/ 2147483646 h 1152"/>
              <a:gd name="T18" fmla="*/ 2147483646 w 391"/>
              <a:gd name="T19" fmla="*/ 2147483646 h 1152"/>
              <a:gd name="T20" fmla="*/ 2147483646 w 391"/>
              <a:gd name="T21" fmla="*/ 2147483646 h 1152"/>
              <a:gd name="T22" fmla="*/ 2147483646 w 391"/>
              <a:gd name="T23" fmla="*/ 2147483646 h 1152"/>
              <a:gd name="T24" fmla="*/ 2147483646 w 391"/>
              <a:gd name="T25" fmla="*/ 2147483646 h 1152"/>
              <a:gd name="T26" fmla="*/ 2147483646 w 391"/>
              <a:gd name="T27" fmla="*/ 2147483646 h 1152"/>
              <a:gd name="T28" fmla="*/ 2147483646 w 391"/>
              <a:gd name="T29" fmla="*/ 2147483646 h 1152"/>
              <a:gd name="T30" fmla="*/ 2147483646 w 391"/>
              <a:gd name="T31" fmla="*/ 2147483646 h 1152"/>
              <a:gd name="T32" fmla="*/ 2147483646 w 391"/>
              <a:gd name="T33" fmla="*/ 2147483646 h 1152"/>
              <a:gd name="T34" fmla="*/ 2147483646 w 391"/>
              <a:gd name="T35" fmla="*/ 2147483646 h 1152"/>
              <a:gd name="T36" fmla="*/ 2147483646 w 391"/>
              <a:gd name="T37" fmla="*/ 2147483646 h 1152"/>
              <a:gd name="T38" fmla="*/ 2147483646 w 391"/>
              <a:gd name="T39" fmla="*/ 2147483646 h 1152"/>
              <a:gd name="T40" fmla="*/ 2147483646 w 391"/>
              <a:gd name="T41" fmla="*/ 2147483646 h 1152"/>
              <a:gd name="T42" fmla="*/ 2147483646 w 391"/>
              <a:gd name="T43" fmla="*/ 2147483646 h 1152"/>
              <a:gd name="T44" fmla="*/ 2147483646 w 391"/>
              <a:gd name="T45" fmla="*/ 2147483646 h 1152"/>
              <a:gd name="T46" fmla="*/ 2147483646 w 391"/>
              <a:gd name="T47" fmla="*/ 2147483646 h 1152"/>
              <a:gd name="T48" fmla="*/ 2147483646 w 391"/>
              <a:gd name="T49" fmla="*/ 2147483646 h 1152"/>
              <a:gd name="T50" fmla="*/ 2147483646 w 391"/>
              <a:gd name="T51" fmla="*/ 2147483646 h 1152"/>
              <a:gd name="T52" fmla="*/ 2147483646 w 391"/>
              <a:gd name="T53" fmla="*/ 2147483646 h 1152"/>
              <a:gd name="T54" fmla="*/ 2147483646 w 391"/>
              <a:gd name="T55" fmla="*/ 2147483646 h 1152"/>
              <a:gd name="T56" fmla="*/ 2147483646 w 391"/>
              <a:gd name="T57" fmla="*/ 2147483646 h 1152"/>
              <a:gd name="T58" fmla="*/ 2147483646 w 391"/>
              <a:gd name="T59" fmla="*/ 2147483646 h 1152"/>
              <a:gd name="T60" fmla="*/ 2147483646 w 391"/>
              <a:gd name="T61" fmla="*/ 2147483646 h 1152"/>
              <a:gd name="T62" fmla="*/ 2147483646 w 391"/>
              <a:gd name="T63" fmla="*/ 2147483646 h 1152"/>
              <a:gd name="T64" fmla="*/ 2147483646 w 391"/>
              <a:gd name="T65" fmla="*/ 2147483646 h 1152"/>
              <a:gd name="T66" fmla="*/ 2147483646 w 391"/>
              <a:gd name="T67" fmla="*/ 2147483646 h 1152"/>
              <a:gd name="T68" fmla="*/ 2147483646 w 391"/>
              <a:gd name="T69" fmla="*/ 2147483646 h 1152"/>
              <a:gd name="T70" fmla="*/ 2147483646 w 391"/>
              <a:gd name="T71" fmla="*/ 2147483646 h 1152"/>
              <a:gd name="T72" fmla="*/ 2147483646 w 391"/>
              <a:gd name="T73" fmla="*/ 2147483646 h 1152"/>
              <a:gd name="T74" fmla="*/ 2147483646 w 391"/>
              <a:gd name="T75" fmla="*/ 2147483646 h 1152"/>
              <a:gd name="T76" fmla="*/ 2147483646 w 391"/>
              <a:gd name="T77" fmla="*/ 2147483646 h 1152"/>
              <a:gd name="T78" fmla="*/ 2147483646 w 391"/>
              <a:gd name="T79" fmla="*/ 2147483646 h 1152"/>
              <a:gd name="T80" fmla="*/ 2147483646 w 391"/>
              <a:gd name="T81" fmla="*/ 2147483646 h 1152"/>
              <a:gd name="T82" fmla="*/ 2147483646 w 391"/>
              <a:gd name="T83" fmla="*/ 2147483646 h 1152"/>
              <a:gd name="T84" fmla="*/ 2147483646 w 391"/>
              <a:gd name="T85" fmla="*/ 2147483646 h 1152"/>
              <a:gd name="T86" fmla="*/ 2147483646 w 391"/>
              <a:gd name="T87" fmla="*/ 2147483646 h 1152"/>
              <a:gd name="T88" fmla="*/ 0 w 391"/>
              <a:gd name="T89" fmla="*/ 2147483646 h 11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91"/>
              <a:gd name="T136" fmla="*/ 0 h 1152"/>
              <a:gd name="T137" fmla="*/ 391 w 391"/>
              <a:gd name="T138" fmla="*/ 1152 h 115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91" h="1152">
                <a:moveTo>
                  <a:pt x="201" y="0"/>
                </a:moveTo>
                <a:cubicBezTo>
                  <a:pt x="222" y="21"/>
                  <a:pt x="202" y="23"/>
                  <a:pt x="237" y="30"/>
                </a:cubicBezTo>
                <a:cubicBezTo>
                  <a:pt x="253" y="40"/>
                  <a:pt x="245" y="56"/>
                  <a:pt x="258" y="69"/>
                </a:cubicBezTo>
                <a:cubicBezTo>
                  <a:pt x="263" y="74"/>
                  <a:pt x="272" y="75"/>
                  <a:pt x="279" y="78"/>
                </a:cubicBezTo>
                <a:cubicBezTo>
                  <a:pt x="285" y="96"/>
                  <a:pt x="288" y="128"/>
                  <a:pt x="276" y="144"/>
                </a:cubicBezTo>
                <a:cubicBezTo>
                  <a:pt x="272" y="149"/>
                  <a:pt x="264" y="149"/>
                  <a:pt x="258" y="153"/>
                </a:cubicBezTo>
                <a:cubicBezTo>
                  <a:pt x="270" y="172"/>
                  <a:pt x="267" y="163"/>
                  <a:pt x="261" y="201"/>
                </a:cubicBezTo>
                <a:cubicBezTo>
                  <a:pt x="260" y="210"/>
                  <a:pt x="252" y="228"/>
                  <a:pt x="252" y="228"/>
                </a:cubicBezTo>
                <a:cubicBezTo>
                  <a:pt x="250" y="251"/>
                  <a:pt x="238" y="279"/>
                  <a:pt x="252" y="297"/>
                </a:cubicBezTo>
                <a:cubicBezTo>
                  <a:pt x="258" y="305"/>
                  <a:pt x="272" y="301"/>
                  <a:pt x="282" y="303"/>
                </a:cubicBezTo>
                <a:cubicBezTo>
                  <a:pt x="289" y="313"/>
                  <a:pt x="296" y="317"/>
                  <a:pt x="303" y="327"/>
                </a:cubicBezTo>
                <a:cubicBezTo>
                  <a:pt x="306" y="344"/>
                  <a:pt x="311" y="358"/>
                  <a:pt x="321" y="372"/>
                </a:cubicBezTo>
                <a:cubicBezTo>
                  <a:pt x="319" y="401"/>
                  <a:pt x="312" y="426"/>
                  <a:pt x="321" y="453"/>
                </a:cubicBezTo>
                <a:cubicBezTo>
                  <a:pt x="323" y="477"/>
                  <a:pt x="323" y="486"/>
                  <a:pt x="333" y="504"/>
                </a:cubicBezTo>
                <a:cubicBezTo>
                  <a:pt x="337" y="510"/>
                  <a:pt x="345" y="522"/>
                  <a:pt x="345" y="522"/>
                </a:cubicBezTo>
                <a:cubicBezTo>
                  <a:pt x="340" y="536"/>
                  <a:pt x="347" y="589"/>
                  <a:pt x="348" y="591"/>
                </a:cubicBezTo>
                <a:cubicBezTo>
                  <a:pt x="350" y="597"/>
                  <a:pt x="366" y="597"/>
                  <a:pt x="366" y="597"/>
                </a:cubicBezTo>
                <a:cubicBezTo>
                  <a:pt x="354" y="601"/>
                  <a:pt x="355" y="597"/>
                  <a:pt x="363" y="609"/>
                </a:cubicBezTo>
                <a:cubicBezTo>
                  <a:pt x="368" y="627"/>
                  <a:pt x="365" y="617"/>
                  <a:pt x="372" y="639"/>
                </a:cubicBezTo>
                <a:cubicBezTo>
                  <a:pt x="373" y="642"/>
                  <a:pt x="375" y="648"/>
                  <a:pt x="375" y="648"/>
                </a:cubicBezTo>
                <a:cubicBezTo>
                  <a:pt x="378" y="675"/>
                  <a:pt x="391" y="704"/>
                  <a:pt x="357" y="711"/>
                </a:cubicBezTo>
                <a:cubicBezTo>
                  <a:pt x="351" y="715"/>
                  <a:pt x="343" y="715"/>
                  <a:pt x="339" y="720"/>
                </a:cubicBezTo>
                <a:cubicBezTo>
                  <a:pt x="336" y="723"/>
                  <a:pt x="339" y="729"/>
                  <a:pt x="336" y="732"/>
                </a:cubicBezTo>
                <a:cubicBezTo>
                  <a:pt x="331" y="736"/>
                  <a:pt x="318" y="738"/>
                  <a:pt x="318" y="738"/>
                </a:cubicBezTo>
                <a:cubicBezTo>
                  <a:pt x="305" y="751"/>
                  <a:pt x="290" y="753"/>
                  <a:pt x="273" y="759"/>
                </a:cubicBezTo>
                <a:cubicBezTo>
                  <a:pt x="267" y="761"/>
                  <a:pt x="255" y="765"/>
                  <a:pt x="255" y="765"/>
                </a:cubicBezTo>
                <a:lnTo>
                  <a:pt x="264" y="762"/>
                </a:lnTo>
                <a:cubicBezTo>
                  <a:pt x="296" y="767"/>
                  <a:pt x="280" y="763"/>
                  <a:pt x="264" y="768"/>
                </a:cubicBezTo>
                <a:cubicBezTo>
                  <a:pt x="258" y="770"/>
                  <a:pt x="252" y="775"/>
                  <a:pt x="246" y="777"/>
                </a:cubicBezTo>
                <a:cubicBezTo>
                  <a:pt x="235" y="793"/>
                  <a:pt x="234" y="799"/>
                  <a:pt x="228" y="816"/>
                </a:cubicBezTo>
                <a:cubicBezTo>
                  <a:pt x="230" y="837"/>
                  <a:pt x="229" y="842"/>
                  <a:pt x="234" y="858"/>
                </a:cubicBezTo>
                <a:cubicBezTo>
                  <a:pt x="236" y="864"/>
                  <a:pt x="240" y="876"/>
                  <a:pt x="240" y="876"/>
                </a:cubicBezTo>
                <a:cubicBezTo>
                  <a:pt x="235" y="903"/>
                  <a:pt x="227" y="887"/>
                  <a:pt x="201" y="891"/>
                </a:cubicBezTo>
                <a:cubicBezTo>
                  <a:pt x="190" y="898"/>
                  <a:pt x="179" y="897"/>
                  <a:pt x="168" y="903"/>
                </a:cubicBezTo>
                <a:cubicBezTo>
                  <a:pt x="162" y="907"/>
                  <a:pt x="150" y="915"/>
                  <a:pt x="150" y="915"/>
                </a:cubicBezTo>
                <a:cubicBezTo>
                  <a:pt x="144" y="924"/>
                  <a:pt x="136" y="928"/>
                  <a:pt x="126" y="933"/>
                </a:cubicBezTo>
                <a:cubicBezTo>
                  <a:pt x="120" y="936"/>
                  <a:pt x="114" y="937"/>
                  <a:pt x="108" y="939"/>
                </a:cubicBezTo>
                <a:cubicBezTo>
                  <a:pt x="105" y="940"/>
                  <a:pt x="99" y="942"/>
                  <a:pt x="99" y="942"/>
                </a:cubicBezTo>
                <a:cubicBezTo>
                  <a:pt x="92" y="955"/>
                  <a:pt x="81" y="967"/>
                  <a:pt x="69" y="975"/>
                </a:cubicBezTo>
                <a:cubicBezTo>
                  <a:pt x="65" y="989"/>
                  <a:pt x="62" y="1006"/>
                  <a:pt x="48" y="1011"/>
                </a:cubicBezTo>
                <a:cubicBezTo>
                  <a:pt x="42" y="1030"/>
                  <a:pt x="35" y="1043"/>
                  <a:pt x="15" y="1050"/>
                </a:cubicBezTo>
                <a:cubicBezTo>
                  <a:pt x="8" y="1071"/>
                  <a:pt x="15" y="1116"/>
                  <a:pt x="15" y="1116"/>
                </a:cubicBezTo>
                <a:cubicBezTo>
                  <a:pt x="14" y="1125"/>
                  <a:pt x="15" y="1135"/>
                  <a:pt x="12" y="1143"/>
                </a:cubicBezTo>
                <a:cubicBezTo>
                  <a:pt x="11" y="1146"/>
                  <a:pt x="6" y="1144"/>
                  <a:pt x="3" y="1146"/>
                </a:cubicBezTo>
                <a:cubicBezTo>
                  <a:pt x="1" y="1147"/>
                  <a:pt x="1" y="1150"/>
                  <a:pt x="0" y="115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95" name="Freeform 59"/>
          <p:cNvSpPr>
            <a:spLocks/>
          </p:cNvSpPr>
          <p:nvPr/>
        </p:nvSpPr>
        <p:spPr bwMode="auto">
          <a:xfrm>
            <a:off x="5249151" y="1544640"/>
            <a:ext cx="268288" cy="61913"/>
          </a:xfrm>
          <a:custGeom>
            <a:avLst/>
            <a:gdLst>
              <a:gd name="T0" fmla="*/ 0 w 169"/>
              <a:gd name="T1" fmla="*/ 0 h 39"/>
              <a:gd name="T2" fmla="*/ 2147483646 w 169"/>
              <a:gd name="T3" fmla="*/ 2147483646 h 39"/>
              <a:gd name="T4" fmla="*/ 2147483646 w 169"/>
              <a:gd name="T5" fmla="*/ 2147483646 h 39"/>
              <a:gd name="T6" fmla="*/ 2147483646 w 169"/>
              <a:gd name="T7" fmla="*/ 2147483646 h 39"/>
              <a:gd name="T8" fmla="*/ 2147483646 w 169"/>
              <a:gd name="T9" fmla="*/ 2147483646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"/>
              <a:gd name="T16" fmla="*/ 0 h 39"/>
              <a:gd name="T17" fmla="*/ 169 w 16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" h="39">
                <a:moveTo>
                  <a:pt x="0" y="0"/>
                </a:moveTo>
                <a:cubicBezTo>
                  <a:pt x="17" y="6"/>
                  <a:pt x="29" y="16"/>
                  <a:pt x="45" y="21"/>
                </a:cubicBezTo>
                <a:cubicBezTo>
                  <a:pt x="64" y="18"/>
                  <a:pt x="80" y="14"/>
                  <a:pt x="99" y="12"/>
                </a:cubicBezTo>
                <a:cubicBezTo>
                  <a:pt x="151" y="15"/>
                  <a:pt x="134" y="14"/>
                  <a:pt x="165" y="24"/>
                </a:cubicBezTo>
                <a:cubicBezTo>
                  <a:pt x="169" y="35"/>
                  <a:pt x="168" y="30"/>
                  <a:pt x="168" y="39"/>
                </a:cubicBezTo>
              </a:path>
            </a:pathLst>
          </a:custGeom>
          <a:noFill/>
          <a:ln w="222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397" name="Freeform 61"/>
          <p:cNvSpPr>
            <a:spLocks/>
          </p:cNvSpPr>
          <p:nvPr/>
        </p:nvSpPr>
        <p:spPr bwMode="auto">
          <a:xfrm>
            <a:off x="5245976" y="1557340"/>
            <a:ext cx="293688" cy="68263"/>
          </a:xfrm>
          <a:custGeom>
            <a:avLst/>
            <a:gdLst>
              <a:gd name="T0" fmla="*/ 0 w 185"/>
              <a:gd name="T1" fmla="*/ 0 h 43"/>
              <a:gd name="T2" fmla="*/ 2147483646 w 185"/>
              <a:gd name="T3" fmla="*/ 2147483646 h 43"/>
              <a:gd name="T4" fmla="*/ 2147483646 w 185"/>
              <a:gd name="T5" fmla="*/ 2147483646 h 43"/>
              <a:gd name="T6" fmla="*/ 2147483646 w 185"/>
              <a:gd name="T7" fmla="*/ 2147483646 h 43"/>
              <a:gd name="T8" fmla="*/ 2147483646 w 185"/>
              <a:gd name="T9" fmla="*/ 2147483646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43"/>
              <a:gd name="T17" fmla="*/ 185 w 185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43">
                <a:moveTo>
                  <a:pt x="0" y="0"/>
                </a:moveTo>
                <a:cubicBezTo>
                  <a:pt x="7" y="10"/>
                  <a:pt x="17" y="8"/>
                  <a:pt x="28" y="10"/>
                </a:cubicBezTo>
                <a:cubicBezTo>
                  <a:pt x="68" y="8"/>
                  <a:pt x="72" y="6"/>
                  <a:pt x="114" y="8"/>
                </a:cubicBezTo>
                <a:cubicBezTo>
                  <a:pt x="127" y="11"/>
                  <a:pt x="136" y="30"/>
                  <a:pt x="154" y="34"/>
                </a:cubicBezTo>
                <a:cubicBezTo>
                  <a:pt x="155" y="34"/>
                  <a:pt x="185" y="43"/>
                  <a:pt x="178" y="3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403" name="Freeform 67"/>
          <p:cNvSpPr>
            <a:spLocks/>
          </p:cNvSpPr>
          <p:nvPr/>
        </p:nvSpPr>
        <p:spPr bwMode="auto">
          <a:xfrm>
            <a:off x="4595101" y="995365"/>
            <a:ext cx="603250" cy="441325"/>
          </a:xfrm>
          <a:custGeom>
            <a:avLst/>
            <a:gdLst>
              <a:gd name="T0" fmla="*/ 2147483646 w 380"/>
              <a:gd name="T1" fmla="*/ 2147483646 h 278"/>
              <a:gd name="T2" fmla="*/ 2147483646 w 380"/>
              <a:gd name="T3" fmla="*/ 2147483646 h 278"/>
              <a:gd name="T4" fmla="*/ 2147483646 w 380"/>
              <a:gd name="T5" fmla="*/ 2147483646 h 278"/>
              <a:gd name="T6" fmla="*/ 2147483646 w 380"/>
              <a:gd name="T7" fmla="*/ 2147483646 h 278"/>
              <a:gd name="T8" fmla="*/ 2147483646 w 380"/>
              <a:gd name="T9" fmla="*/ 2147483646 h 278"/>
              <a:gd name="T10" fmla="*/ 2147483646 w 380"/>
              <a:gd name="T11" fmla="*/ 2147483646 h 278"/>
              <a:gd name="T12" fmla="*/ 2147483646 w 380"/>
              <a:gd name="T13" fmla="*/ 2147483646 h 278"/>
              <a:gd name="T14" fmla="*/ 2147483646 w 380"/>
              <a:gd name="T15" fmla="*/ 2147483646 h 278"/>
              <a:gd name="T16" fmla="*/ 2147483646 w 380"/>
              <a:gd name="T17" fmla="*/ 2147483646 h 278"/>
              <a:gd name="T18" fmla="*/ 2147483646 w 380"/>
              <a:gd name="T19" fmla="*/ 2147483646 h 278"/>
              <a:gd name="T20" fmla="*/ 2147483646 w 380"/>
              <a:gd name="T21" fmla="*/ 2147483646 h 278"/>
              <a:gd name="T22" fmla="*/ 2147483646 w 380"/>
              <a:gd name="T23" fmla="*/ 2147483646 h 278"/>
              <a:gd name="T24" fmla="*/ 2147483646 w 380"/>
              <a:gd name="T25" fmla="*/ 2147483646 h 278"/>
              <a:gd name="T26" fmla="*/ 2147483646 w 380"/>
              <a:gd name="T27" fmla="*/ 2147483646 h 278"/>
              <a:gd name="T28" fmla="*/ 2147483646 w 380"/>
              <a:gd name="T29" fmla="*/ 0 h 278"/>
              <a:gd name="T30" fmla="*/ 2147483646 w 380"/>
              <a:gd name="T31" fmla="*/ 2147483646 h 2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0"/>
              <a:gd name="T49" fmla="*/ 0 h 278"/>
              <a:gd name="T50" fmla="*/ 380 w 380"/>
              <a:gd name="T51" fmla="*/ 278 h 2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0" h="278">
                <a:moveTo>
                  <a:pt x="380" y="278"/>
                </a:moveTo>
                <a:cubicBezTo>
                  <a:pt x="369" y="245"/>
                  <a:pt x="343" y="257"/>
                  <a:pt x="308" y="256"/>
                </a:cubicBezTo>
                <a:cubicBezTo>
                  <a:pt x="299" y="243"/>
                  <a:pt x="283" y="237"/>
                  <a:pt x="268" y="232"/>
                </a:cubicBezTo>
                <a:cubicBezTo>
                  <a:pt x="263" y="230"/>
                  <a:pt x="256" y="224"/>
                  <a:pt x="256" y="224"/>
                </a:cubicBezTo>
                <a:cubicBezTo>
                  <a:pt x="253" y="215"/>
                  <a:pt x="244" y="209"/>
                  <a:pt x="236" y="204"/>
                </a:cubicBezTo>
                <a:cubicBezTo>
                  <a:pt x="227" y="190"/>
                  <a:pt x="233" y="194"/>
                  <a:pt x="222" y="190"/>
                </a:cubicBezTo>
                <a:cubicBezTo>
                  <a:pt x="213" y="176"/>
                  <a:pt x="218" y="181"/>
                  <a:pt x="208" y="174"/>
                </a:cubicBezTo>
                <a:cubicBezTo>
                  <a:pt x="203" y="160"/>
                  <a:pt x="208" y="164"/>
                  <a:pt x="198" y="158"/>
                </a:cubicBezTo>
                <a:cubicBezTo>
                  <a:pt x="188" y="139"/>
                  <a:pt x="171" y="137"/>
                  <a:pt x="154" y="126"/>
                </a:cubicBezTo>
                <a:cubicBezTo>
                  <a:pt x="146" y="114"/>
                  <a:pt x="136" y="103"/>
                  <a:pt x="122" y="98"/>
                </a:cubicBezTo>
                <a:cubicBezTo>
                  <a:pt x="117" y="91"/>
                  <a:pt x="113" y="91"/>
                  <a:pt x="106" y="86"/>
                </a:cubicBezTo>
                <a:cubicBezTo>
                  <a:pt x="101" y="71"/>
                  <a:pt x="91" y="55"/>
                  <a:pt x="76" y="50"/>
                </a:cubicBezTo>
                <a:cubicBezTo>
                  <a:pt x="71" y="43"/>
                  <a:pt x="65" y="38"/>
                  <a:pt x="58" y="34"/>
                </a:cubicBezTo>
                <a:cubicBezTo>
                  <a:pt x="54" y="32"/>
                  <a:pt x="46" y="26"/>
                  <a:pt x="46" y="26"/>
                </a:cubicBezTo>
                <a:cubicBezTo>
                  <a:pt x="37" y="13"/>
                  <a:pt x="23" y="5"/>
                  <a:pt x="8" y="0"/>
                </a:cubicBezTo>
                <a:cubicBezTo>
                  <a:pt x="1" y="2"/>
                  <a:pt x="0" y="2"/>
                  <a:pt x="4" y="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438" name="Line 102"/>
          <p:cNvSpPr>
            <a:spLocks noChangeShapeType="1"/>
          </p:cNvSpPr>
          <p:nvPr/>
        </p:nvSpPr>
        <p:spPr bwMode="auto">
          <a:xfrm flipH="1" flipV="1">
            <a:off x="3836276" y="3024189"/>
            <a:ext cx="2133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Picture 4" descr="duong_HoChiMin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76" y="585789"/>
            <a:ext cx="2438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7" descr="TRANG%2014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76" y="3481389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7" name="Picture 7" descr="quoc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76" y="585789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V="1">
            <a:off x="5436476" y="2071689"/>
            <a:ext cx="2514600" cy="5715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427076" y="3938589"/>
            <a:ext cx="152400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7951076" y="585790"/>
            <a:ext cx="2590800" cy="5191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LỘ 1 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951076" y="5216527"/>
            <a:ext cx="3200400" cy="11604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SẮT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BẮC- NAM</a:t>
            </a:r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4598276" y="966789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 flipH="1">
            <a:off x="5284076" y="1195389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2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5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2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2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2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  <p:bldP spid="14348" grpId="0" animBg="1"/>
      <p:bldP spid="14349" grpId="0" animBg="1"/>
      <p:bldP spid="14350" grpId="0" animBg="1"/>
      <p:bldP spid="14351" grpId="0" animBg="1"/>
      <p:bldP spid="14353" grpId="0" animBg="1"/>
      <p:bldP spid="14356" grpId="0" build="allAtOnce"/>
      <p:bldP spid="14357" grpId="0" build="allAtOnce"/>
      <p:bldP spid="14358" grpId="0" build="allAtOnce"/>
      <p:bldP spid="14359" grpId="0" build="allAtOnce"/>
      <p:bldP spid="14360" grpId="0" build="allAtOnce"/>
      <p:bldP spid="14362" grpId="0" build="allAtOnce"/>
      <p:bldP spid="14363" grpId="0" build="allAtOnce"/>
      <p:bldP spid="14364" grpId="0" build="allAtOnce"/>
      <p:bldP spid="14374" grpId="0" animBg="1"/>
      <p:bldP spid="14379" grpId="0" animBg="1"/>
      <p:bldP spid="14380" grpId="0" animBg="1"/>
      <p:bldP spid="14381" grpId="0" animBg="1"/>
      <p:bldP spid="14384" grpId="0" animBg="1"/>
      <p:bldP spid="14385" grpId="0" animBg="1"/>
      <p:bldP spid="14386" grpId="0" animBg="1"/>
      <p:bldP spid="14387" grpId="0" animBg="1"/>
      <p:bldP spid="14389" grpId="0" animBg="1"/>
      <p:bldP spid="14392" grpId="0" animBg="1"/>
      <p:bldP spid="14393" grpId="0" animBg="1"/>
      <p:bldP spid="14395" grpId="0" animBg="1"/>
      <p:bldP spid="14397" grpId="0" animBg="1"/>
      <p:bldP spid="14403" grpId="0" animBg="1"/>
      <p:bldP spid="14438" grpId="0" animBg="1"/>
      <p:bldP spid="54" grpId="0" animBg="1"/>
      <p:bldP spid="56" grpId="0" animBg="1"/>
      <p:bldP spid="25658" grpId="0" animBg="1"/>
      <p:bldP spid="256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opy (3) of 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524000" y="1143000"/>
            <a:ext cx="9144000" cy="571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55301" name="Picture 4" descr="DIA LY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3125" r="3412"/>
          <a:stretch>
            <a:fillRect/>
          </a:stretch>
        </p:blipFill>
        <p:spPr bwMode="auto">
          <a:xfrm>
            <a:off x="1524000" y="0"/>
            <a:ext cx="4876800" cy="68580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ine 42"/>
          <p:cNvSpPr>
            <a:spLocks noChangeShapeType="1"/>
          </p:cNvSpPr>
          <p:nvPr/>
        </p:nvSpPr>
        <p:spPr bwMode="auto">
          <a:xfrm flipH="1" flipV="1">
            <a:off x="3124200" y="914400"/>
            <a:ext cx="3505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 rot="-5400000">
            <a:off x="2781300" y="600075"/>
            <a:ext cx="560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</a:t>
            </a: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 rot="-5400000">
            <a:off x="3750469" y="2802731"/>
            <a:ext cx="54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</a:t>
            </a: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 rot="-5400000">
            <a:off x="3164682" y="5012532"/>
            <a:ext cx="546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</a:t>
            </a:r>
          </a:p>
        </p:txBody>
      </p:sp>
      <p:sp>
        <p:nvSpPr>
          <p:cNvPr id="48" name="Line 68"/>
          <p:cNvSpPr>
            <a:spLocks noChangeShapeType="1"/>
          </p:cNvSpPr>
          <p:nvPr/>
        </p:nvSpPr>
        <p:spPr bwMode="auto">
          <a:xfrm flipH="1" flipV="1">
            <a:off x="3505200" y="5334000"/>
            <a:ext cx="3352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Line 71"/>
          <p:cNvSpPr>
            <a:spLocks noChangeShapeType="1"/>
          </p:cNvSpPr>
          <p:nvPr/>
        </p:nvSpPr>
        <p:spPr bwMode="auto">
          <a:xfrm flipH="1">
            <a:off x="4014788" y="3009900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2053" name="Picture 69" descr="san_bay_noiBai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2" name="Picture 68" descr="san bay da n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1" name="Picture 67" descr="san bay tan son nh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426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24"/>
          <p:cNvSpPr txBox="1">
            <a:spLocks noChangeArrowheads="1"/>
          </p:cNvSpPr>
          <p:nvPr/>
        </p:nvSpPr>
        <p:spPr bwMode="auto">
          <a:xfrm>
            <a:off x="7239000" y="4572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57950" y="57150"/>
            <a:ext cx="4210050" cy="7889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 BAY QUỐC TẾ NỘI BÀI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(HÀ NỘI)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96050" y="2438400"/>
            <a:ext cx="39624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SÂN BAY </a:t>
            </a:r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UỐC TẾ ĐÀ NẴNG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553200" y="4876801"/>
            <a:ext cx="4114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 BAY  QUỐC TẾ TÂN SƠN NHẤT</a:t>
            </a:r>
          </a:p>
        </p:txBody>
      </p:sp>
    </p:spTree>
    <p:extLst>
      <p:ext uri="{BB962C8B-B14F-4D97-AF65-F5344CB8AC3E}">
        <p14:creationId xmlns:p14="http://schemas.microsoft.com/office/powerpoint/2010/main" val="711867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utoUpdateAnimBg="0"/>
      <p:bldP spid="38" grpId="0" autoUpdateAnimBg="0"/>
      <p:bldP spid="39" grpId="0" autoUpdateAnimBg="0"/>
      <p:bldP spid="48" grpId="0" animBg="1"/>
      <p:bldP spid="51" grpId="0" animBg="1"/>
      <p:bldP spid="19" grpId="0" animBg="1" autoUpdateAnimBg="0"/>
      <p:bldP spid="20" grpId="0" animBg="1" autoUpdateAnimBg="0"/>
      <p:bldP spid="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opy (3) of 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0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524000" y="1143000"/>
            <a:ext cx="9144000" cy="5715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9" name="Picture 4" descr="DIA LY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3125" r="3412"/>
          <a:stretch>
            <a:fillRect/>
          </a:stretch>
        </p:blipFill>
        <p:spPr bwMode="auto">
          <a:xfrm>
            <a:off x="1524000" y="304800"/>
            <a:ext cx="4800600" cy="68580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ine 42"/>
          <p:cNvSpPr>
            <a:spLocks noChangeShapeType="1"/>
          </p:cNvSpPr>
          <p:nvPr/>
        </p:nvSpPr>
        <p:spPr bwMode="auto">
          <a:xfrm flipH="1" flipV="1">
            <a:off x="3614738" y="1381125"/>
            <a:ext cx="2971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Line 68"/>
          <p:cNvSpPr>
            <a:spLocks noChangeShapeType="1"/>
          </p:cNvSpPr>
          <p:nvPr/>
        </p:nvSpPr>
        <p:spPr bwMode="auto">
          <a:xfrm flipH="1">
            <a:off x="3657600" y="5410200"/>
            <a:ext cx="3124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Line 71"/>
          <p:cNvSpPr>
            <a:spLocks noChangeShapeType="1"/>
          </p:cNvSpPr>
          <p:nvPr/>
        </p:nvSpPr>
        <p:spPr bwMode="auto">
          <a:xfrm flipH="1" flipV="1">
            <a:off x="4267200" y="3276600"/>
            <a:ext cx="2362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2045" name="Picture 61" descr="CangHaiPhon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7" name="Picture 63" descr="cang da n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6" name="Picture 62" descr="cang h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248400" y="1"/>
            <a:ext cx="4419600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Cảng biển Hải Phòng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324600" y="1981201"/>
            <a:ext cx="4343400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Cảng biển Đà Nẵng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286500" y="4267201"/>
            <a:ext cx="4381500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Cảng biển TPHCM</a:t>
            </a:r>
          </a:p>
        </p:txBody>
      </p:sp>
    </p:spTree>
    <p:extLst>
      <p:ext uri="{BB962C8B-B14F-4D97-AF65-F5344CB8AC3E}">
        <p14:creationId xmlns:p14="http://schemas.microsoft.com/office/powerpoint/2010/main" val="9682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1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 LY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3125" r="3412"/>
          <a:stretch>
            <a:fillRect/>
          </a:stretch>
        </p:blipFill>
        <p:spPr bwMode="auto">
          <a:xfrm>
            <a:off x="1524000" y="19050"/>
            <a:ext cx="9144000" cy="683895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CDABCA-9BCF-5A41-B677-4FA91E74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1ECA646-EB8D-6244-B1B3-E1D2C78A489A}"/>
              </a:ext>
            </a:extLst>
          </p:cNvPr>
          <p:cNvSpPr/>
          <p:nvPr/>
        </p:nvSpPr>
        <p:spPr>
          <a:xfrm>
            <a:off x="873325" y="750506"/>
            <a:ext cx="10445350" cy="2329577"/>
          </a:xfrm>
          <a:prstGeom prst="roundRect">
            <a:avLst/>
          </a:prstGeom>
          <a:solidFill>
            <a:srgbClr val="FFFFFF">
              <a:alpha val="51373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CC44F09-8585-8645-884A-84EB9377B6B1}"/>
              </a:ext>
            </a:extLst>
          </p:cNvPr>
          <p:cNvSpPr/>
          <p:nvPr/>
        </p:nvSpPr>
        <p:spPr>
          <a:xfrm>
            <a:off x="1268819" y="1011993"/>
            <a:ext cx="9654363" cy="1796902"/>
          </a:xfrm>
          <a:prstGeom prst="roundRect">
            <a:avLst/>
          </a:prstGeom>
          <a:solidFill>
            <a:srgbClr val="4472C4">
              <a:alpha val="74902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63931" y="881233"/>
            <a:ext cx="8064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-93"/>
                <a:ea typeface="AvantGarde-Demi" panose="02020500000000000000" pitchFamily="18" charset="-93"/>
                <a:cs typeface="AvantGarde-Demi" panose="02020500000000000000" pitchFamily="18" charset="-93"/>
              </a:rPr>
              <a:t>Luyện tập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rush Up" panose="02000000000000000000" pitchFamily="2" charset="-93"/>
              <a:ea typeface="AvantGarde-Demi" panose="02020500000000000000" pitchFamily="18" charset="-93"/>
              <a:cs typeface="AvantGarde-Demi" panose="02020500000000000000" pitchFamily="18" charset="-93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0398618-E6A3-4FFE-9B5E-C2521D47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19" y="2764484"/>
            <a:ext cx="3162605" cy="40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89A5F9A-C4E5-524A-903B-79CFA9A1C6A3}"/>
              </a:ext>
            </a:extLst>
          </p:cNvPr>
          <p:cNvSpPr/>
          <p:nvPr/>
        </p:nvSpPr>
        <p:spPr>
          <a:xfrm>
            <a:off x="-2" y="6429676"/>
            <a:ext cx="12192001" cy="1925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69E7E8"/>
              </a:gs>
              <a:gs pos="5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877F89-F46D-6242-A849-A15795E0F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812" y="5852160"/>
            <a:ext cx="1233187" cy="100584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25734" y="1747893"/>
            <a:ext cx="1034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 -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ta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mạng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lưới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giao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thông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toả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khắp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đất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</a:t>
            </a:r>
            <a:endParaRPr lang="en-US" sz="28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327456" y="506432"/>
            <a:ext cx="1000269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Phân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bố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một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số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loại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hình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giao</a:t>
            </a:r>
            <a:r>
              <a:rPr lang="en-US" sz="4000" b="1" u="sng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000" b="1" u="sng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thông</a:t>
            </a:r>
            <a:r>
              <a:rPr lang="en-US" sz="40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89102" y="3893291"/>
            <a:ext cx="9941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sắt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Bắc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Nam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quốc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lộ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1A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hai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tuyến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sắt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bộ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dài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đất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69506" y="2942386"/>
            <a:ext cx="109185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   -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tuyến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giao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thông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chính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chạy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theo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chiều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Bắc</a:t>
            </a:r>
            <a:r>
              <a:rPr lang="en-US" sz="2800" dirty="0">
                <a:solidFill>
                  <a:srgbClr val="0000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-Nam</a:t>
            </a:r>
            <a:endParaRPr lang="en-US" sz="28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CDABCA-9BCF-5A41-B677-4FA91E74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1ECA646-EB8D-6244-B1B3-E1D2C78A489A}"/>
              </a:ext>
            </a:extLst>
          </p:cNvPr>
          <p:cNvSpPr/>
          <p:nvPr/>
        </p:nvSpPr>
        <p:spPr>
          <a:xfrm>
            <a:off x="873325" y="750506"/>
            <a:ext cx="10445350" cy="2329577"/>
          </a:xfrm>
          <a:prstGeom prst="roundRect">
            <a:avLst/>
          </a:prstGeom>
          <a:solidFill>
            <a:srgbClr val="FFFFFF">
              <a:alpha val="51373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CC44F09-8585-8645-884A-84EB9377B6B1}"/>
              </a:ext>
            </a:extLst>
          </p:cNvPr>
          <p:cNvSpPr/>
          <p:nvPr/>
        </p:nvSpPr>
        <p:spPr>
          <a:xfrm>
            <a:off x="1268819" y="1011993"/>
            <a:ext cx="9654363" cy="1796902"/>
          </a:xfrm>
          <a:prstGeom prst="roundRect">
            <a:avLst/>
          </a:prstGeom>
          <a:solidFill>
            <a:srgbClr val="4472C4">
              <a:alpha val="74902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95986" y="1356446"/>
            <a:ext cx="9427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-93"/>
                <a:ea typeface="AvantGarde-Demi" panose="02020500000000000000" pitchFamily="18" charset="-93"/>
                <a:cs typeface="AvantGarde-Demi" panose="02020500000000000000" pitchFamily="18" charset="-93"/>
              </a:rPr>
              <a:t>GIAO THÔNG VẬN TẢI</a:t>
            </a:r>
            <a:endParaRPr lang="en-US" sz="6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rush Up" panose="02000000000000000000" pitchFamily="2" charset="-93"/>
              <a:ea typeface="AvantGarde-Demi" panose="02020500000000000000" pitchFamily="18" charset="-93"/>
              <a:cs typeface="AvantGarde-Demi" panose="02020500000000000000" pitchFamily="18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193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89A5F9A-C4E5-524A-903B-79CFA9A1C6A3}"/>
              </a:ext>
            </a:extLst>
          </p:cNvPr>
          <p:cNvSpPr/>
          <p:nvPr/>
        </p:nvSpPr>
        <p:spPr>
          <a:xfrm>
            <a:off x="-2" y="6429676"/>
            <a:ext cx="12192001" cy="1925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69E7E8"/>
              </a:gs>
              <a:gs pos="5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877F89-F46D-6242-A849-A15795E0F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812" y="5852160"/>
            <a:ext cx="1233187" cy="100584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088794" y="512492"/>
            <a:ext cx="2454329" cy="726017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HỌC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1573" y="1724298"/>
            <a:ext cx="10708850" cy="3733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Baliho Script" pitchFamily="50" charset="-93"/>
              </a:rPr>
              <a:t>       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Nước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ta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có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nhiều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loại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hình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giao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thông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vận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tải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    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Đường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sắt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Bắc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– Nam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và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quốc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lộ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1A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là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hai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tuyến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đường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sắt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và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đường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bộ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dài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nhất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của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đất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Baliho Script" pitchFamily="50" charset="-93"/>
              </a:rPr>
              <a:t>nước</a:t>
            </a:r>
            <a:r>
              <a:rPr lang="en-US" sz="4000" b="1" i="1" kern="0" dirty="0">
                <a:solidFill>
                  <a:srgbClr val="FFC000"/>
                </a:solidFill>
                <a:latin typeface="iCiel Baliho Script" pitchFamily="50" charset="-93"/>
              </a:rPr>
              <a:t>.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Ciel Baliho Script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396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CDABCA-9BCF-5A41-B677-4FA91E74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1ECA646-EB8D-6244-B1B3-E1D2C78A489A}"/>
              </a:ext>
            </a:extLst>
          </p:cNvPr>
          <p:cNvSpPr/>
          <p:nvPr/>
        </p:nvSpPr>
        <p:spPr>
          <a:xfrm>
            <a:off x="873325" y="750506"/>
            <a:ext cx="10445350" cy="2329577"/>
          </a:xfrm>
          <a:prstGeom prst="roundRect">
            <a:avLst/>
          </a:prstGeom>
          <a:solidFill>
            <a:srgbClr val="FFFFFF">
              <a:alpha val="51373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CC44F09-8585-8645-884A-84EB9377B6B1}"/>
              </a:ext>
            </a:extLst>
          </p:cNvPr>
          <p:cNvSpPr/>
          <p:nvPr/>
        </p:nvSpPr>
        <p:spPr>
          <a:xfrm>
            <a:off x="1268819" y="1011993"/>
            <a:ext cx="9654363" cy="1796902"/>
          </a:xfrm>
          <a:prstGeom prst="roundRect">
            <a:avLst/>
          </a:prstGeom>
          <a:solidFill>
            <a:srgbClr val="4472C4">
              <a:alpha val="74902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86480" y="1103333"/>
            <a:ext cx="8064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-93"/>
                <a:ea typeface="AvantGarde-Demi" panose="02020500000000000000" pitchFamily="18" charset="-93"/>
                <a:cs typeface="AvantGarde-Demi" panose="02020500000000000000" pitchFamily="18" charset="-93"/>
              </a:rPr>
              <a:t>Vận</a:t>
            </a:r>
            <a:r>
              <a:rPr lang="vi-VN" sz="9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-93"/>
                <a:ea typeface="AvantGarde-Demi" panose="02020500000000000000" pitchFamily="18" charset="-93"/>
                <a:cs typeface="AvantGarde-Demi" panose="02020500000000000000" pitchFamily="18" charset="-93"/>
              </a:rPr>
              <a:t> dụng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rush Up" panose="02000000000000000000" pitchFamily="2" charset="-93"/>
              <a:ea typeface="AvantGarde-Demi" panose="02020500000000000000" pitchFamily="18" charset="-93"/>
              <a:cs typeface="AvantGarde-Demi" panose="02020500000000000000" pitchFamily="18" charset="-93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0398618-E6A3-4FFE-9B5E-C2521D47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19" y="2764484"/>
            <a:ext cx="3162605" cy="40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CDABCA-9BCF-5A41-B677-4FA91E74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1ECA646-EB8D-6244-B1B3-E1D2C78A489A}"/>
              </a:ext>
            </a:extLst>
          </p:cNvPr>
          <p:cNvSpPr/>
          <p:nvPr/>
        </p:nvSpPr>
        <p:spPr>
          <a:xfrm>
            <a:off x="873325" y="750506"/>
            <a:ext cx="10445350" cy="2329577"/>
          </a:xfrm>
          <a:prstGeom prst="roundRect">
            <a:avLst/>
          </a:prstGeom>
          <a:solidFill>
            <a:srgbClr val="FFFFFF">
              <a:alpha val="51373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CC44F09-8585-8645-884A-84EB9377B6B1}"/>
              </a:ext>
            </a:extLst>
          </p:cNvPr>
          <p:cNvSpPr/>
          <p:nvPr/>
        </p:nvSpPr>
        <p:spPr>
          <a:xfrm>
            <a:off x="1268819" y="1011993"/>
            <a:ext cx="9654363" cy="1796902"/>
          </a:xfrm>
          <a:prstGeom prst="roundRect">
            <a:avLst/>
          </a:prstGeom>
          <a:solidFill>
            <a:srgbClr val="4472C4">
              <a:alpha val="74902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63931" y="1103409"/>
            <a:ext cx="8064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" panose="02000000000000000000" pitchFamily="2" charset="-93"/>
                <a:ea typeface="AvantGarde-Demi" panose="02020500000000000000" pitchFamily="18" charset="-93"/>
                <a:cs typeface="AvantGarde-Demi" panose="02020500000000000000" pitchFamily="18" charset="-93"/>
              </a:rPr>
              <a:t>KHÁM PHÁ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Brush Up" panose="02000000000000000000" pitchFamily="2" charset="-93"/>
              <a:ea typeface="AvantGarde-Demi" panose="02020500000000000000" pitchFamily="18" charset="-93"/>
              <a:cs typeface="AvantGarde-Demi" panose="02020500000000000000" pitchFamily="18" charset="-93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D0398618-E6A3-4FFE-9B5E-C2521D47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119" y="2764484"/>
            <a:ext cx="3162605" cy="40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20" y="1734165"/>
            <a:ext cx="9028959" cy="3389670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217683" y="3044279"/>
            <a:ext cx="90073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1-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loại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hình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giao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thông</a:t>
            </a:r>
            <a:r>
              <a:rPr lang="en-US" altLang="en-US" sz="4400" b="1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23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C85B216-4917-9340-A9F2-70DABD127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69E7E8"/>
              </a:gs>
              <a:gs pos="5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云形 6">
            <a:extLst>
              <a:ext uri="{FF2B5EF4-FFF2-40B4-BE49-F238E27FC236}">
                <a16:creationId xmlns:a16="http://schemas.microsoft.com/office/drawing/2014/main" id="{25379AD7-E049-9E44-9AFB-3CFCC3B3BCAD}"/>
              </a:ext>
            </a:extLst>
          </p:cNvPr>
          <p:cNvSpPr/>
          <p:nvPr/>
        </p:nvSpPr>
        <p:spPr>
          <a:xfrm>
            <a:off x="1135075" y="110579"/>
            <a:ext cx="5298414" cy="1048637"/>
          </a:xfrm>
          <a:prstGeom prst="cloud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>
            <a:outerShdw blurRad="304800" sx="102000" sy="102000" algn="ctr" rotWithShape="0">
              <a:schemeClr val="accent2">
                <a:alpha val="40000"/>
              </a:schemeClr>
            </a:outerShdw>
            <a:softEdge rad="63500"/>
          </a:effectLst>
          <a:scene3d>
            <a:camera prst="orthographicFront"/>
            <a:lightRig rig="threePt" dir="t"/>
          </a:scene3d>
          <a:sp3d extrusionH="76200" contourW="12700" prstMaterial="plastic">
            <a:extrusionClr>
              <a:schemeClr val="accent4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zh-CN" sz="2800" dirty="0">
                <a:solidFill>
                  <a:schemeClr val="accent1"/>
                </a:solidFill>
                <a:latin typeface="iCiel Brush Up" panose="02000000000000000000" pitchFamily="2" charset="-93"/>
              </a:rPr>
              <a:t>YÊU CẦU CẦN ĐẠT</a:t>
            </a:r>
            <a:endParaRPr kumimoji="1" lang="zh-CN" altLang="en-US" sz="2800" dirty="0">
              <a:solidFill>
                <a:schemeClr val="accent1"/>
              </a:solidFill>
              <a:latin typeface="iCiel Brush Up" panose="02000000000000000000" pitchFamily="2" charset="-93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445252-26E5-D545-A16F-CEAA9AC28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7998"/>
            <a:ext cx="12192000" cy="2478505"/>
          </a:xfrm>
          <a:prstGeom prst="rect">
            <a:avLst/>
          </a:prstGeom>
        </p:spPr>
      </p:pic>
      <p:grpSp>
        <p:nvGrpSpPr>
          <p:cNvPr id="27" name="组合 2">
            <a:extLst>
              <a:ext uri="{FF2B5EF4-FFF2-40B4-BE49-F238E27FC236}">
                <a16:creationId xmlns:a16="http://schemas.microsoft.com/office/drawing/2014/main" id="{56F185E9-8A58-4613-B9AC-DA310406DD1C}"/>
              </a:ext>
            </a:extLst>
          </p:cNvPr>
          <p:cNvGrpSpPr/>
          <p:nvPr/>
        </p:nvGrpSpPr>
        <p:grpSpPr>
          <a:xfrm>
            <a:off x="788161" y="1536811"/>
            <a:ext cx="672075" cy="3263994"/>
            <a:chOff x="3239438" y="1851670"/>
            <a:chExt cx="504056" cy="2447995"/>
          </a:xfrm>
        </p:grpSpPr>
        <p:sp>
          <p:nvSpPr>
            <p:cNvPr id="28" name="椭圆 3">
              <a:extLst>
                <a:ext uri="{FF2B5EF4-FFF2-40B4-BE49-F238E27FC236}">
                  <a16:creationId xmlns:a16="http://schemas.microsoft.com/office/drawing/2014/main" id="{0BBB57D3-3914-467A-A08B-A6816885C934}"/>
                </a:ext>
              </a:extLst>
            </p:cNvPr>
            <p:cNvSpPr/>
            <p:nvPr/>
          </p:nvSpPr>
          <p:spPr>
            <a:xfrm>
              <a:off x="3239438" y="1851670"/>
              <a:ext cx="504056" cy="504056"/>
            </a:xfrm>
            <a:prstGeom prst="ellipse">
              <a:avLst/>
            </a:prstGeom>
            <a:solidFill>
              <a:srgbClr val="F3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4267" b="1" dirty="0">
                  <a:solidFill>
                    <a:schemeClr val="bg1"/>
                  </a:solidFill>
                  <a:latin typeface="Noto Sans S Chinese Black" panose="020B0A00000000000000" pitchFamily="34" charset="-122"/>
                  <a:ea typeface="Noto Sans S Chinese Black" panose="020B0A00000000000000" pitchFamily="34" charset="-122"/>
                </a:rPr>
                <a:t>1</a:t>
              </a:r>
              <a:endParaRPr lang="zh-CN" altLang="en-US" sz="4267" b="1" dirty="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</a:endParaRPr>
            </a:p>
          </p:txBody>
        </p:sp>
        <p:sp>
          <p:nvSpPr>
            <p:cNvPr id="30" name="椭圆 5">
              <a:extLst>
                <a:ext uri="{FF2B5EF4-FFF2-40B4-BE49-F238E27FC236}">
                  <a16:creationId xmlns:a16="http://schemas.microsoft.com/office/drawing/2014/main" id="{293CD221-387D-4606-8769-BDFDA10240B2}"/>
                </a:ext>
              </a:extLst>
            </p:cNvPr>
            <p:cNvSpPr/>
            <p:nvPr/>
          </p:nvSpPr>
          <p:spPr>
            <a:xfrm>
              <a:off x="3239438" y="2488539"/>
              <a:ext cx="504056" cy="504056"/>
            </a:xfrm>
            <a:prstGeom prst="ellipse">
              <a:avLst/>
            </a:prstGeom>
            <a:solidFill>
              <a:srgbClr val="96B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4267" b="1" dirty="0">
                  <a:solidFill>
                    <a:schemeClr val="bg1"/>
                  </a:solidFill>
                  <a:latin typeface="Noto Sans S Chinese Black" panose="020B0A00000000000000" pitchFamily="34" charset="-122"/>
                  <a:ea typeface="Noto Sans S Chinese Black" panose="020B0A00000000000000" pitchFamily="34" charset="-122"/>
                </a:rPr>
                <a:t>2</a:t>
              </a:r>
              <a:endParaRPr lang="zh-CN" altLang="en-US" sz="4267" b="1" dirty="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</a:endParaRPr>
            </a:p>
          </p:txBody>
        </p:sp>
        <p:sp>
          <p:nvSpPr>
            <p:cNvPr id="32" name="椭圆 7">
              <a:extLst>
                <a:ext uri="{FF2B5EF4-FFF2-40B4-BE49-F238E27FC236}">
                  <a16:creationId xmlns:a16="http://schemas.microsoft.com/office/drawing/2014/main" id="{CB42E673-A8CA-4854-B30B-843742F2A168}"/>
                </a:ext>
              </a:extLst>
            </p:cNvPr>
            <p:cNvSpPr/>
            <p:nvPr/>
          </p:nvSpPr>
          <p:spPr>
            <a:xfrm>
              <a:off x="3239438" y="3167799"/>
              <a:ext cx="504056" cy="504056"/>
            </a:xfrm>
            <a:prstGeom prst="ellipse">
              <a:avLst/>
            </a:prstGeom>
            <a:solidFill>
              <a:srgbClr val="5EA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4267" b="1" dirty="0">
                  <a:solidFill>
                    <a:schemeClr val="bg1"/>
                  </a:solidFill>
                  <a:latin typeface="Noto Sans S Chinese Black" panose="020B0A00000000000000" pitchFamily="34" charset="-122"/>
                  <a:ea typeface="Noto Sans S Chinese Black" panose="020B0A00000000000000" pitchFamily="34" charset="-122"/>
                </a:rPr>
                <a:t>3</a:t>
              </a:r>
              <a:endParaRPr lang="zh-CN" altLang="en-US" sz="4267" b="1" dirty="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</a:endParaRPr>
            </a:p>
          </p:txBody>
        </p:sp>
        <p:sp>
          <p:nvSpPr>
            <p:cNvPr id="34" name="椭圆 9">
              <a:extLst>
                <a:ext uri="{FF2B5EF4-FFF2-40B4-BE49-F238E27FC236}">
                  <a16:creationId xmlns:a16="http://schemas.microsoft.com/office/drawing/2014/main" id="{45358E86-DA33-4032-B483-2089196E9CAF}"/>
                </a:ext>
              </a:extLst>
            </p:cNvPr>
            <p:cNvSpPr/>
            <p:nvPr/>
          </p:nvSpPr>
          <p:spPr>
            <a:xfrm>
              <a:off x="3239438" y="3795609"/>
              <a:ext cx="504056" cy="504056"/>
            </a:xfrm>
            <a:prstGeom prst="ellipse">
              <a:avLst/>
            </a:prstGeom>
            <a:solidFill>
              <a:srgbClr val="D3B3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altLang="zh-CN" sz="4267" b="1" dirty="0">
                  <a:solidFill>
                    <a:schemeClr val="bg1"/>
                  </a:solidFill>
                  <a:latin typeface="Noto Sans S Chinese Black" panose="020B0A00000000000000" pitchFamily="34" charset="-122"/>
                  <a:ea typeface="Noto Sans S Chinese Black" panose="020B0A00000000000000" pitchFamily="34" charset="-122"/>
                </a:rPr>
                <a:t>4</a:t>
              </a:r>
              <a:endParaRPr lang="zh-CN" altLang="en-US" sz="4267" b="1" dirty="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</a:endParaRPr>
            </a:p>
          </p:txBody>
        </p:sp>
      </p:grpSp>
      <p:pic>
        <p:nvPicPr>
          <p:cNvPr id="36" name="图片 2">
            <a:extLst>
              <a:ext uri="{FF2B5EF4-FFF2-40B4-BE49-F238E27FC236}">
                <a16:creationId xmlns:a16="http://schemas.microsoft.com/office/drawing/2014/main" id="{D0398618-E6A3-4FFE-9B5E-C2521D47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29" y="158503"/>
            <a:ext cx="5298414" cy="6858000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BB55D42E-8FC9-2B4A-B8C4-1F92C5F70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549" y="4888648"/>
            <a:ext cx="1765880" cy="2086117"/>
          </a:xfrm>
          <a:prstGeom prst="rect">
            <a:avLst/>
          </a:prstGeom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852539" y="1567114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giao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vận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tải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765222" y="2549794"/>
            <a:ext cx="830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tình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giao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thông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vận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tải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ở </a:t>
            </a:r>
            <a:r>
              <a:rPr lang="en-US" alt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nước</a:t>
            </a:r>
            <a:r>
              <a:rPr lang="en-US" alt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922062" y="34290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bố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giao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922061" y="4299001"/>
            <a:ext cx="842856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Ý thức khi tham gia các loại hình giao thông.</a:t>
            </a:r>
            <a:endParaRPr lang="en-US" sz="28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9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">
            <a:extLst>
              <a:ext uri="{FF2B5EF4-FFF2-40B4-BE49-F238E27FC236}">
                <a16:creationId xmlns:a16="http://schemas.microsoft.com/office/drawing/2014/main" id="{001C8251-662F-0241-9E62-A1DDE27C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69" y="5577929"/>
            <a:ext cx="1879600" cy="1422400"/>
          </a:xfrm>
          <a:prstGeom prst="rect">
            <a:avLst/>
          </a:prstGeom>
        </p:spPr>
      </p:pic>
      <p:pic>
        <p:nvPicPr>
          <p:cNvPr id="32" name="图片 5">
            <a:extLst>
              <a:ext uri="{FF2B5EF4-FFF2-40B4-BE49-F238E27FC236}">
                <a16:creationId xmlns:a16="http://schemas.microsoft.com/office/drawing/2014/main" id="{6E0D9233-9C4F-924A-B3D0-CBDD9C64A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700" y="3201453"/>
            <a:ext cx="2273300" cy="1854200"/>
          </a:xfrm>
          <a:prstGeom prst="rect">
            <a:avLst/>
          </a:prstGeom>
        </p:spPr>
      </p:pic>
      <p:pic>
        <p:nvPicPr>
          <p:cNvPr id="33" name="图片 3">
            <a:extLst>
              <a:ext uri="{FF2B5EF4-FFF2-40B4-BE49-F238E27FC236}">
                <a16:creationId xmlns:a16="http://schemas.microsoft.com/office/drawing/2014/main" id="{D725CD6E-5D09-4DD8-89D7-837BA3E8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81" y="-1654177"/>
            <a:ext cx="6695707" cy="634899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20496" y="127150"/>
            <a:ext cx="6846952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Các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loại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hình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giao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thông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vận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tải</a:t>
            </a:r>
            <a:r>
              <a:rPr lang="en-US" sz="3200" dirty="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592208" y="936181"/>
            <a:ext cx="44631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6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     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Kể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tên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các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loại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hình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giao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thông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vận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tải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trên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đất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nước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ta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mà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em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biết</a:t>
            </a:r>
            <a:r>
              <a:rPr lang="en-US" sz="2800" b="1" i="1" dirty="0">
                <a:solidFill>
                  <a:srgbClr val="000099"/>
                </a:solidFill>
                <a:latin typeface="Georgia" panose="02040502050405020303" pitchFamily="18" charset="0"/>
              </a:rPr>
              <a:t>? </a:t>
            </a:r>
          </a:p>
        </p:txBody>
      </p:sp>
      <p:pic>
        <p:nvPicPr>
          <p:cNvPr id="36" name="图片 9">
            <a:extLst>
              <a:ext uri="{FF2B5EF4-FFF2-40B4-BE49-F238E27FC236}">
                <a16:creationId xmlns:a16="http://schemas.microsoft.com/office/drawing/2014/main" id="{AB392C63-DF5B-407F-9DC4-D64CC92633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1" t="7582" r="23225" b="64768"/>
          <a:stretch/>
        </p:blipFill>
        <p:spPr>
          <a:xfrm>
            <a:off x="1332328" y="4182030"/>
            <a:ext cx="3541068" cy="1896199"/>
          </a:xfrm>
          <a:prstGeom prst="rect">
            <a:avLst/>
          </a:prstGeom>
        </p:spPr>
      </p:pic>
      <p:pic>
        <p:nvPicPr>
          <p:cNvPr id="37" name="图片 10">
            <a:extLst>
              <a:ext uri="{FF2B5EF4-FFF2-40B4-BE49-F238E27FC236}">
                <a16:creationId xmlns:a16="http://schemas.microsoft.com/office/drawing/2014/main" id="{B0453450-5493-4069-89C0-34E2C84916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t="40489" r="22996" b="31861"/>
          <a:stretch/>
        </p:blipFill>
        <p:spPr>
          <a:xfrm>
            <a:off x="8686800" y="4592135"/>
            <a:ext cx="3541068" cy="1896199"/>
          </a:xfrm>
          <a:prstGeom prst="rect">
            <a:avLst/>
          </a:prstGeom>
        </p:spPr>
      </p:pic>
      <p:pic>
        <p:nvPicPr>
          <p:cNvPr id="38" name="图片 7">
            <a:extLst>
              <a:ext uri="{FF2B5EF4-FFF2-40B4-BE49-F238E27FC236}">
                <a16:creationId xmlns:a16="http://schemas.microsoft.com/office/drawing/2014/main" id="{BB55D42E-8FC9-2B4A-B8C4-1F92C5F70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0" y="3491041"/>
            <a:ext cx="2774950" cy="32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FEBDB6-0C54-434E-9E7F-06725FB0F3F4}"/>
              </a:ext>
            </a:extLst>
          </p:cNvPr>
          <p:cNvSpPr/>
          <p:nvPr/>
        </p:nvSpPr>
        <p:spPr>
          <a:xfrm>
            <a:off x="0" y="1383031"/>
            <a:ext cx="12192001" cy="32370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69E7E8"/>
              </a:gs>
              <a:gs pos="5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55D42E-8FC9-2B4A-B8C4-1F92C5F70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06" y="3501369"/>
            <a:ext cx="2926080" cy="3456716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579658" y="1809205"/>
            <a:ext cx="1376210" cy="838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Đường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ô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tô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579914" y="2799805"/>
            <a:ext cx="1299754" cy="9144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Đường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sắt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853851" y="1771105"/>
            <a:ext cx="1758491" cy="9144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Đường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biển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915194" y="3866605"/>
            <a:ext cx="1834947" cy="10668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Đường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hàng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không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579658" y="4019005"/>
            <a:ext cx="1376210" cy="9144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Đường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sông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6699067" y="2190205"/>
            <a:ext cx="1154783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775268" y="3638004"/>
            <a:ext cx="1125228" cy="77373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3955868" y="2190205"/>
            <a:ext cx="1447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 flipV="1">
            <a:off x="3955868" y="3333205"/>
            <a:ext cx="1447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3955868" y="3866605"/>
            <a:ext cx="1447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-5400000">
            <a:off x="4565468" y="2495005"/>
            <a:ext cx="2971800" cy="20574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Các loại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hình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giao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thông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vận tải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301239" y="399505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Các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loại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hình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giao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thông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vận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tải</a:t>
            </a:r>
            <a:r>
              <a:rPr lang="en-US" sz="3200" dirty="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F4E417B5-BD1B-40FE-8B8B-35321E755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86" y="3765130"/>
            <a:ext cx="3979817" cy="3979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374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FEBDB6-0C54-434E-9E7F-06725FB0F3F4}"/>
              </a:ext>
            </a:extLst>
          </p:cNvPr>
          <p:cNvSpPr/>
          <p:nvPr/>
        </p:nvSpPr>
        <p:spPr>
          <a:xfrm>
            <a:off x="0" y="1395663"/>
            <a:ext cx="12192001" cy="193101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69E7E8"/>
              </a:gs>
              <a:gs pos="5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1C8251-662F-0241-9E62-A1DDE27C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45955"/>
            <a:ext cx="1879600" cy="1422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0D9233-9C4F-924A-B3D0-CBDD9C64A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700" y="-23834"/>
            <a:ext cx="2273300" cy="1854200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C7159C57-77AA-CC4F-BA48-BC010FCE776B}"/>
              </a:ext>
            </a:extLst>
          </p:cNvPr>
          <p:cNvSpPr/>
          <p:nvPr/>
        </p:nvSpPr>
        <p:spPr>
          <a:xfrm>
            <a:off x="2987041" y="1636625"/>
            <a:ext cx="6487886" cy="51467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AB10F85-BE36-0446-882C-70847D3D9912}"/>
              </a:ext>
            </a:extLst>
          </p:cNvPr>
          <p:cNvSpPr/>
          <p:nvPr/>
        </p:nvSpPr>
        <p:spPr>
          <a:xfrm>
            <a:off x="5324739" y="0"/>
            <a:ext cx="1148820" cy="1148820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Source Han Sans CN Heavy" panose="020B0400000000000000" pitchFamily="34" charset="-128"/>
                <a:ea typeface="Source Han Sans CN Heavy" panose="020B0400000000000000" pitchFamily="34" charset="-128"/>
              </a:rPr>
              <a:t>1</a:t>
            </a:r>
            <a:endParaRPr kumimoji="1" lang="zh-CN" altLang="en-US" sz="3200" dirty="0">
              <a:latin typeface="Source Han Sans CN Heavy" panose="020B0400000000000000" pitchFamily="34" charset="-128"/>
              <a:ea typeface="Source Han Sans CN Heavy" panose="020B0400000000000000" pitchFamily="34" charset="-128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55D42E-8FC9-2B4A-B8C4-1F92C5F70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67" y="3326674"/>
            <a:ext cx="2926080" cy="345671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54979" y="2163388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32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charset="0"/>
              </a:rPr>
              <a:t>phương</a:t>
            </a:r>
            <a:r>
              <a:rPr lang="en-US" sz="32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charset="0"/>
              </a:rPr>
              <a:t>tiện</a:t>
            </a:r>
            <a:r>
              <a:rPr lang="en-US" sz="32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charset="0"/>
              </a:rPr>
              <a:t>giao</a:t>
            </a:r>
            <a:r>
              <a:rPr lang="en-US" sz="32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charset="0"/>
              </a:rPr>
              <a:t>thông</a:t>
            </a:r>
            <a:endParaRPr lang="en-US" sz="3200" b="1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87041" y="3118831"/>
            <a:ext cx="739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" charset="0"/>
              </a:rPr>
              <a:t>+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tô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loại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tô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xe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máy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,…</a:t>
            </a:r>
          </a:p>
          <a:p>
            <a:r>
              <a:rPr lang="en-US" sz="2800" dirty="0">
                <a:solidFill>
                  <a:srgbClr val="000099"/>
                </a:solidFill>
                <a:latin typeface="Arial" charset="0"/>
              </a:rPr>
              <a:t>+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sắt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tàu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hỏa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r>
              <a:rPr lang="en-US" sz="2800" dirty="0">
                <a:solidFill>
                  <a:srgbClr val="000099"/>
                </a:solidFill>
                <a:latin typeface="Arial" charset="0"/>
              </a:rPr>
              <a:t>+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sông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tàu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thủy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 ca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nô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tàu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cánh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ngầm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thuyền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bè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phà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,…</a:t>
            </a:r>
          </a:p>
          <a:p>
            <a:r>
              <a:rPr lang="en-US" sz="2800" dirty="0">
                <a:solidFill>
                  <a:srgbClr val="000099"/>
                </a:solidFill>
                <a:latin typeface="Arial" charset="0"/>
              </a:rPr>
              <a:t>+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biển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tàu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biển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r>
              <a:rPr lang="en-US" sz="2800" dirty="0">
                <a:solidFill>
                  <a:srgbClr val="000099"/>
                </a:solidFill>
                <a:latin typeface="Arial" charset="0"/>
              </a:rPr>
              <a:t>+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hàng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Arial" charset="0"/>
              </a:rPr>
              <a:t>máy</a:t>
            </a: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bay.</a:t>
            </a: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89A5F9A-C4E5-524A-903B-79CFA9A1C6A3}"/>
              </a:ext>
            </a:extLst>
          </p:cNvPr>
          <p:cNvSpPr/>
          <p:nvPr/>
        </p:nvSpPr>
        <p:spPr>
          <a:xfrm>
            <a:off x="-2" y="6429676"/>
            <a:ext cx="12192001" cy="1925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69E7E8"/>
              </a:gs>
              <a:gs pos="5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877F89-F46D-6242-A849-A15795E0F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812" y="5852160"/>
            <a:ext cx="1233187" cy="100584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918CE59-856A-7C4F-B370-BDDEF1478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8813"/>
            <a:ext cx="1515291" cy="3829187"/>
          </a:xfrm>
          <a:prstGeom prst="rect">
            <a:avLst/>
          </a:prstGeom>
        </p:spPr>
      </p:pic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006244" y="452082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Các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loại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hình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giao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thông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vận</a:t>
            </a:r>
            <a:r>
              <a:rPr lang="en-US" sz="3200" b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charset="0"/>
              </a:rPr>
              <a:t>tải</a:t>
            </a:r>
            <a:r>
              <a:rPr lang="en-US" sz="3200" dirty="0">
                <a:solidFill>
                  <a:srgbClr val="000099"/>
                </a:solidFill>
                <a:latin typeface="Arial" charset="0"/>
              </a:rPr>
              <a:t> 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87398" y="2151650"/>
            <a:ext cx="10190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-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Nước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ta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có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đủ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loại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hình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giao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thông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vận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tải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ô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tô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sắt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sông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biển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hàng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không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93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561</Words>
  <Application>Microsoft Office PowerPoint</Application>
  <PresentationFormat>Màn hình rộng</PresentationFormat>
  <Paragraphs>113</Paragraphs>
  <Slides>21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7" baseType="lpstr">
      <vt:lpstr>等线</vt:lpstr>
      <vt:lpstr>等线 Light</vt:lpstr>
      <vt:lpstr>.VnArial</vt:lpstr>
      <vt:lpstr>Arial</vt:lpstr>
      <vt:lpstr>Arial Black</vt:lpstr>
      <vt:lpstr>Arial Unicode MS</vt:lpstr>
      <vt:lpstr>Calibri</vt:lpstr>
      <vt:lpstr>Georgia</vt:lpstr>
      <vt:lpstr>iCiel Baliho Script</vt:lpstr>
      <vt:lpstr>iCiel Brush Up</vt:lpstr>
      <vt:lpstr>Noto Sans S Chinese Black</vt:lpstr>
      <vt:lpstr>Segoe UI Black</vt:lpstr>
      <vt:lpstr>Source Han Sans CN Heavy</vt:lpstr>
      <vt:lpstr>Times New Roman</vt:lpstr>
      <vt:lpstr>Office 主题​​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Windows 10</cp:lastModifiedBy>
  <cp:revision>64</cp:revision>
  <dcterms:created xsi:type="dcterms:W3CDTF">2019-03-17T05:56:53Z</dcterms:created>
  <dcterms:modified xsi:type="dcterms:W3CDTF">2022-12-07T06:54:25Z</dcterms:modified>
</cp:coreProperties>
</file>