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56" r:id="rId3"/>
    <p:sldId id="291" r:id="rId4"/>
    <p:sldId id="313" r:id="rId5"/>
    <p:sldId id="280" r:id="rId6"/>
    <p:sldId id="293" r:id="rId7"/>
    <p:sldId id="288" r:id="rId8"/>
    <p:sldId id="298" r:id="rId9"/>
    <p:sldId id="302" r:id="rId10"/>
    <p:sldId id="314" r:id="rId11"/>
    <p:sldId id="281" r:id="rId12"/>
    <p:sldId id="266" r:id="rId13"/>
    <p:sldId id="289" r:id="rId14"/>
    <p:sldId id="303" r:id="rId15"/>
    <p:sldId id="304" r:id="rId16"/>
    <p:sldId id="312" r:id="rId17"/>
    <p:sldId id="265" r:id="rId18"/>
  </p:sldIdLst>
  <p:sldSz cx="12192000" cy="6858000"/>
  <p:notesSz cx="6858000" cy="9144000"/>
  <p:embeddedFontLst>
    <p:embeddedFont>
      <p:font typeface="等线 Light" panose="02010600030101010101" pitchFamily="2" charset="-122"/>
      <p:regular r:id="rId20"/>
    </p:embeddedFont>
    <p:embeddedFont>
      <p:font typeface=".TMC-Ong Do" pitchFamily="2" charset="0"/>
      <p:regular r:id="rId21"/>
    </p:embeddedFont>
    <p:embeddedFont>
      <p:font typeface="Arial Black" panose="020B0A04020102020204" pitchFamily="3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DengXian" panose="02010600030101010101" pitchFamily="2" charset="-122"/>
      <p:regular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Sitka Display" panose="02000505000000020004" pitchFamily="2" charset="0"/>
      <p:regular r:id="rId31"/>
      <p:bold r:id="rId32"/>
      <p:italic r:id="rId33"/>
      <p:boldItalic r:id="rId34"/>
    </p:embeddedFont>
    <p:embeddedFont>
      <p:font typeface="Sitka Text" panose="02000505000000020004" pitchFamily="2" charset="0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E100"/>
    <a:srgbClr val="56E2FE"/>
    <a:srgbClr val="FBDD00"/>
    <a:srgbClr val="909090"/>
    <a:srgbClr val="686868"/>
    <a:srgbClr val="F0F8FA"/>
    <a:srgbClr val="FFFFFF"/>
    <a:srgbClr val="F4F9FC"/>
    <a:srgbClr val="F1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6" y="23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C5E9E8-BE3E-46F2-939B-2E92CDF8144A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989B9-87F5-4CCB-A816-88F21D42EC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48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872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0E68A-47B6-46EC-A45D-18321DBB03A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29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5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35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907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987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11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852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093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89B9-87F5-4CCB-A816-88F21D42ECE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09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1795A-15C3-43EB-A710-E0517A12E5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9D266BC-398A-4812-9441-1CEA99D10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54711D-158F-4B32-B9AB-2AB15EA49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00C51-7FA7-434C-9374-A261FCF0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2AC799-D4DC-4309-9013-E640A488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4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33C444-9EB7-48F7-A32C-2AAAF9F0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7CF4D2-F3F1-40C6-8236-3C14F02B3B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4959F-D12D-4D65-8E23-E0CE29676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2B7A45-01A0-4AB7-BA1D-A6E783CF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E7015A-47FB-444A-A3EB-66A5723D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5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C66D05B-2730-405E-90BA-48D615469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F353E5A-F7B0-4E46-9CA5-E784F063A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471AC7-1110-4356-B6D1-DEE789B59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9C2ECB-DA22-4914-ADBB-167C1DB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B64AC0-A377-4750-92EC-2CB52212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2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/>
          <a:lstStyle>
            <a:lvl1pPr algn="ctr">
              <a:lnSpc>
                <a:spcPct val="100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563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1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18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60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46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48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0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12/8/2023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1EAA44-EFF6-4491-AAD4-E8BFB986D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674264-4BAA-4306-B1E4-F7BB7C18A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E2DB8-4090-406A-9C44-BC259D09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1D6AC-CA22-4EFA-B22D-4D80820F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065C0A-4C0C-4A9F-8ECA-557EF3892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64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1895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3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0A309D-382D-428B-B8DA-C37E019B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CCE5AB7-6C06-4AFA-A2AB-60955B49E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6A664C-BE21-47B9-810C-B230607C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CA78D7-46E6-45E3-BB5A-DCEB56670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B9F29-1508-4E96-9B07-B4DA880C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0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35004-F19B-4973-85EA-DFC8A104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B74276-A0F1-4C8C-BF71-A7670BB81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DB5253-BC4E-409B-AECD-54D34D0DC1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3B52B7-79E1-4D7E-8A62-5153049E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53266E-2743-46C5-99A1-541F85A3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DEA6B1-0941-4741-8842-0F1FD78A1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1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D8548B-B6D0-4917-AE73-E3BF23E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55DAA3-7D9E-4553-B8AE-595AF4FC1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5683C5-3E91-4381-96F2-4A9F7DB49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A162B0C-132A-4C46-870C-BA6F186E9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09AFCF-6B7C-4748-A20A-49D30E71BD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E6945-02FA-4F4D-8B69-2574AEC8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AEFED9-C960-433C-9B8D-E561CDA2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474C4B6-881D-4F3C-955D-7A377FECA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0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C84D-5DD6-49F3-92CC-E2E53A07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F6D4F9-96B4-44CC-9116-EE859BB5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08FA47D-1321-41F0-A9FA-74A74415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3A42FC5-CACA-4543-BCEB-A7B177F1E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090C0-E62D-4E3F-A462-591C80F1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F3CD330-A853-42E5-999C-24C41CC8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4317D5-3D66-4612-9B68-6E7EA7F5D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0AE896F-5E00-4B60-B38C-C9AD65B4F1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B5240D-183D-48A2-B078-7C9FC1BC4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6E9A1A-9C5F-4F1D-8829-27C0E34FB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6E530C-018F-4FAF-9C05-AF25508F55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31C51A-D3D8-4BC2-8045-AE517656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40CAE80-B0A2-4E4B-AAB6-7916EC8C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023B34-89E9-4EDB-9AB9-A934CF38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0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1510CA-E25D-4E08-A19F-CA0CA47D7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CEFFB04-50E1-4181-9666-2422762C8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ED65871-56CA-4D57-AF0C-0F3E48F42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2D7488-CCF1-4F2C-B9A5-27587218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89322C-D241-4B35-804F-32F8AB40A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46BCF0-2742-48BC-97C3-B851C3924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E7F785E-A48F-41EC-AC4E-34DF3C3C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EBFCE-63A5-479E-87E7-1612D605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94BBE9-622B-4FBD-9A8B-65CA75735E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1079B-E290-4410-80E7-1886FC1B44F6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9686BC-6A57-4FFC-B0A8-61F423EB0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6C3D39-305C-4752-BA9E-7CCE2FD1A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7520A-A42C-473A-8BCC-539CD06685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17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4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4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4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4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4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4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4D965DCF-32D0-49B9-AAEB-62EA9FDF9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0" y="-5921"/>
            <a:ext cx="12191997" cy="685799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470692AC-A4B5-483E-BDFF-68748F56A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35" y="1007764"/>
            <a:ext cx="5800437" cy="48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9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87">
            <a:extLst>
              <a:ext uri="{FF2B5EF4-FFF2-40B4-BE49-F238E27FC236}">
                <a16:creationId xmlns:a16="http://schemas.microsoft.com/office/drawing/2014/main" id="{3111C76D-7D4C-429E-B341-E91865D5E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895502"/>
              </p:ext>
            </p:extLst>
          </p:nvPr>
        </p:nvGraphicFramePr>
        <p:xfrm>
          <a:off x="1866900" y="1907309"/>
          <a:ext cx="3657600" cy="4030663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71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nghiệp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3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Nhiệt điện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9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Thủy điện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Khai thác khoáng sản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30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4.Cơ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dệt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may,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phẩm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" name="Group 91">
            <a:extLst>
              <a:ext uri="{FF2B5EF4-FFF2-40B4-BE49-F238E27FC236}">
                <a16:creationId xmlns:a16="http://schemas.microsoft.com/office/drawing/2014/main" id="{796AA26F-8FE5-42CA-842D-97525C79CA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002630"/>
              </p:ext>
            </p:extLst>
          </p:nvPr>
        </p:nvGraphicFramePr>
        <p:xfrm>
          <a:off x="6629400" y="2021609"/>
          <a:ext cx="3886200" cy="3997327"/>
        </p:xfrm>
        <a:graphic>
          <a:graphicData uri="http://schemas.openxmlformats.org/drawingml/2006/table">
            <a:tbl>
              <a:tblPr/>
              <a:tblGrid>
                <a:gridCol w="3886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95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2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Nơi có nhiều thác ghềnh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mỏ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c) Ở đồng bằng và ven biển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32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Gần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than,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Line 33">
            <a:hlinkClick r:id="" action="ppaction://noaction"/>
            <a:extLst>
              <a:ext uri="{FF2B5EF4-FFF2-40B4-BE49-F238E27FC236}">
                <a16:creationId xmlns:a16="http://schemas.microsoft.com/office/drawing/2014/main" id="{2C8D7927-EBF3-48D6-9F5A-48BE98DE8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4500" y="3355109"/>
            <a:ext cx="1143000" cy="2286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Line 33">
            <a:hlinkClick r:id="" action="ppaction://noaction"/>
            <a:extLst>
              <a:ext uri="{FF2B5EF4-FFF2-40B4-BE49-F238E27FC236}">
                <a16:creationId xmlns:a16="http://schemas.microsoft.com/office/drawing/2014/main" id="{2466CBC1-AD52-4225-85ED-55EA74BB60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4500" y="4650509"/>
            <a:ext cx="11430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33">
            <a:hlinkClick r:id="" action="ppaction://noaction"/>
            <a:extLst>
              <a:ext uri="{FF2B5EF4-FFF2-40B4-BE49-F238E27FC236}">
                <a16:creationId xmlns:a16="http://schemas.microsoft.com/office/drawing/2014/main" id="{9133D771-E997-4083-8DDF-67B7CD1C98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4500" y="3926609"/>
            <a:ext cx="11430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8" name="Line 33">
            <a:hlinkClick r:id="" action="ppaction://noaction"/>
            <a:extLst>
              <a:ext uri="{FF2B5EF4-FFF2-40B4-BE49-F238E27FC236}">
                <a16:creationId xmlns:a16="http://schemas.microsoft.com/office/drawing/2014/main" id="{8D3F274E-CBE7-4333-B4C9-A3BA61D38D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24500" y="3259859"/>
            <a:ext cx="11430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BD2951A5-D7F1-4DF7-8A4E-4B48BF68F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0" y="916709"/>
            <a:ext cx="67854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nối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ý ở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cột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A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cột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B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đúng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7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5B8D2A4-24FA-4E6B-82C7-1DA4656E7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2" y="10"/>
            <a:ext cx="9286612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8" name="Hình chữ nhật: Góc Tròn 37">
            <a:extLst>
              <a:ext uri="{FF2B5EF4-FFF2-40B4-BE49-F238E27FC236}">
                <a16:creationId xmlns:a16="http://schemas.microsoft.com/office/drawing/2014/main" id="{C0C9F628-76E8-47BD-91F2-78A7CDF519E6}"/>
              </a:ext>
            </a:extLst>
          </p:cNvPr>
          <p:cNvSpPr/>
          <p:nvPr/>
        </p:nvSpPr>
        <p:spPr>
          <a:xfrm>
            <a:off x="1129930" y="1011117"/>
            <a:ext cx="9929091" cy="4835766"/>
          </a:xfrm>
          <a:prstGeom prst="roundRect">
            <a:avLst/>
          </a:prstGeom>
          <a:solidFill>
            <a:schemeClr val="bg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9875C9F-28D5-4548-AB12-249E00CBD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33695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 Box 38">
            <a:extLst>
              <a:ext uri="{FF2B5EF4-FFF2-40B4-BE49-F238E27FC236}">
                <a16:creationId xmlns:a16="http://schemas.microsoft.com/office/drawing/2014/main" id="{13F2801D-80E9-4482-A812-4249EF35A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59270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Công nghiệp khai thác khoáng sản phân bố ở những nơi có mỏ khoáng sản. Các ngành công nghiệp khác của nước ta phân bố chủ yếu ở các vùng đồng bằng và ven biển  </a:t>
            </a:r>
          </a:p>
        </p:txBody>
      </p:sp>
    </p:spTree>
    <p:extLst>
      <p:ext uri="{BB962C8B-B14F-4D97-AF65-F5344CB8AC3E}">
        <p14:creationId xmlns:p14="http://schemas.microsoft.com/office/powerpoint/2010/main" val="1939104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Group 50">
            <a:extLst>
              <a:ext uri="{FF2B5EF4-FFF2-40B4-BE49-F238E27FC236}">
                <a16:creationId xmlns:a16="http://schemas.microsoft.com/office/drawing/2014/main" id="{3DBB7B26-F18D-4824-820F-DCB22ADFFA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643551"/>
              </p:ext>
            </p:extLst>
          </p:nvPr>
        </p:nvGraphicFramePr>
        <p:xfrm>
          <a:off x="1790700" y="2991139"/>
          <a:ext cx="8839200" cy="2830514"/>
        </p:xfrm>
        <a:graphic>
          <a:graphicData uri="http://schemas.openxmlformats.org/drawingml/2006/table">
            <a:tbl>
              <a:tblPr/>
              <a:tblGrid>
                <a:gridCol w="294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0935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id="{8BA5E087-7065-44A7-82AB-B701C1805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0" y="1765589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8FC180F2-6042-4073-B704-B538C1BB5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605247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406708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885505CD-9EDC-4A3F-84F0-D55F39756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638800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.TMC-Ong Do" pitchFamily="2" charset="0"/>
            </a:endParaRPr>
          </a:p>
        </p:txBody>
      </p:sp>
      <p:sp>
        <p:nvSpPr>
          <p:cNvPr id="3" name="Text Box 26">
            <a:extLst>
              <a:ext uri="{FF2B5EF4-FFF2-40B4-BE49-F238E27FC236}">
                <a16:creationId xmlns:a16="http://schemas.microsoft.com/office/drawing/2014/main" id="{021463FE-4A8F-49D5-B357-E00A0D2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410200"/>
            <a:ext cx="556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0010819-F1BE-4E92-B9AA-77A606953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43000"/>
            <a:ext cx="487387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25">
            <a:extLst>
              <a:ext uri="{FF2B5EF4-FFF2-40B4-BE49-F238E27FC236}">
                <a16:creationId xmlns:a16="http://schemas.microsoft.com/office/drawing/2014/main" id="{97D3FF6F-F248-4546-9D79-B5C6BAE500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349" y="6386513"/>
            <a:ext cx="5876420" cy="396875"/>
          </a:xfrm>
          <a:prstGeom prst="rect">
            <a:avLst/>
          </a:prstGeom>
          <a:solidFill>
            <a:srgbClr val="5B9BD5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3:Lược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đồ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công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nghiệp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Việt</a:t>
            </a:r>
            <a:r>
              <a:rPr kumimoji="0" lang="en-US" alt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Nam</a:t>
            </a:r>
          </a:p>
        </p:txBody>
      </p:sp>
      <p:pic>
        <p:nvPicPr>
          <p:cNvPr id="6" name="Picture 26" descr="1">
            <a:extLst>
              <a:ext uri="{FF2B5EF4-FFF2-40B4-BE49-F238E27FC236}">
                <a16:creationId xmlns:a16="http://schemas.microsoft.com/office/drawing/2014/main" id="{F0961B6B-E724-447B-B15C-90B1D6B23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723" y="190500"/>
            <a:ext cx="6541477" cy="605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921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24D12E9-C1FD-4788-B83B-8E41DD76D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03" y="4130561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vi-VN" sz="2800" b="1">
              <a:solidFill>
                <a:prstClr val="black"/>
              </a:solidFill>
              <a:latin typeface=".TMC-Ong Do" pitchFamily="2" charset="0"/>
            </a:endParaRPr>
          </a:p>
        </p:txBody>
      </p:sp>
      <p:graphicFrame>
        <p:nvGraphicFramePr>
          <p:cNvPr id="4" name="Group 25">
            <a:extLst>
              <a:ext uri="{FF2B5EF4-FFF2-40B4-BE49-F238E27FC236}">
                <a16:creationId xmlns:a16="http://schemas.microsoft.com/office/drawing/2014/main" id="{0BBB68AB-6E15-4E21-943A-2295F3E46A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645740"/>
              </p:ext>
            </p:extLst>
          </p:nvPr>
        </p:nvGraphicFramePr>
        <p:xfrm>
          <a:off x="1212045" y="1579662"/>
          <a:ext cx="9767909" cy="3570210"/>
        </p:xfrm>
        <a:graphic>
          <a:graphicData uri="http://schemas.openxmlformats.org/drawingml/2006/table">
            <a:tbl>
              <a:tblPr/>
              <a:tblGrid>
                <a:gridCol w="2978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8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30877">
                  <a:extLst>
                    <a:ext uri="{9D8B030D-6E8A-4147-A177-3AD203B41FA5}">
                      <a16:colId xmlns:a16="http://schemas.microsoft.com/office/drawing/2014/main" val="862365720"/>
                    </a:ext>
                  </a:extLst>
                </a:gridCol>
              </a:tblGrid>
              <a:tr h="905043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4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4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41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 Chí Minh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Cẩm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Nẵng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05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8">
            <a:extLst>
              <a:ext uri="{FF2B5EF4-FFF2-40B4-BE49-F238E27FC236}">
                <a16:creationId xmlns:a16="http://schemas.microsoft.com/office/drawing/2014/main" id="{FFF4B943-EF55-4A46-AB82-DFCD06095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022" y="1880984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F072BC1A-139A-4C78-8F50-FC6329C5C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022" y="798309"/>
            <a:ext cx="9067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416876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D401433-2CD0-4F62-BF23-3C89609D8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262" y="3833447"/>
            <a:ext cx="6521873" cy="346857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ACA43B9-0E4D-44BE-B9B0-FA17B9A13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8828" y="1954612"/>
            <a:ext cx="747434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2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13">
            <a:extLst>
              <a:ext uri="{FF2B5EF4-FFF2-40B4-BE49-F238E27FC236}">
                <a16:creationId xmlns:a16="http://schemas.microsoft.com/office/drawing/2014/main" id="{AEA78FAA-8E98-4FB2-A1DD-8D6ED37DE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020" y="2844800"/>
            <a:ext cx="8774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93C7320A-7F8E-4274-A662-65F471145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742" y="3752893"/>
            <a:ext cx="845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D74A9927-7634-468D-A934-9164E2B01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241" y="1152624"/>
            <a:ext cx="963251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8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76BB098-542B-4FCB-9688-A7C79AA82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9662426-300F-4DF6-90E9-FEEEDDDE7A05}"/>
              </a:ext>
            </a:extLst>
          </p:cNvPr>
          <p:cNvGrpSpPr/>
          <p:nvPr/>
        </p:nvGrpSpPr>
        <p:grpSpPr>
          <a:xfrm>
            <a:off x="2519783" y="339344"/>
            <a:ext cx="6330315" cy="6330315"/>
            <a:chOff x="2519783" y="339344"/>
            <a:chExt cx="6330315" cy="6330315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6F7E1AE4-6CBF-4D13-BCAE-185B1BD27757}"/>
                </a:ext>
              </a:extLst>
            </p:cNvPr>
            <p:cNvSpPr/>
            <p:nvPr/>
          </p:nvSpPr>
          <p:spPr>
            <a:xfrm>
              <a:off x="2519783" y="339344"/>
              <a:ext cx="6330315" cy="633031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F03712F6-E6B5-49D6-A5B7-36635551FAA4}"/>
                </a:ext>
              </a:extLst>
            </p:cNvPr>
            <p:cNvSpPr/>
            <p:nvPr/>
          </p:nvSpPr>
          <p:spPr>
            <a:xfrm>
              <a:off x="2751240" y="651256"/>
              <a:ext cx="5867400" cy="5867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AFCA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B2C75FAB-4106-4D32-9E2F-A1615885D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945" y="1581752"/>
            <a:ext cx="7504826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767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">
            <a:extLst>
              <a:ext uri="{FF2B5EF4-FFF2-40B4-BE49-F238E27FC236}">
                <a16:creationId xmlns:a16="http://schemas.microsoft.com/office/drawing/2014/main" id="{4FE89B46-424E-43D9-A978-4A8897F75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55" y="1553020"/>
            <a:ext cx="689994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Dựa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lược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đồ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3,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nơi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ngành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nghiệp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khai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thác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than,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dầu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mỏ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, a-pa-tit,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công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nghiệp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thủy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điện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6C0516DD-EB73-44C5-9DBE-F1696A548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145" y="427419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 Box 21">
            <a:extLst>
              <a:ext uri="{FF2B5EF4-FFF2-40B4-BE49-F238E27FC236}">
                <a16:creationId xmlns:a16="http://schemas.microsoft.com/office/drawing/2014/main" id="{E4EA5987-4530-49CA-98E1-4A27532B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145" y="374079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24EB2207-FA77-4A5D-8307-038F1CB3A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0145" y="5112390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Rectangle 23">
            <a:extLst>
              <a:ext uri="{FF2B5EF4-FFF2-40B4-BE49-F238E27FC236}">
                <a16:creationId xmlns:a16="http://schemas.microsoft.com/office/drawing/2014/main" id="{EA873595-9D33-4AA0-98CD-FBD5507C8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345" y="6560190"/>
            <a:ext cx="3733800" cy="228600"/>
          </a:xfrm>
          <a:prstGeom prst="rect">
            <a:avLst/>
          </a:prstGeom>
          <a:solidFill>
            <a:srgbClr val="5B9BD5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 3:Lược đồ công nghiệp Việt Nam</a:t>
            </a:r>
          </a:p>
        </p:txBody>
      </p:sp>
      <p:pic>
        <p:nvPicPr>
          <p:cNvPr id="23" name="Picture 25" descr="1">
            <a:extLst>
              <a:ext uri="{FF2B5EF4-FFF2-40B4-BE49-F238E27FC236}">
                <a16:creationId xmlns:a16="http://schemas.microsoft.com/office/drawing/2014/main" id="{9A381CA1-6DC5-48B0-A034-4610C87F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145" y="159390"/>
            <a:ext cx="4953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Explosion 2 12">
            <a:extLst>
              <a:ext uri="{FF2B5EF4-FFF2-40B4-BE49-F238E27FC236}">
                <a16:creationId xmlns:a16="http://schemas.microsoft.com/office/drawing/2014/main" id="{9DAAB552-39A9-4079-8EF2-34BA407D6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9766" y="3883422"/>
            <a:ext cx="4953000" cy="2125265"/>
          </a:xfrm>
          <a:prstGeom prst="irregularSeal2">
            <a:avLst/>
          </a:prstGeom>
          <a:solidFill>
            <a:srgbClr val="00FF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000000"/>
                </a:solidFill>
                <a:cs typeface="Arial" panose="020B0604020202020204" pitchFamily="34" charset="0"/>
              </a:rPr>
              <a:t>THẢO LUẬN NHÓM ĐÔI</a:t>
            </a: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C0D31C4-1C99-4F9E-BA18-FD414A3B7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737" y="69210"/>
            <a:ext cx="901676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48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">
            <a:extLst>
              <a:ext uri="{FF2B5EF4-FFF2-40B4-BE49-F238E27FC236}">
                <a16:creationId xmlns:a16="http://schemas.microsoft.com/office/drawing/2014/main" id="{FE656836-D7ED-4F80-A939-69E7158BE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6578" y="4232246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7D67EEBD-EEC2-4CEA-9574-4AD6F9F69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578" y="3698846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179856BE-113B-4E02-B2D6-B65449FDD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578" y="5070446"/>
            <a:ext cx="182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 sz="180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C3F0879F-03B2-4A52-8538-D11D363D7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378" y="6518246"/>
            <a:ext cx="3733800" cy="228600"/>
          </a:xfrm>
          <a:prstGeom prst="rect">
            <a:avLst/>
          </a:prstGeom>
          <a:solidFill>
            <a:srgbClr val="5B9BD5"/>
          </a:solidFill>
          <a:ln w="9525">
            <a:solidFill>
              <a:sysClr val="window" lastClr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 3:Lược đồ công nghiệp Việt Nam</a:t>
            </a:r>
          </a:p>
        </p:txBody>
      </p:sp>
      <p:pic>
        <p:nvPicPr>
          <p:cNvPr id="19" name="Picture 7" descr="1">
            <a:extLst>
              <a:ext uri="{FF2B5EF4-FFF2-40B4-BE49-F238E27FC236}">
                <a16:creationId xmlns:a16="http://schemas.microsoft.com/office/drawing/2014/main" id="{64DB96E6-B29D-4035-8918-A4FB3E35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578" y="117446"/>
            <a:ext cx="8839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41">
            <a:extLst>
              <a:ext uri="{FF2B5EF4-FFF2-40B4-BE49-F238E27FC236}">
                <a16:creationId xmlns:a16="http://schemas.microsoft.com/office/drawing/2014/main" id="{ED1602D1-A433-49BD-BE7B-8415D49B4DA6}"/>
              </a:ext>
            </a:extLst>
          </p:cNvPr>
          <p:cNvGrpSpPr>
            <a:grpSpLocks/>
          </p:cNvGrpSpPr>
          <p:nvPr/>
        </p:nvGrpSpPr>
        <p:grpSpPr bwMode="auto">
          <a:xfrm>
            <a:off x="5807978" y="727046"/>
            <a:ext cx="304800" cy="322263"/>
            <a:chOff x="1143000" y="623888"/>
            <a:chExt cx="457200" cy="442912"/>
          </a:xfrm>
        </p:grpSpPr>
        <p:sp>
          <p:nvSpPr>
            <p:cNvPr id="21" name="Oval 8">
              <a:extLst>
                <a:ext uri="{FF2B5EF4-FFF2-40B4-BE49-F238E27FC236}">
                  <a16:creationId xmlns:a16="http://schemas.microsoft.com/office/drawing/2014/main" id="{DAC45CC6-C545-4974-95CF-9EB65B1A84EC}"/>
                </a:ext>
              </a:extLst>
            </p:cNvPr>
            <p:cNvSpPr/>
            <p:nvPr/>
          </p:nvSpPr>
          <p:spPr>
            <a:xfrm>
              <a:off x="1143000" y="623888"/>
              <a:ext cx="457200" cy="442912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405CC9B7-474F-4894-8AF6-98A73F633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588" y="728616"/>
              <a:ext cx="228600" cy="216002"/>
            </a:xfrm>
            <a:prstGeom prst="rect">
              <a:avLst/>
            </a:prstGeom>
            <a:solidFill>
              <a:srgbClr val="000000"/>
            </a:solidFill>
            <a:ln w="158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23" name="Group 24">
            <a:extLst>
              <a:ext uri="{FF2B5EF4-FFF2-40B4-BE49-F238E27FC236}">
                <a16:creationId xmlns:a16="http://schemas.microsoft.com/office/drawing/2014/main" id="{F937CA0C-34DD-45FF-A481-0264EB543F52}"/>
              </a:ext>
            </a:extLst>
          </p:cNvPr>
          <p:cNvGrpSpPr>
            <a:grpSpLocks/>
          </p:cNvGrpSpPr>
          <p:nvPr/>
        </p:nvGrpSpPr>
        <p:grpSpPr bwMode="auto">
          <a:xfrm>
            <a:off x="5503178" y="4689446"/>
            <a:ext cx="1905000" cy="1219200"/>
            <a:chOff x="2880" y="3264"/>
            <a:chExt cx="960" cy="1056"/>
          </a:xfrm>
        </p:grpSpPr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5C218065-964B-4AE8-8FF4-0509B4CDE4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2" y="3744"/>
              <a:ext cx="240" cy="240"/>
              <a:chOff x="1008" y="960"/>
              <a:chExt cx="384" cy="384"/>
            </a:xfrm>
          </p:grpSpPr>
          <p:sp>
            <p:nvSpPr>
              <p:cNvPr id="44" name="Oval 11">
                <a:extLst>
                  <a:ext uri="{FF2B5EF4-FFF2-40B4-BE49-F238E27FC236}">
                    <a16:creationId xmlns:a16="http://schemas.microsoft.com/office/drawing/2014/main" id="{785B99BA-8B7F-42C5-815E-87B3BF75F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ysClr val="window" lastClr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  <p:sp>
            <p:nvSpPr>
              <p:cNvPr id="45" name="AutoShape 12">
                <a:extLst>
                  <a:ext uri="{FF2B5EF4-FFF2-40B4-BE49-F238E27FC236}">
                    <a16:creationId xmlns:a16="http://schemas.microsoft.com/office/drawing/2014/main" id="{00AC281C-8FFA-4D58-8D26-060714C59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5" name="Group 13">
              <a:extLst>
                <a:ext uri="{FF2B5EF4-FFF2-40B4-BE49-F238E27FC236}">
                  <a16:creationId xmlns:a16="http://schemas.microsoft.com/office/drawing/2014/main" id="{88AE9B96-8B77-4B16-B365-BCF1BD8D4D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3504"/>
              <a:ext cx="288" cy="288"/>
              <a:chOff x="1008" y="960"/>
              <a:chExt cx="384" cy="384"/>
            </a:xfrm>
          </p:grpSpPr>
          <p:sp>
            <p:nvSpPr>
              <p:cNvPr id="42" name="Oval 11">
                <a:extLst>
                  <a:ext uri="{FF2B5EF4-FFF2-40B4-BE49-F238E27FC236}">
                    <a16:creationId xmlns:a16="http://schemas.microsoft.com/office/drawing/2014/main" id="{862A5FF6-9571-46FA-88F8-CFC60C9CD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ysClr val="window" lastClr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  <p:sp>
            <p:nvSpPr>
              <p:cNvPr id="43" name="AutoShape 12">
                <a:extLst>
                  <a:ext uri="{FF2B5EF4-FFF2-40B4-BE49-F238E27FC236}">
                    <a16:creationId xmlns:a16="http://schemas.microsoft.com/office/drawing/2014/main" id="{B268E801-9F8E-4BF4-9EB0-E51F6B869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7" name="Group 13">
              <a:extLst>
                <a:ext uri="{FF2B5EF4-FFF2-40B4-BE49-F238E27FC236}">
                  <a16:creationId xmlns:a16="http://schemas.microsoft.com/office/drawing/2014/main" id="{BBD60876-998B-48B5-8B18-539D1C6CD6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264"/>
              <a:ext cx="288" cy="240"/>
              <a:chOff x="1008" y="960"/>
              <a:chExt cx="384" cy="384"/>
            </a:xfrm>
          </p:grpSpPr>
          <p:sp>
            <p:nvSpPr>
              <p:cNvPr id="40" name="Oval 11">
                <a:extLst>
                  <a:ext uri="{FF2B5EF4-FFF2-40B4-BE49-F238E27FC236}">
                    <a16:creationId xmlns:a16="http://schemas.microsoft.com/office/drawing/2014/main" id="{CEFE53A5-2069-4B51-8685-D4E7B3BC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ysClr val="window" lastClr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  <p:sp>
            <p:nvSpPr>
              <p:cNvPr id="41" name="AutoShape 12">
                <a:extLst>
                  <a:ext uri="{FF2B5EF4-FFF2-40B4-BE49-F238E27FC236}">
                    <a16:creationId xmlns:a16="http://schemas.microsoft.com/office/drawing/2014/main" id="{61392D22-8390-436E-9B01-125F14F2A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8" name="Group 13">
              <a:extLst>
                <a:ext uri="{FF2B5EF4-FFF2-40B4-BE49-F238E27FC236}">
                  <a16:creationId xmlns:a16="http://schemas.microsoft.com/office/drawing/2014/main" id="{EDBC5301-8DF3-4AD5-8271-38C06AD790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3984"/>
              <a:ext cx="240" cy="240"/>
              <a:chOff x="1008" y="960"/>
              <a:chExt cx="384" cy="384"/>
            </a:xfrm>
          </p:grpSpPr>
          <p:sp>
            <p:nvSpPr>
              <p:cNvPr id="38" name="Oval 11">
                <a:extLst>
                  <a:ext uri="{FF2B5EF4-FFF2-40B4-BE49-F238E27FC236}">
                    <a16:creationId xmlns:a16="http://schemas.microsoft.com/office/drawing/2014/main" id="{87B2ABAB-3654-4631-90DC-9919B2A89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ysClr val="window" lastClr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  <p:sp>
            <p:nvSpPr>
              <p:cNvPr id="39" name="AutoShape 12">
                <a:extLst>
                  <a:ext uri="{FF2B5EF4-FFF2-40B4-BE49-F238E27FC236}">
                    <a16:creationId xmlns:a16="http://schemas.microsoft.com/office/drawing/2014/main" id="{1B2041AF-6CE4-4ABE-866B-227B50A8B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</p:grpSp>
        <p:grpSp>
          <p:nvGrpSpPr>
            <p:cNvPr id="29" name="Group 13">
              <a:extLst>
                <a:ext uri="{FF2B5EF4-FFF2-40B4-BE49-F238E27FC236}">
                  <a16:creationId xmlns:a16="http://schemas.microsoft.com/office/drawing/2014/main" id="{9677E6C5-1DA0-4136-A0E3-6D63CC635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4080"/>
              <a:ext cx="240" cy="240"/>
              <a:chOff x="1008" y="960"/>
              <a:chExt cx="384" cy="384"/>
            </a:xfrm>
          </p:grpSpPr>
          <p:sp>
            <p:nvSpPr>
              <p:cNvPr id="30" name="Oval 11">
                <a:extLst>
                  <a:ext uri="{FF2B5EF4-FFF2-40B4-BE49-F238E27FC236}">
                    <a16:creationId xmlns:a16="http://schemas.microsoft.com/office/drawing/2014/main" id="{F9C07D78-2C51-42EA-844D-E7C51E77A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960"/>
                <a:ext cx="384" cy="384"/>
              </a:xfrm>
              <a:prstGeom prst="ellipse">
                <a:avLst/>
              </a:prstGeom>
              <a:solidFill>
                <a:sysClr val="window" lastClr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  <p:sp>
            <p:nvSpPr>
              <p:cNvPr id="31" name="AutoShape 12">
                <a:extLst>
                  <a:ext uri="{FF2B5EF4-FFF2-40B4-BE49-F238E27FC236}">
                    <a16:creationId xmlns:a16="http://schemas.microsoft.com/office/drawing/2014/main" id="{03E18026-0493-4C61-AD49-5EEE4ACBF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056" y="1056"/>
                <a:ext cx="288" cy="192"/>
              </a:xfrm>
              <a:prstGeom prst="flowChartManualOperation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>
                <a:lvl1pPr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</a:endParaRPr>
              </a:p>
            </p:txBody>
          </p:sp>
        </p:grpSp>
      </p:grpSp>
      <p:sp>
        <p:nvSpPr>
          <p:cNvPr id="46" name="Oval 58">
            <a:extLst>
              <a:ext uri="{FF2B5EF4-FFF2-40B4-BE49-F238E27FC236}">
                <a16:creationId xmlns:a16="http://schemas.microsoft.com/office/drawing/2014/main" id="{47622B74-CF4E-4C0A-A724-91EAECB46A25}"/>
              </a:ext>
            </a:extLst>
          </p:cNvPr>
          <p:cNvSpPr/>
          <p:nvPr/>
        </p:nvSpPr>
        <p:spPr>
          <a:xfrm>
            <a:off x="3217178" y="346046"/>
            <a:ext cx="381000" cy="342900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grpSp>
        <p:nvGrpSpPr>
          <p:cNvPr id="47" name="Group 72">
            <a:extLst>
              <a:ext uri="{FF2B5EF4-FFF2-40B4-BE49-F238E27FC236}">
                <a16:creationId xmlns:a16="http://schemas.microsoft.com/office/drawing/2014/main" id="{EBC21E35-2158-49E7-8BA6-72C666A651DB}"/>
              </a:ext>
            </a:extLst>
          </p:cNvPr>
          <p:cNvGrpSpPr>
            <a:grpSpLocks/>
          </p:cNvGrpSpPr>
          <p:nvPr/>
        </p:nvGrpSpPr>
        <p:grpSpPr bwMode="auto">
          <a:xfrm>
            <a:off x="5350778" y="879446"/>
            <a:ext cx="685800" cy="4337050"/>
            <a:chOff x="6182387" y="2514600"/>
            <a:chExt cx="523213" cy="3422473"/>
          </a:xfrm>
        </p:grpSpPr>
        <p:sp>
          <p:nvSpPr>
            <p:cNvPr id="48" name="6-Point Star 59">
              <a:extLst>
                <a:ext uri="{FF2B5EF4-FFF2-40B4-BE49-F238E27FC236}">
                  <a16:creationId xmlns:a16="http://schemas.microsoft.com/office/drawing/2014/main" id="{7B6C0165-596E-41DE-AF8B-1D7F3C6E1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2387" y="2514600"/>
              <a:ext cx="294902" cy="298435"/>
            </a:xfrm>
            <a:custGeom>
              <a:avLst/>
              <a:gdLst>
                <a:gd name="T0" fmla="*/ 0 w 294902"/>
                <a:gd name="T1" fmla="*/ 74609 h 298435"/>
                <a:gd name="T2" fmla="*/ 98300 w 294902"/>
                <a:gd name="T3" fmla="*/ 74607 h 298435"/>
                <a:gd name="T4" fmla="*/ 147451 w 294902"/>
                <a:gd name="T5" fmla="*/ 0 h 298435"/>
                <a:gd name="T6" fmla="*/ 196602 w 294902"/>
                <a:gd name="T7" fmla="*/ 74607 h 298435"/>
                <a:gd name="T8" fmla="*/ 294902 w 294902"/>
                <a:gd name="T9" fmla="*/ 74609 h 298435"/>
                <a:gd name="T10" fmla="*/ 245753 w 294902"/>
                <a:gd name="T11" fmla="*/ 149218 h 298435"/>
                <a:gd name="T12" fmla="*/ 294902 w 294902"/>
                <a:gd name="T13" fmla="*/ 223826 h 298435"/>
                <a:gd name="T14" fmla="*/ 196602 w 294902"/>
                <a:gd name="T15" fmla="*/ 223828 h 298435"/>
                <a:gd name="T16" fmla="*/ 147451 w 294902"/>
                <a:gd name="T17" fmla="*/ 298435 h 298435"/>
                <a:gd name="T18" fmla="*/ 98300 w 294902"/>
                <a:gd name="T19" fmla="*/ 223828 h 298435"/>
                <a:gd name="T20" fmla="*/ 0 w 294902"/>
                <a:gd name="T21" fmla="*/ 223826 h 298435"/>
                <a:gd name="T22" fmla="*/ 49149 w 294902"/>
                <a:gd name="T23" fmla="*/ 149218 h 298435"/>
                <a:gd name="T24" fmla="*/ 0 w 294902"/>
                <a:gd name="T25" fmla="*/ 74609 h 2984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4902"/>
                <a:gd name="T40" fmla="*/ 0 h 298435"/>
                <a:gd name="T41" fmla="*/ 294902 w 294902"/>
                <a:gd name="T42" fmla="*/ 298435 h 2984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4902" h="298435">
                  <a:moveTo>
                    <a:pt x="0" y="74609"/>
                  </a:moveTo>
                  <a:lnTo>
                    <a:pt x="98300" y="74607"/>
                  </a:lnTo>
                  <a:lnTo>
                    <a:pt x="147451" y="0"/>
                  </a:lnTo>
                  <a:lnTo>
                    <a:pt x="196602" y="74607"/>
                  </a:lnTo>
                  <a:lnTo>
                    <a:pt x="294902" y="74609"/>
                  </a:lnTo>
                  <a:lnTo>
                    <a:pt x="245753" y="149218"/>
                  </a:lnTo>
                  <a:lnTo>
                    <a:pt x="294902" y="223826"/>
                  </a:lnTo>
                  <a:lnTo>
                    <a:pt x="196602" y="223828"/>
                  </a:lnTo>
                  <a:lnTo>
                    <a:pt x="147451" y="298435"/>
                  </a:lnTo>
                  <a:lnTo>
                    <a:pt x="98300" y="223828"/>
                  </a:lnTo>
                  <a:lnTo>
                    <a:pt x="0" y="223826"/>
                  </a:lnTo>
                  <a:lnTo>
                    <a:pt x="49149" y="149218"/>
                  </a:lnTo>
                  <a:lnTo>
                    <a:pt x="0" y="74609"/>
                  </a:lnTo>
                  <a:close/>
                </a:path>
              </a:pathLst>
            </a:custGeom>
            <a:solidFill>
              <a:srgbClr val="FF0000"/>
            </a:solidFill>
            <a:ln w="158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6-Point Star 80">
              <a:extLst>
                <a:ext uri="{FF2B5EF4-FFF2-40B4-BE49-F238E27FC236}">
                  <a16:creationId xmlns:a16="http://schemas.microsoft.com/office/drawing/2014/main" id="{0284D565-59A0-4665-AE17-FAB3A0D26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698" y="5638638"/>
              <a:ext cx="294902" cy="298435"/>
            </a:xfrm>
            <a:custGeom>
              <a:avLst/>
              <a:gdLst>
                <a:gd name="T0" fmla="*/ 0 w 294902"/>
                <a:gd name="T1" fmla="*/ 74609 h 298435"/>
                <a:gd name="T2" fmla="*/ 98300 w 294902"/>
                <a:gd name="T3" fmla="*/ 74607 h 298435"/>
                <a:gd name="T4" fmla="*/ 147451 w 294902"/>
                <a:gd name="T5" fmla="*/ 0 h 298435"/>
                <a:gd name="T6" fmla="*/ 196602 w 294902"/>
                <a:gd name="T7" fmla="*/ 74607 h 298435"/>
                <a:gd name="T8" fmla="*/ 294902 w 294902"/>
                <a:gd name="T9" fmla="*/ 74609 h 298435"/>
                <a:gd name="T10" fmla="*/ 245753 w 294902"/>
                <a:gd name="T11" fmla="*/ 149218 h 298435"/>
                <a:gd name="T12" fmla="*/ 294902 w 294902"/>
                <a:gd name="T13" fmla="*/ 223826 h 298435"/>
                <a:gd name="T14" fmla="*/ 196602 w 294902"/>
                <a:gd name="T15" fmla="*/ 223828 h 298435"/>
                <a:gd name="T16" fmla="*/ 147451 w 294902"/>
                <a:gd name="T17" fmla="*/ 298435 h 298435"/>
                <a:gd name="T18" fmla="*/ 98300 w 294902"/>
                <a:gd name="T19" fmla="*/ 223828 h 298435"/>
                <a:gd name="T20" fmla="*/ 0 w 294902"/>
                <a:gd name="T21" fmla="*/ 223826 h 298435"/>
                <a:gd name="T22" fmla="*/ 49149 w 294902"/>
                <a:gd name="T23" fmla="*/ 149218 h 298435"/>
                <a:gd name="T24" fmla="*/ 0 w 294902"/>
                <a:gd name="T25" fmla="*/ 74609 h 2984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94902"/>
                <a:gd name="T40" fmla="*/ 0 h 298435"/>
                <a:gd name="T41" fmla="*/ 294902 w 294902"/>
                <a:gd name="T42" fmla="*/ 298435 h 2984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94902" h="298435">
                  <a:moveTo>
                    <a:pt x="0" y="74609"/>
                  </a:moveTo>
                  <a:lnTo>
                    <a:pt x="98300" y="74607"/>
                  </a:lnTo>
                  <a:lnTo>
                    <a:pt x="147451" y="0"/>
                  </a:lnTo>
                  <a:lnTo>
                    <a:pt x="196602" y="74607"/>
                  </a:lnTo>
                  <a:lnTo>
                    <a:pt x="294902" y="74609"/>
                  </a:lnTo>
                  <a:lnTo>
                    <a:pt x="245753" y="149218"/>
                  </a:lnTo>
                  <a:lnTo>
                    <a:pt x="294902" y="223826"/>
                  </a:lnTo>
                  <a:lnTo>
                    <a:pt x="196602" y="223828"/>
                  </a:lnTo>
                  <a:lnTo>
                    <a:pt x="147451" y="298435"/>
                  </a:lnTo>
                  <a:lnTo>
                    <a:pt x="98300" y="223828"/>
                  </a:lnTo>
                  <a:lnTo>
                    <a:pt x="0" y="223826"/>
                  </a:lnTo>
                  <a:lnTo>
                    <a:pt x="49149" y="149218"/>
                  </a:lnTo>
                  <a:lnTo>
                    <a:pt x="0" y="74609"/>
                  </a:lnTo>
                  <a:close/>
                </a:path>
              </a:pathLst>
            </a:custGeom>
            <a:solidFill>
              <a:srgbClr val="FF0000"/>
            </a:solidFill>
            <a:ln w="15875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0" name="Rectangle 7">
            <a:extLst>
              <a:ext uri="{FF2B5EF4-FFF2-40B4-BE49-F238E27FC236}">
                <a16:creationId xmlns:a16="http://schemas.microsoft.com/office/drawing/2014/main" id="{84E5D297-00AE-4E6C-B5CC-79CDA045F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378" y="269846"/>
            <a:ext cx="990600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51" name="Rectangle 7">
            <a:extLst>
              <a:ext uri="{FF2B5EF4-FFF2-40B4-BE49-F238E27FC236}">
                <a16:creationId xmlns:a16="http://schemas.microsoft.com/office/drawing/2014/main" id="{AE473025-DC60-4924-837F-9DEAB9144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5378" y="727046"/>
            <a:ext cx="990600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52" name="Rectangle 7">
            <a:extLst>
              <a:ext uri="{FF2B5EF4-FFF2-40B4-BE49-F238E27FC236}">
                <a16:creationId xmlns:a16="http://schemas.microsoft.com/office/drawing/2014/main" id="{7671AC63-25F6-4723-81AF-BD3C1D2A0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978" y="4308446"/>
            <a:ext cx="990600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53" name="Rectangle 7">
            <a:extLst>
              <a:ext uri="{FF2B5EF4-FFF2-40B4-BE49-F238E27FC236}">
                <a16:creationId xmlns:a16="http://schemas.microsoft.com/office/drawing/2014/main" id="{2D914023-32EE-4FD5-9352-18A013F63A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0378" y="3089246"/>
            <a:ext cx="990600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  <p:sp>
        <p:nvSpPr>
          <p:cNvPr id="55" name="Rectangle 7">
            <a:extLst>
              <a:ext uri="{FF2B5EF4-FFF2-40B4-BE49-F238E27FC236}">
                <a16:creationId xmlns:a16="http://schemas.microsoft.com/office/drawing/2014/main" id="{F9BAC2F7-5DF4-4805-BA93-E26FA6728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978" y="3622646"/>
            <a:ext cx="990600" cy="8540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  <a:sym typeface="Wingdings 2" pitchFamily="18" charset="2"/>
              </a:rPr>
              <a:t></a:t>
            </a:r>
          </a:p>
        </p:txBody>
      </p:sp>
    </p:spTree>
    <p:extLst>
      <p:ext uri="{BB962C8B-B14F-4D97-AF65-F5344CB8AC3E}">
        <p14:creationId xmlns:p14="http://schemas.microsoft.com/office/powerpoint/2010/main" val="6540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5" grpId="0"/>
      <p:bldP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6">
            <a:extLst>
              <a:ext uri="{FF2B5EF4-FFF2-40B4-BE49-F238E27FC236}">
                <a16:creationId xmlns:a16="http://schemas.microsoft.com/office/drawing/2014/main" id="{4B60A39B-4FBC-4782-8993-D9C2F9643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024693"/>
            <a:ext cx="3962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vi-VN" sz="2000">
              <a:solidFill>
                <a:prstClr val="black"/>
              </a:solidFill>
              <a:latin typeface=".TMC-Ong Do" pitchFamily="2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D7F23987-8599-472A-92FB-CEC69ADE0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796093"/>
            <a:ext cx="5562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C1AB38DB-718E-4CAD-A0D4-5186B850E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6893"/>
            <a:ext cx="9372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ngành</a:t>
            </a: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nghiệp</a:t>
            </a:r>
            <a:endParaRPr lang="en-US" altLang="vi-VN" sz="3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9" name="Group 67">
            <a:extLst>
              <a:ext uri="{FF2B5EF4-FFF2-40B4-BE49-F238E27FC236}">
                <a16:creationId xmlns:a16="http://schemas.microsoft.com/office/drawing/2014/main" id="{74EF7CF3-8577-4322-9AE6-EAF574656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55262"/>
              </p:ext>
            </p:extLst>
          </p:nvPr>
        </p:nvGraphicFramePr>
        <p:xfrm>
          <a:off x="1428924" y="1762485"/>
          <a:ext cx="10055605" cy="4202885"/>
        </p:xfrm>
        <a:graphic>
          <a:graphicData uri="http://schemas.openxmlformats.org/drawingml/2006/table">
            <a:tbl>
              <a:tblPr/>
              <a:tblGrid>
                <a:gridCol w="3609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46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Ngành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2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than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dầu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mỏ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Khai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a-pa-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tít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Nhiệt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Thủy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điện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Quảng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Ninh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thềm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lục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phía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Nam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)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Lào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Cai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Phả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Rịa-Vũng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Tàu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Phía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Bắc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Tây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Nguyên</a:t>
                      </a: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Đông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Bộ</a:t>
                      </a: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8964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Hình ảnh 3" descr="Ảnh có chứa mặt đất, ngoài trời, bầu trời, núi&#10;&#10;Mô tả được tạo tự động">
            <a:extLst>
              <a:ext uri="{FF2B5EF4-FFF2-40B4-BE49-F238E27FC236}">
                <a16:creationId xmlns:a16="http://schemas.microsoft.com/office/drawing/2014/main" id="{023882C2-DDF5-432A-9D89-3BBC0AF49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79" r="39662" b="2"/>
          <a:stretch/>
        </p:blipFill>
        <p:spPr>
          <a:xfrm>
            <a:off x="-3046" y="340423"/>
            <a:ext cx="4630139" cy="5265795"/>
          </a:xfrm>
          <a:prstGeom prst="rect">
            <a:avLst/>
          </a:prstGeom>
        </p:spPr>
      </p:pic>
      <p:pic>
        <p:nvPicPr>
          <p:cNvPr id="5" name="Hình ảnh 4" descr="Ảnh có chứa mưa, có mưa&#10;&#10;Mô tả được tạo tự động">
            <a:extLst>
              <a:ext uri="{FF2B5EF4-FFF2-40B4-BE49-F238E27FC236}">
                <a16:creationId xmlns:a16="http://schemas.microsoft.com/office/drawing/2014/main" id="{E879D70E-E158-4639-8B8B-19B82739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0" b="2"/>
          <a:stretch/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8EEEBCA4-63F2-4216-9621-1D6A9E08A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967" y="269501"/>
            <a:ext cx="5638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ở </a:t>
            </a:r>
            <a:r>
              <a:rPr lang="en-US" altLang="vi-VN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vi-VN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altLang="vi-VN" sz="3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881EFEB3-B128-468A-B821-CE8BCCCFB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"/>
          <a:stretch/>
        </p:blipFill>
        <p:spPr>
          <a:xfrm>
            <a:off x="2" y="10"/>
            <a:ext cx="10695708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3F206985-FCF3-43A1-BFA7-98E16BE0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7400" y="323272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La</a:t>
            </a:r>
            <a:endParaRPr lang="en-US" alt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76BB098-542B-4FCB-9688-A7C79AA82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9662426-300F-4DF6-90E9-FEEEDDDE7A05}"/>
              </a:ext>
            </a:extLst>
          </p:cNvPr>
          <p:cNvGrpSpPr/>
          <p:nvPr/>
        </p:nvGrpSpPr>
        <p:grpSpPr>
          <a:xfrm>
            <a:off x="2519783" y="339344"/>
            <a:ext cx="6330315" cy="6330315"/>
            <a:chOff x="2519783" y="339344"/>
            <a:chExt cx="6330315" cy="6330315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6F7E1AE4-6CBF-4D13-BCAE-185B1BD27757}"/>
                </a:ext>
              </a:extLst>
            </p:cNvPr>
            <p:cNvSpPr/>
            <p:nvPr/>
          </p:nvSpPr>
          <p:spPr>
            <a:xfrm>
              <a:off x="2519783" y="339344"/>
              <a:ext cx="6330315" cy="6330315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F03712F6-E6B5-49D6-A5B7-36635551FAA4}"/>
                </a:ext>
              </a:extLst>
            </p:cNvPr>
            <p:cNvSpPr/>
            <p:nvPr/>
          </p:nvSpPr>
          <p:spPr>
            <a:xfrm>
              <a:off x="2751240" y="651256"/>
              <a:ext cx="5867400" cy="58674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AFCA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0F3D370-8904-4ABC-9B8B-BD413666D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888" y="1581752"/>
            <a:ext cx="7480440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1071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E100"/>
      </a:accent1>
      <a:accent2>
        <a:srgbClr val="56E2FE"/>
      </a:accent2>
      <a:accent3>
        <a:srgbClr val="686868"/>
      </a:accent3>
      <a:accent4>
        <a:srgbClr val="909090"/>
      </a:accent4>
      <a:accent5>
        <a:srgbClr val="ABABAB"/>
      </a:accent5>
      <a:accent6>
        <a:srgbClr val="CCCCCC"/>
      </a:accent6>
      <a:hlink>
        <a:srgbClr val="4472C4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Sitka Display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Sitka Tex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E100"/>
    </a:accent1>
    <a:accent2>
      <a:srgbClr val="56E2FE"/>
    </a:accent2>
    <a:accent3>
      <a:srgbClr val="686868"/>
    </a:accent3>
    <a:accent4>
      <a:srgbClr val="909090"/>
    </a:accent4>
    <a:accent5>
      <a:srgbClr val="ABABAB"/>
    </a:accent5>
    <a:accent6>
      <a:srgbClr val="CCCCCC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E100"/>
    </a:accent1>
    <a:accent2>
      <a:srgbClr val="56E2FE"/>
    </a:accent2>
    <a:accent3>
      <a:srgbClr val="686868"/>
    </a:accent3>
    <a:accent4>
      <a:srgbClr val="909090"/>
    </a:accent4>
    <a:accent5>
      <a:srgbClr val="ABABAB"/>
    </a:accent5>
    <a:accent6>
      <a:srgbClr val="CCCCCC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507</Words>
  <Application>Microsoft Office PowerPoint</Application>
  <PresentationFormat>Màn hình rộng</PresentationFormat>
  <Paragraphs>75</Paragraphs>
  <Slides>16</Slides>
  <Notes>10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30" baseType="lpstr">
      <vt:lpstr>等线 Light</vt:lpstr>
      <vt:lpstr>Times New Roman</vt:lpstr>
      <vt:lpstr>Garamond</vt:lpstr>
      <vt:lpstr>Arial</vt:lpstr>
      <vt:lpstr>Arial Black</vt:lpstr>
      <vt:lpstr>Sitka Display</vt:lpstr>
      <vt:lpstr>思源黑体 CN Medium</vt:lpstr>
      <vt:lpstr>Calibri</vt:lpstr>
      <vt:lpstr>Sitka Text</vt:lpstr>
      <vt:lpstr>.TMC-Ong Do</vt:lpstr>
      <vt:lpstr>Tahoma</vt:lpstr>
      <vt:lpstr>DengXian</vt:lpstr>
      <vt:lpstr>Office 主题​​</vt:lpstr>
      <vt:lpstr>SavonVTI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dongyue li</dc:creator>
  <cp:lastModifiedBy>WINDOWS</cp:lastModifiedBy>
  <cp:revision>41</cp:revision>
  <dcterms:created xsi:type="dcterms:W3CDTF">2019-03-22T02:34:28Z</dcterms:created>
  <dcterms:modified xsi:type="dcterms:W3CDTF">2023-12-08T11:57:42Z</dcterms:modified>
</cp:coreProperties>
</file>